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75" r:id="rId4"/>
    <p:sldMasterId id="2147483692" r:id="rId5"/>
    <p:sldMasterId id="2147483704" r:id="rId6"/>
  </p:sldMasterIdLst>
  <p:notesMasterIdLst>
    <p:notesMasterId r:id="rId24"/>
  </p:notesMasterIdLst>
  <p:sldIdLst>
    <p:sldId id="268" r:id="rId7"/>
    <p:sldId id="264" r:id="rId8"/>
    <p:sldId id="289" r:id="rId9"/>
    <p:sldId id="266" r:id="rId10"/>
    <p:sldId id="257" r:id="rId11"/>
    <p:sldId id="293" r:id="rId12"/>
    <p:sldId id="260" r:id="rId13"/>
    <p:sldId id="294" r:id="rId14"/>
    <p:sldId id="290" r:id="rId15"/>
    <p:sldId id="291" r:id="rId16"/>
    <p:sldId id="267" r:id="rId17"/>
    <p:sldId id="292" r:id="rId18"/>
    <p:sldId id="295" r:id="rId19"/>
    <p:sldId id="296" r:id="rId20"/>
    <p:sldId id="297" r:id="rId21"/>
    <p:sldId id="265" r:id="rId22"/>
    <p:sldId id="273" r:id="rId23"/>
  </p:sldIdLst>
  <p:sldSz cx="9144000" cy="5143500" type="screen16x9"/>
  <p:notesSz cx="6858000" cy="9144000"/>
  <p:embeddedFontLst>
    <p:embeddedFont>
      <p:font typeface="Berlin Sans FB" panose="020E0602020502020306" pitchFamily="34" charset="0"/>
      <p:regular r:id="rId25"/>
      <p:bold r:id="rId26"/>
    </p:embeddedFont>
    <p:embeddedFont>
      <p:font typeface="Berlin Sans FB Demi" panose="020E0802020502020306" pitchFamily="34" charset="0"/>
      <p:bold r:id="rId27"/>
    </p:embeddedFont>
    <p:embeddedFont>
      <p:font typeface="Calibri" panose="020F0502020204030204" pitchFamily="34" charset="0"/>
      <p:regular r:id="rId28"/>
      <p:bold r:id="rId29"/>
      <p:italic r:id="rId30"/>
      <p:boldItalic r:id="rId31"/>
    </p:embeddedFont>
    <p:embeddedFont>
      <p:font typeface="Calibri Light" panose="020F0302020204030204" pitchFamily="34" charset="0"/>
      <p:regular r:id="rId32"/>
      <p:italic r:id="rId33"/>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995C439-D512-9AAA-5450-D14929F6BE83}" v="93" dt="2022-12-07T16:49:35.126"/>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1176" autoAdjust="0"/>
    <p:restoredTop sz="91692" autoAdjust="0"/>
  </p:normalViewPr>
  <p:slideViewPr>
    <p:cSldViewPr snapToGrid="0">
      <p:cViewPr varScale="1">
        <p:scale>
          <a:sx n="88" d="100"/>
          <a:sy n="88" d="100"/>
        </p:scale>
        <p:origin x="648" y="78"/>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font" Target="fonts/font2.fntdata"/><Relationship Id="rId3" Type="http://schemas.openxmlformats.org/officeDocument/2006/relationships/customXml" Target="../customXml/item3.xml"/><Relationship Id="rId21" Type="http://schemas.openxmlformats.org/officeDocument/2006/relationships/slide" Target="slides/slide15.xml"/><Relationship Id="rId34" Type="http://schemas.openxmlformats.org/officeDocument/2006/relationships/presProps" Target="presProps.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font" Target="fonts/font1.fntdata"/><Relationship Id="rId33" Type="http://schemas.openxmlformats.org/officeDocument/2006/relationships/font" Target="fonts/font9.fntdata"/><Relationship Id="rId38"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font" Target="fonts/font5.fntdata"/><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notesMaster" Target="notesMasters/notesMaster1.xml"/><Relationship Id="rId32" Type="http://schemas.openxmlformats.org/officeDocument/2006/relationships/font" Target="fonts/font8.fntdata"/><Relationship Id="rId37" Type="http://schemas.openxmlformats.org/officeDocument/2006/relationships/tableStyles" Target="tableStyles.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font" Target="fonts/font4.fntdata"/><Relationship Id="rId36" Type="http://schemas.openxmlformats.org/officeDocument/2006/relationships/theme" Target="theme/theme1.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font" Target="fonts/font7.fntdata"/><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font" Target="fonts/font3.fntdata"/><Relationship Id="rId30" Type="http://schemas.openxmlformats.org/officeDocument/2006/relationships/font" Target="fonts/font6.fntdata"/><Relationship Id="rId35"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317500">
              <a:spcBef>
                <a:spcPts val="0"/>
              </a:spcBef>
              <a:spcAft>
                <a:spcPts val="0"/>
              </a:spcAft>
              <a:buSzPts val="1400"/>
              <a:buChar char="●"/>
              <a:defRPr sz="1100"/>
            </a:lvl1pPr>
            <a:lvl2pPr marL="914400" lvl="1" indent="-317500">
              <a:spcBef>
                <a:spcPts val="0"/>
              </a:spcBef>
              <a:spcAft>
                <a:spcPts val="0"/>
              </a:spcAft>
              <a:buSzPts val="1400"/>
              <a:buChar char="○"/>
              <a:defRPr sz="1100"/>
            </a:lvl2pPr>
            <a:lvl3pPr marL="1371600" lvl="2" indent="-317500">
              <a:spcBef>
                <a:spcPts val="0"/>
              </a:spcBef>
              <a:spcAft>
                <a:spcPts val="0"/>
              </a:spcAft>
              <a:buSzPts val="1400"/>
              <a:buChar char="■"/>
              <a:defRPr sz="1100"/>
            </a:lvl3pPr>
            <a:lvl4pPr marL="1828800" lvl="3" indent="-317500">
              <a:spcBef>
                <a:spcPts val="0"/>
              </a:spcBef>
              <a:spcAft>
                <a:spcPts val="0"/>
              </a:spcAft>
              <a:buSzPts val="1400"/>
              <a:buChar char="●"/>
              <a:defRPr sz="1100"/>
            </a:lvl4pPr>
            <a:lvl5pPr marL="2286000" lvl="4" indent="-317500">
              <a:spcBef>
                <a:spcPts val="0"/>
              </a:spcBef>
              <a:spcAft>
                <a:spcPts val="0"/>
              </a:spcAft>
              <a:buSzPts val="1400"/>
              <a:buChar char="○"/>
              <a:defRPr sz="1100"/>
            </a:lvl5pPr>
            <a:lvl6pPr marL="2743200" lvl="5" indent="-317500">
              <a:spcBef>
                <a:spcPts val="0"/>
              </a:spcBef>
              <a:spcAft>
                <a:spcPts val="0"/>
              </a:spcAft>
              <a:buSzPts val="1400"/>
              <a:buChar char="■"/>
              <a:defRPr sz="1100"/>
            </a:lvl6pPr>
            <a:lvl7pPr marL="3200400" lvl="6" indent="-317500">
              <a:spcBef>
                <a:spcPts val="0"/>
              </a:spcBef>
              <a:spcAft>
                <a:spcPts val="0"/>
              </a:spcAft>
              <a:buSzPts val="1400"/>
              <a:buChar char="●"/>
              <a:defRPr sz="1100"/>
            </a:lvl7pPr>
            <a:lvl8pPr marL="3657600" lvl="7" indent="-317500">
              <a:spcBef>
                <a:spcPts val="0"/>
              </a:spcBef>
              <a:spcAft>
                <a:spcPts val="0"/>
              </a:spcAft>
              <a:buSzPts val="1400"/>
              <a:buChar char="○"/>
              <a:defRPr sz="1100"/>
            </a:lvl8pPr>
            <a:lvl9pPr marL="4114800" lvl="8" indent="-317500">
              <a:spcBef>
                <a:spcPts val="0"/>
              </a:spcBef>
              <a:spcAft>
                <a:spcPts val="0"/>
              </a:spcAft>
              <a:buSzPts val="14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39700" indent="0">
              <a:buNone/>
            </a:pPr>
            <a:endParaRPr lang="en-US" dirty="0"/>
          </a:p>
        </p:txBody>
      </p:sp>
      <p:sp>
        <p:nvSpPr>
          <p:cNvPr id="4" name="Slide Number Placeholder 3"/>
          <p:cNvSpPr>
            <a:spLocks noGrp="1"/>
          </p:cNvSpPr>
          <p:nvPr>
            <p:ph type="sldNum"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E9BFC8C3-4040-461A-91E9-FB2BD49EA7A6}" type="slidenum">
              <a:rPr kumimoji="0" lang="en-US" sz="1800" b="0" i="0" u="none" strike="noStrike" kern="1200" cap="none" spc="0" normalizeH="0" baseline="0" noProof="0" smtClean="0">
                <a:ln>
                  <a:noFill/>
                </a:ln>
                <a:solidFill>
                  <a:srgbClr val="000000"/>
                </a:solidFill>
                <a:effectLst/>
                <a:uLnTx/>
                <a:uFillTx/>
                <a:latin typeface="Arial"/>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a:t>
            </a:fld>
            <a:endParaRPr kumimoji="0" lang="en-US" sz="1800" b="0" i="0" u="none" strike="noStrike" kern="1200" cap="none" spc="0" normalizeH="0" baseline="0" noProof="0">
              <a:ln>
                <a:noFill/>
              </a:ln>
              <a:solidFill>
                <a:srgbClr val="000000"/>
              </a:solidFill>
              <a:effectLst/>
              <a:uLnTx/>
              <a:uFillTx/>
              <a:latin typeface="Arial"/>
              <a:ea typeface="+mn-ea"/>
              <a:cs typeface="+mn-cs"/>
            </a:endParaRPr>
          </a:p>
        </p:txBody>
      </p:sp>
    </p:spTree>
    <p:extLst>
      <p:ext uri="{BB962C8B-B14F-4D97-AF65-F5344CB8AC3E}">
        <p14:creationId xmlns:p14="http://schemas.microsoft.com/office/powerpoint/2010/main" val="58012155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
        <p:cNvGrpSpPr/>
        <p:nvPr/>
      </p:nvGrpSpPr>
      <p:grpSpPr>
        <a:xfrm>
          <a:off x="0" y="0"/>
          <a:ext cx="0" cy="0"/>
          <a:chOff x="0" y="0"/>
          <a:chExt cx="0" cy="0"/>
        </a:xfrm>
      </p:grpSpPr>
      <p:sp>
        <p:nvSpPr>
          <p:cNvPr id="87" name="Google Shape;87;gc6f919934_0_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8" name="Google Shape;88;gc6f919934_0_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indent="0">
              <a:buNone/>
            </a:pPr>
            <a:r>
              <a:rPr lang="en-US" dirty="0"/>
              <a:t>Place students in teams or use same teams from earlier in lesson</a:t>
            </a:r>
          </a:p>
          <a:p>
            <a:pPr marL="0" indent="0">
              <a:buNone/>
            </a:pPr>
            <a:endParaRPr lang="en-US" dirty="0"/>
          </a:p>
          <a:p>
            <a:pPr marL="0" indent="0">
              <a:buNone/>
            </a:pPr>
            <a:endParaRPr lang="en-US" dirty="0"/>
          </a:p>
          <a:p>
            <a:pPr marL="0" indent="0">
              <a:buNone/>
            </a:pPr>
            <a:endParaRPr lang="en-US" dirty="0"/>
          </a:p>
          <a:p>
            <a:pPr marL="0" lvl="0" indent="0" algn="l">
              <a:spcBef>
                <a:spcPts val="0"/>
              </a:spcBef>
              <a:spcAft>
                <a:spcPts val="0"/>
              </a:spcAft>
              <a:buNone/>
            </a:pPr>
            <a:r>
              <a:rPr lang="en-US" dirty="0"/>
              <a:t>http://clipart-library.com/clipart/100-dollar-bill-cliparts_15.htm</a:t>
            </a:r>
            <a:endParaRPr/>
          </a:p>
        </p:txBody>
      </p:sp>
    </p:spTree>
    <p:extLst>
      <p:ext uri="{BB962C8B-B14F-4D97-AF65-F5344CB8AC3E}">
        <p14:creationId xmlns:p14="http://schemas.microsoft.com/office/powerpoint/2010/main" val="376644824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
        <p:cNvGrpSpPr/>
        <p:nvPr/>
      </p:nvGrpSpPr>
      <p:grpSpPr>
        <a:xfrm>
          <a:off x="0" y="0"/>
          <a:ext cx="0" cy="0"/>
          <a:chOff x="0" y="0"/>
          <a:chExt cx="0" cy="0"/>
        </a:xfrm>
      </p:grpSpPr>
      <p:sp>
        <p:nvSpPr>
          <p:cNvPr id="87" name="Google Shape;87;gc6f919934_0_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8" name="Google Shape;88;gc6f919934_0_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59885308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8"/>
        <p:cNvGrpSpPr/>
        <p:nvPr/>
      </p:nvGrpSpPr>
      <p:grpSpPr>
        <a:xfrm>
          <a:off x="0" y="0"/>
          <a:ext cx="0" cy="0"/>
          <a:chOff x="0" y="0"/>
          <a:chExt cx="0" cy="0"/>
        </a:xfrm>
      </p:grpSpPr>
      <p:sp>
        <p:nvSpPr>
          <p:cNvPr id="119" name="Google Shape;119;gd8fe1d4490_0_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0" name="Google Shape;120;gd8fe1d4490_0_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83830412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
        <p:cNvGrpSpPr/>
        <p:nvPr/>
      </p:nvGrpSpPr>
      <p:grpSpPr>
        <a:xfrm>
          <a:off x="0" y="0"/>
          <a:ext cx="0" cy="0"/>
          <a:chOff x="0" y="0"/>
          <a:chExt cx="0" cy="0"/>
        </a:xfrm>
      </p:grpSpPr>
      <p:sp>
        <p:nvSpPr>
          <p:cNvPr id="87" name="Google Shape;87;gc6f919934_0_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8" name="Google Shape;88;gc6f919934_0_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128172645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8"/>
        <p:cNvGrpSpPr/>
        <p:nvPr/>
      </p:nvGrpSpPr>
      <p:grpSpPr>
        <a:xfrm>
          <a:off x="0" y="0"/>
          <a:ext cx="0" cy="0"/>
          <a:chOff x="0" y="0"/>
          <a:chExt cx="0" cy="0"/>
        </a:xfrm>
      </p:grpSpPr>
      <p:sp>
        <p:nvSpPr>
          <p:cNvPr id="119" name="Google Shape;119;gd8fe1d4490_0_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0" name="Google Shape;120;gd8fe1d4490_0_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39700" indent="0">
              <a:buNone/>
            </a:pPr>
            <a:endParaRPr lang="en-US" b="1"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9BFC8C3-4040-461A-91E9-FB2BD49EA7A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534947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Image: Allison Shelley, Alliance For Excellent Education https://images.all4ed.org/boys-high-five-in-science-class </a:t>
            </a:r>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9BFC8C3-4040-461A-91E9-FB2BD49EA7A6}" type="slidenum">
              <a:rPr kumimoji="0" lang="en-US" sz="13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a:t>
            </a:fld>
            <a:endParaRPr kumimoji="0" lang="en-US" sz="13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478722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
        <p:cNvGrpSpPr/>
        <p:nvPr/>
      </p:nvGrpSpPr>
      <p:grpSpPr>
        <a:xfrm>
          <a:off x="0" y="0"/>
          <a:ext cx="0" cy="0"/>
          <a:chOff x="0" y="0"/>
          <a:chExt cx="0" cy="0"/>
        </a:xfrm>
      </p:grpSpPr>
      <p:sp>
        <p:nvSpPr>
          <p:cNvPr id="75" name="Google Shape;75;gc6f919934_0_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6" name="Google Shape;76;gc6f919934_0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https://pixabay.com/id/illustrations/akses-banyak-tangan-933142/</a:t>
            </a:r>
          </a:p>
          <a:p>
            <a:pPr marL="0" lvl="0" indent="0" algn="l" rtl="0">
              <a:spcBef>
                <a:spcPts val="0"/>
              </a:spcBef>
              <a:spcAft>
                <a:spcPts val="0"/>
              </a:spcAft>
              <a:buNone/>
            </a:pPr>
            <a:r>
              <a:rPr lang="en-US" dirty="0"/>
              <a:t>Note: You can add the student’s picture to the slide</a:t>
            </a:r>
            <a:endParaRPr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
        <p:cNvGrpSpPr/>
        <p:nvPr/>
      </p:nvGrpSpPr>
      <p:grpSpPr>
        <a:xfrm>
          <a:off x="0" y="0"/>
          <a:ext cx="0" cy="0"/>
          <a:chOff x="0" y="0"/>
          <a:chExt cx="0" cy="0"/>
        </a:xfrm>
      </p:grpSpPr>
      <p:sp>
        <p:nvSpPr>
          <p:cNvPr id="75" name="Google Shape;75;gc6f919934_0_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6" name="Google Shape;76;gc6f919934_0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indent="0">
              <a:buNone/>
            </a:pPr>
            <a:r>
              <a:rPr lang="en-US" dirty="0"/>
              <a:t>You will need baggies with these objects for each group or you may skip this part of the lesson to save lesson time and prep time if you do not have time to prep the bags</a:t>
            </a:r>
          </a:p>
          <a:p>
            <a:pPr marL="0" indent="0">
              <a:buNone/>
            </a:pPr>
            <a:endParaRPr lang="en-US" dirty="0"/>
          </a:p>
          <a:p>
            <a:pPr>
              <a:buNone/>
            </a:pPr>
            <a:r>
              <a:rPr lang="en-US" dirty="0"/>
              <a:t>Plastic /paper bag of supplies (2popsicle sticks, 4 paper clips, one rubber band, a three-inch piece of tape and 2 unsharpened pencils)</a:t>
            </a:r>
          </a:p>
          <a:p>
            <a:pPr marL="0" indent="0">
              <a:buNone/>
            </a:pPr>
            <a:endParaRPr lang="en-US" dirty="0"/>
          </a:p>
          <a:p>
            <a:pPr marL="0" indent="0">
              <a:buNone/>
            </a:pPr>
            <a:r>
              <a:rPr lang="en-US" dirty="0"/>
              <a:t>Give students 3 minutes</a:t>
            </a:r>
          </a:p>
          <a:p>
            <a:pPr>
              <a:buNone/>
            </a:pPr>
            <a:r>
              <a:rPr lang="en-US" dirty="0"/>
              <a:t>When the timer rings, have each group use a ruler to measure their team’s product. Identify the winning team, and if possible, award a small prize. (Did any of the teams use the baggie itself to create a longer product?) </a:t>
            </a:r>
          </a:p>
          <a:p>
            <a:pPr>
              <a:buNone/>
            </a:pPr>
            <a:r>
              <a:rPr lang="en-US" dirty="0"/>
              <a:t>Ask the winning team what helped them win. • How did they work together as a team? • Did members get along and listen to each other? • Did every member participate? If so, how? • Is there anything they would change to work more efficiently next time? </a:t>
            </a:r>
          </a:p>
          <a:p>
            <a:pPr marL="0" indent="0">
              <a:buNone/>
            </a:pPr>
            <a:endParaRPr lang="en-US" dirty="0"/>
          </a:p>
          <a:p>
            <a:pPr marL="0" indent="0">
              <a:buNone/>
            </a:pPr>
            <a:endParaRPr lang="en-US" dirty="0"/>
          </a:p>
          <a:p>
            <a:pPr marL="0" indent="0">
              <a:buNone/>
            </a:pPr>
            <a:endParaRPr lang="en-US" dirty="0"/>
          </a:p>
          <a:p>
            <a:pPr marL="0" lvl="0" indent="0" algn="l">
              <a:spcBef>
                <a:spcPts val="0"/>
              </a:spcBef>
              <a:spcAft>
                <a:spcPts val="0"/>
              </a:spcAft>
              <a:buNone/>
            </a:pPr>
            <a:r>
              <a:rPr lang="en-US" dirty="0"/>
              <a:t>http://clipart-library.com/clipart/1188893.htm</a:t>
            </a:r>
            <a:endParaRPr lang="en-US"/>
          </a:p>
          <a:p>
            <a:pPr marL="0" lvl="0" indent="0" algn="l" rtl="0">
              <a:spcBef>
                <a:spcPts val="0"/>
              </a:spcBef>
              <a:spcAft>
                <a:spcPts val="0"/>
              </a:spcAft>
              <a:buNone/>
            </a:pPr>
            <a:r>
              <a:rPr lang="en-US" dirty="0"/>
              <a:t>http://clipart-library.com/clipart/piodkB5aT.htm</a:t>
            </a:r>
          </a:p>
          <a:p>
            <a:pPr marL="0" lvl="0" indent="0" algn="l" rtl="0">
              <a:spcBef>
                <a:spcPts val="0"/>
              </a:spcBef>
              <a:spcAft>
                <a:spcPts val="0"/>
              </a:spcAft>
              <a:buNone/>
            </a:pPr>
            <a:r>
              <a:rPr lang="en-US" dirty="0"/>
              <a:t>http://clipart-library.com/clipart/n933140.htm</a:t>
            </a:r>
          </a:p>
          <a:p>
            <a:pPr marL="0" lvl="0" indent="0" algn="l" rtl="0">
              <a:spcBef>
                <a:spcPts val="0"/>
              </a:spcBef>
              <a:spcAft>
                <a:spcPts val="0"/>
              </a:spcAft>
              <a:buNone/>
            </a:pPr>
            <a:r>
              <a:rPr lang="en-US" dirty="0"/>
              <a:t>http://clipart-library.com/clipart/rcjKRzd5i.htm</a:t>
            </a:r>
          </a:p>
          <a:p>
            <a:pPr marL="0" lvl="0" indent="0" algn="l" rtl="0">
              <a:spcBef>
                <a:spcPts val="0"/>
              </a:spcBef>
              <a:spcAft>
                <a:spcPts val="0"/>
              </a:spcAft>
              <a:buNone/>
            </a:pPr>
            <a:r>
              <a:rPr lang="en-US" dirty="0"/>
              <a:t>http://clipart-library.com/clipart/2015959.htm</a:t>
            </a:r>
          </a:p>
          <a:p>
            <a:pPr marL="0" lvl="0" indent="0" algn="l" rtl="0">
              <a:spcBef>
                <a:spcPts val="0"/>
              </a:spcBef>
              <a:spcAft>
                <a:spcPts val="0"/>
              </a:spcAft>
              <a:buNone/>
            </a:pPr>
            <a:r>
              <a:rPr lang="en-US" dirty="0"/>
              <a:t>http://clipart-library.com/clipart/pi7rLLzAT.htm</a:t>
            </a:r>
            <a:endParaRPr dirty="0"/>
          </a:p>
        </p:txBody>
      </p:sp>
    </p:spTree>
    <p:extLst>
      <p:ext uri="{BB962C8B-B14F-4D97-AF65-F5344CB8AC3E}">
        <p14:creationId xmlns:p14="http://schemas.microsoft.com/office/powerpoint/2010/main" val="161150639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
        <p:cNvGrpSpPr/>
        <p:nvPr/>
      </p:nvGrpSpPr>
      <p:grpSpPr>
        <a:xfrm>
          <a:off x="0" y="0"/>
          <a:ext cx="0" cy="0"/>
          <a:chOff x="0" y="0"/>
          <a:chExt cx="0" cy="0"/>
        </a:xfrm>
      </p:grpSpPr>
      <p:sp>
        <p:nvSpPr>
          <p:cNvPr id="69" name="Google Shape;69;gc6f919934_0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0" name="Google Shape;70;gc6f919934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a:buNone/>
            </a:pPr>
            <a:r>
              <a:rPr lang="en-US" dirty="0"/>
              <a:t>This lesson is designed to increase students’ ability to work effectively in teams. </a:t>
            </a:r>
          </a:p>
          <a:p>
            <a:pPr marL="0" lvl="0" indent="0" algn="l">
              <a:spcBef>
                <a:spcPts val="0"/>
              </a:spcBef>
              <a:spcAft>
                <a:spcPts val="0"/>
              </a:spcAft>
              <a:buNone/>
            </a:pPr>
            <a:endParaRPr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
        <p:cNvGrpSpPr/>
        <p:nvPr/>
      </p:nvGrpSpPr>
      <p:grpSpPr>
        <a:xfrm>
          <a:off x="0" y="0"/>
          <a:ext cx="0" cy="0"/>
          <a:chOff x="0" y="0"/>
          <a:chExt cx="0" cy="0"/>
        </a:xfrm>
      </p:grpSpPr>
      <p:sp>
        <p:nvSpPr>
          <p:cNvPr id="87" name="Google Shape;87;gc6f919934_0_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8" name="Google Shape;88;gc6f919934_0_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indent="0">
              <a:buNone/>
            </a:pPr>
            <a:r>
              <a:rPr lang="en" dirty="0"/>
              <a:t>The script is on slide 8</a:t>
            </a:r>
            <a:endParaRPr lang="en-US"/>
          </a:p>
          <a:p>
            <a:pPr marL="0" indent="0">
              <a:buNone/>
            </a:pPr>
            <a:endParaRPr lang="en" dirty="0"/>
          </a:p>
          <a:p>
            <a:pPr>
              <a:buNone/>
            </a:pPr>
            <a:r>
              <a:rPr lang="en" dirty="0"/>
              <a:t>Record responses on the board, chart paper or a google doc. (Students may also draw on their insights from the Do Now.) </a:t>
            </a:r>
          </a:p>
          <a:p>
            <a:pPr>
              <a:buNone/>
            </a:pPr>
            <a:r>
              <a:rPr lang="en" dirty="0"/>
              <a:t>Make sure students understand the following points. Successful teams:  work together (cooperate)  respect each other  help each other . know game rules learn and practice the skills needed for their roles believe in themselves and each other listen to each other</a:t>
            </a:r>
          </a:p>
          <a:p>
            <a:pPr marL="0" indent="0">
              <a:buNone/>
            </a:pPr>
            <a:endParaRPr lang="en"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
        <p:cNvGrpSpPr/>
        <p:nvPr/>
      </p:nvGrpSpPr>
      <p:grpSpPr>
        <a:xfrm>
          <a:off x="0" y="0"/>
          <a:ext cx="0" cy="0"/>
          <a:chOff x="0" y="0"/>
          <a:chExt cx="0" cy="0"/>
        </a:xfrm>
      </p:grpSpPr>
      <p:sp>
        <p:nvSpPr>
          <p:cNvPr id="87" name="Google Shape;87;gc6f919934_0_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8" name="Google Shape;88;gc6f919934_0_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Step 3 actions a.-d. From lesson plan</a:t>
            </a:r>
            <a:endParaRPr/>
          </a:p>
        </p:txBody>
      </p:sp>
    </p:spTree>
    <p:extLst>
      <p:ext uri="{BB962C8B-B14F-4D97-AF65-F5344CB8AC3E}">
        <p14:creationId xmlns:p14="http://schemas.microsoft.com/office/powerpoint/2010/main" val="96020804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
        <p:cNvGrpSpPr/>
        <p:nvPr/>
      </p:nvGrpSpPr>
      <p:grpSpPr>
        <a:xfrm>
          <a:off x="0" y="0"/>
          <a:ext cx="0" cy="0"/>
          <a:chOff x="0" y="0"/>
          <a:chExt cx="0" cy="0"/>
        </a:xfrm>
      </p:grpSpPr>
      <p:sp>
        <p:nvSpPr>
          <p:cNvPr id="87" name="Google Shape;87;gc6f919934_0_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8" name="Google Shape;88;gc6f919934_0_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a:buNone/>
            </a:pPr>
            <a:r>
              <a:rPr lang="en-US" dirty="0"/>
              <a:t>Aim for the response that, in addition to the behaviors previously discussed, a team has </a:t>
            </a:r>
            <a:r>
              <a:rPr lang="en-US" i="1" dirty="0"/>
              <a:t>common goals</a:t>
            </a:r>
            <a:r>
              <a:rPr lang="en-US" dirty="0"/>
              <a:t>. A group could be individuals acting as separate entities pursuing their own goals.)</a:t>
            </a:r>
          </a:p>
          <a:p>
            <a:pPr marL="0" lvl="0" indent="0" algn="l">
              <a:spcBef>
                <a:spcPts val="0"/>
              </a:spcBef>
              <a:spcAft>
                <a:spcPts val="0"/>
              </a:spcAft>
              <a:buNone/>
            </a:pPr>
            <a:endParaRPr dirty="0"/>
          </a:p>
        </p:txBody>
      </p:sp>
    </p:spTree>
    <p:extLst>
      <p:ext uri="{BB962C8B-B14F-4D97-AF65-F5344CB8AC3E}">
        <p14:creationId xmlns:p14="http://schemas.microsoft.com/office/powerpoint/2010/main" val="379683762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
        <p:cNvGrpSpPr/>
        <p:nvPr/>
      </p:nvGrpSpPr>
      <p:grpSpPr>
        <a:xfrm>
          <a:off x="0" y="0"/>
          <a:ext cx="0" cy="0"/>
          <a:chOff x="0" y="0"/>
          <a:chExt cx="0" cy="0"/>
        </a:xfrm>
      </p:grpSpPr>
      <p:sp>
        <p:nvSpPr>
          <p:cNvPr id="87" name="Google Shape;87;gc6f919934_0_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8" name="Google Shape;88;gc6f919934_0_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indent="0">
              <a:buNone/>
            </a:pPr>
            <a:r>
              <a:rPr lang="en-US" dirty="0"/>
              <a:t>Note: Can just have students answer the question whole group or if they need movement could have them go to the Four Corners of the room. Each corner represents one of these words and choose students at each corner to share why this corner is a team.</a:t>
            </a:r>
          </a:p>
          <a:p>
            <a:pPr marL="0" indent="0">
              <a:buNone/>
            </a:pPr>
            <a:endParaRPr lang="en-US" dirty="0"/>
          </a:p>
          <a:p>
            <a:pPr marL="0" indent="0">
              <a:buNone/>
            </a:pPr>
            <a:r>
              <a:rPr lang="en-US" dirty="0"/>
              <a:t>Skip 4 corners if limited on time</a:t>
            </a:r>
          </a:p>
        </p:txBody>
      </p:sp>
    </p:spTree>
    <p:extLst>
      <p:ext uri="{BB962C8B-B14F-4D97-AF65-F5344CB8AC3E}">
        <p14:creationId xmlns:p14="http://schemas.microsoft.com/office/powerpoint/2010/main" val="213600106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chemeClr val="bg2">
            <a:lumMod val="50000"/>
          </a:schemeClr>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657350" y="841772"/>
            <a:ext cx="6858000" cy="1790700"/>
          </a:xfrm>
        </p:spPr>
        <p:txBody>
          <a:bodyPr anchor="b"/>
          <a:lstStyle>
            <a:lvl1pPr algn="ctr">
              <a:defRPr sz="3375">
                <a:solidFill>
                  <a:schemeClr val="tx1"/>
                </a:solidFill>
                <a:latin typeface="Berlin Sans FB" panose="020E0602020502020306" pitchFamily="34" charset="0"/>
              </a:defRPr>
            </a:lvl1pPr>
          </a:lstStyle>
          <a:p>
            <a:r>
              <a:rPr lang="en-US"/>
              <a:t>Click to edit Master title style</a:t>
            </a:r>
            <a:endParaRPr lang="en-US" dirty="0"/>
          </a:p>
        </p:txBody>
      </p:sp>
      <p:sp>
        <p:nvSpPr>
          <p:cNvPr id="3" name="Subtitle 2"/>
          <p:cNvSpPr>
            <a:spLocks noGrp="1"/>
          </p:cNvSpPr>
          <p:nvPr>
            <p:ph type="subTitle" idx="1"/>
          </p:nvPr>
        </p:nvSpPr>
        <p:spPr>
          <a:xfrm>
            <a:off x="1657350" y="2701528"/>
            <a:ext cx="6858000" cy="1241822"/>
          </a:xfrm>
        </p:spPr>
        <p:txBody>
          <a:bodyPr/>
          <a:lstStyle>
            <a:lvl1pPr marL="0" indent="0" algn="ctr">
              <a:buNone/>
              <a:defRPr sz="1350">
                <a:solidFill>
                  <a:schemeClr val="tx1"/>
                </a:solidFill>
                <a:latin typeface="Berlin Sans FB" panose="020E0602020502020306" pitchFamily="34" charset="0"/>
              </a:defRPr>
            </a:lvl1pPr>
            <a:lvl2pPr marL="257175" indent="0" algn="ctr">
              <a:buNone/>
              <a:defRPr sz="1125"/>
            </a:lvl2pPr>
            <a:lvl3pPr marL="514350" indent="0" algn="ctr">
              <a:buNone/>
              <a:defRPr sz="1013"/>
            </a:lvl3pPr>
            <a:lvl4pPr marL="771525" indent="0" algn="ctr">
              <a:buNone/>
              <a:defRPr sz="900"/>
            </a:lvl4pPr>
            <a:lvl5pPr marL="1028700" indent="0" algn="ctr">
              <a:buNone/>
              <a:defRPr sz="900"/>
            </a:lvl5pPr>
            <a:lvl6pPr marL="1285875" indent="0" algn="ctr">
              <a:buNone/>
              <a:defRPr sz="900"/>
            </a:lvl6pPr>
            <a:lvl7pPr marL="1543050" indent="0" algn="ctr">
              <a:buNone/>
              <a:defRPr sz="900"/>
            </a:lvl7pPr>
            <a:lvl8pPr marL="1800225" indent="0" algn="ctr">
              <a:buNone/>
              <a:defRPr sz="900"/>
            </a:lvl8pPr>
            <a:lvl9pPr marL="2057400" indent="0" algn="ctr">
              <a:buNone/>
              <a:defRPr sz="9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DA3219B-77E4-4F8B-B134-0C7957C98D1C}" type="datetimeFigureOut">
              <a:rPr lang="en-US" smtClean="0"/>
              <a:t>1/8/2024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78C89D-17CB-412F-8FFB-22D852DBD229}" type="slidenum">
              <a:rPr lang="en-US" smtClean="0"/>
              <a:t>‹Nº›</a:t>
            </a:fld>
            <a:endParaRPr lang="en-US"/>
          </a:p>
        </p:txBody>
      </p:sp>
    </p:spTree>
    <p:extLst>
      <p:ext uri="{BB962C8B-B14F-4D97-AF65-F5344CB8AC3E}">
        <p14:creationId xmlns:p14="http://schemas.microsoft.com/office/powerpoint/2010/main" val="289272594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Berlin Sans FB" panose="020E0602020502020306" pitchFamily="34" charset="0"/>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DA3219B-77E4-4F8B-B134-0C7957C98D1C}" type="datetimeFigureOut">
              <a:rPr lang="en-US" smtClean="0"/>
              <a:t>1/8/2024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78C89D-17CB-412F-8FFB-22D852DBD229}" type="slidenum">
              <a:rPr lang="en-US" smtClean="0"/>
              <a:t>‹Nº›</a:t>
            </a:fld>
            <a:endParaRPr lang="en-US"/>
          </a:p>
        </p:txBody>
      </p:sp>
    </p:spTree>
    <p:extLst>
      <p:ext uri="{BB962C8B-B14F-4D97-AF65-F5344CB8AC3E}">
        <p14:creationId xmlns:p14="http://schemas.microsoft.com/office/powerpoint/2010/main" val="38131367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6" y="273844"/>
            <a:ext cx="1971675" cy="4358879"/>
          </a:xfrm>
        </p:spPr>
        <p:txBody>
          <a:bodyPr vert="eaVert"/>
          <a:lstStyle>
            <a:lvl1pPr>
              <a:defRPr>
                <a:latin typeface="Berlin Sans FB" panose="020E0602020502020306" pitchFamily="34" charset="0"/>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1048871" y="273844"/>
            <a:ext cx="5380505" cy="4358879"/>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DA3219B-77E4-4F8B-B134-0C7957C98D1C}" type="datetimeFigureOut">
              <a:rPr lang="en-US" smtClean="0"/>
              <a:t>1/8/2024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78C89D-17CB-412F-8FFB-22D852DBD229}" type="slidenum">
              <a:rPr lang="en-US" smtClean="0"/>
              <a:t>‹Nº›</a:t>
            </a:fld>
            <a:endParaRPr lang="en-US"/>
          </a:p>
        </p:txBody>
      </p:sp>
    </p:spTree>
    <p:extLst>
      <p:ext uri="{BB962C8B-B14F-4D97-AF65-F5344CB8AC3E}">
        <p14:creationId xmlns:p14="http://schemas.microsoft.com/office/powerpoint/2010/main" val="218176986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Only">
    <p:spTree>
      <p:nvGrpSpPr>
        <p:cNvPr id="1" name=""/>
        <p:cNvGrpSpPr/>
        <p:nvPr/>
      </p:nvGrpSpPr>
      <p:grpSpPr>
        <a:xfrm>
          <a:off x="0" y="0"/>
          <a:ext cx="0" cy="0"/>
          <a:chOff x="0" y="0"/>
          <a:chExt cx="0" cy="0"/>
        </a:xfrm>
      </p:grpSpPr>
      <p:sp>
        <p:nvSpPr>
          <p:cNvPr id="8" name="Title 7"/>
          <p:cNvSpPr>
            <a:spLocks noGrp="1"/>
          </p:cNvSpPr>
          <p:nvPr>
            <p:ph type="title"/>
          </p:nvPr>
        </p:nvSpPr>
        <p:spPr>
          <a:xfrm>
            <a:off x="204788" y="207169"/>
            <a:ext cx="8172450" cy="983276"/>
          </a:xfrm>
          <a:prstGeom prst="rect">
            <a:avLst/>
          </a:prstGeom>
        </p:spPr>
        <p:txBody>
          <a:bodyPr/>
          <a:lstStyle/>
          <a:p>
            <a:r>
              <a:rPr lang="en-US" dirty="0"/>
              <a:t>Click to edit Master title style</a:t>
            </a:r>
          </a:p>
        </p:txBody>
      </p:sp>
      <p:sp>
        <p:nvSpPr>
          <p:cNvPr id="9" name="Slide Number Placeholder 8"/>
          <p:cNvSpPr>
            <a:spLocks noGrp="1"/>
          </p:cNvSpPr>
          <p:nvPr>
            <p:ph type="sldNum" sz="quarter" idx="10"/>
          </p:nvPr>
        </p:nvSpPr>
        <p:spPr>
          <a:xfrm>
            <a:off x="7897906" y="4706750"/>
            <a:ext cx="990600" cy="273825"/>
          </a:xfrm>
          <a:prstGeom prst="rect">
            <a:avLst/>
          </a:prstGeom>
        </p:spPr>
        <p:txBody>
          <a:bodyPr/>
          <a:lstStyle/>
          <a:p>
            <a:endParaRPr lang="en-US" dirty="0">
              <a:solidFill>
                <a:prstClr val="black">
                  <a:tint val="75000"/>
                </a:prstClr>
              </a:solidFill>
            </a:endParaRPr>
          </a:p>
        </p:txBody>
      </p:sp>
    </p:spTree>
    <p:extLst>
      <p:ext uri="{BB962C8B-B14F-4D97-AF65-F5344CB8AC3E}">
        <p14:creationId xmlns:p14="http://schemas.microsoft.com/office/powerpoint/2010/main" val="92670853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18"/>
        <p:cNvGrpSpPr/>
        <p:nvPr/>
      </p:nvGrpSpPr>
      <p:grpSpPr>
        <a:xfrm>
          <a:off x="0" y="0"/>
          <a:ext cx="0" cy="0"/>
          <a:chOff x="0" y="0"/>
          <a:chExt cx="0" cy="0"/>
        </a:xfrm>
      </p:grpSpPr>
      <p:sp>
        <p:nvSpPr>
          <p:cNvPr id="21" name="Google Shape;21;p4"/>
          <p:cNvSpPr txBox="1">
            <a:spLocks noGrp="1"/>
          </p:cNvSpPr>
          <p:nvPr>
            <p:ph type="title"/>
          </p:nvPr>
        </p:nvSpPr>
        <p:spPr>
          <a:xfrm>
            <a:off x="471900" y="738725"/>
            <a:ext cx="8222100" cy="767700"/>
          </a:xfrm>
          <a:prstGeom prst="rect">
            <a:avLst/>
          </a:prstGeom>
        </p:spPr>
        <p:txBody>
          <a:bodyPr spcFirstLastPara="1" wrap="square" lIns="91425" tIns="91425" rIns="91425" bIns="91425" anchor="b" anchorCtr="0">
            <a:noAutofit/>
          </a:bodyPr>
          <a:lstStyle>
            <a:lvl1pPr lvl="0">
              <a:spcBef>
                <a:spcPts val="0"/>
              </a:spcBef>
              <a:spcAft>
                <a:spcPts val="0"/>
              </a:spcAft>
              <a:buSzPts val="3200"/>
              <a:buNone/>
              <a:defRPr/>
            </a:lvl1pPr>
            <a:lvl2pPr lvl="1">
              <a:spcBef>
                <a:spcPts val="0"/>
              </a:spcBef>
              <a:spcAft>
                <a:spcPts val="0"/>
              </a:spcAft>
              <a:buSzPts val="3200"/>
              <a:buNone/>
              <a:defRPr/>
            </a:lvl2pPr>
            <a:lvl3pPr lvl="2">
              <a:spcBef>
                <a:spcPts val="0"/>
              </a:spcBef>
              <a:spcAft>
                <a:spcPts val="0"/>
              </a:spcAft>
              <a:buSzPts val="3200"/>
              <a:buNone/>
              <a:defRPr/>
            </a:lvl3pPr>
            <a:lvl4pPr lvl="3">
              <a:spcBef>
                <a:spcPts val="0"/>
              </a:spcBef>
              <a:spcAft>
                <a:spcPts val="0"/>
              </a:spcAft>
              <a:buSzPts val="3200"/>
              <a:buNone/>
              <a:defRPr/>
            </a:lvl4pPr>
            <a:lvl5pPr lvl="4">
              <a:spcBef>
                <a:spcPts val="0"/>
              </a:spcBef>
              <a:spcAft>
                <a:spcPts val="0"/>
              </a:spcAft>
              <a:buSzPts val="3200"/>
              <a:buNone/>
              <a:defRPr/>
            </a:lvl5pPr>
            <a:lvl6pPr lvl="5">
              <a:spcBef>
                <a:spcPts val="0"/>
              </a:spcBef>
              <a:spcAft>
                <a:spcPts val="0"/>
              </a:spcAft>
              <a:buSzPts val="3200"/>
              <a:buNone/>
              <a:defRPr/>
            </a:lvl6pPr>
            <a:lvl7pPr lvl="6">
              <a:spcBef>
                <a:spcPts val="0"/>
              </a:spcBef>
              <a:spcAft>
                <a:spcPts val="0"/>
              </a:spcAft>
              <a:buSzPts val="3200"/>
              <a:buNone/>
              <a:defRPr/>
            </a:lvl7pPr>
            <a:lvl8pPr lvl="7">
              <a:spcBef>
                <a:spcPts val="0"/>
              </a:spcBef>
              <a:spcAft>
                <a:spcPts val="0"/>
              </a:spcAft>
              <a:buSzPts val="3200"/>
              <a:buNone/>
              <a:defRPr/>
            </a:lvl8pPr>
            <a:lvl9pPr lvl="8">
              <a:spcBef>
                <a:spcPts val="0"/>
              </a:spcBef>
              <a:spcAft>
                <a:spcPts val="0"/>
              </a:spcAft>
              <a:buSzPts val="3200"/>
              <a:buNone/>
              <a:defRPr/>
            </a:lvl9pPr>
          </a:lstStyle>
          <a:p>
            <a:endParaRPr/>
          </a:p>
        </p:txBody>
      </p:sp>
      <p:sp>
        <p:nvSpPr>
          <p:cNvPr id="22" name="Google Shape;22;p4"/>
          <p:cNvSpPr txBox="1">
            <a:spLocks noGrp="1"/>
          </p:cNvSpPr>
          <p:nvPr>
            <p:ph type="body" idx="1"/>
          </p:nvPr>
        </p:nvSpPr>
        <p:spPr>
          <a:xfrm>
            <a:off x="471900" y="1919075"/>
            <a:ext cx="8222100" cy="2710200"/>
          </a:xfrm>
          <a:prstGeom prst="rect">
            <a:avLst/>
          </a:prstGeom>
        </p:spPr>
        <p:txBody>
          <a:bodyPr spcFirstLastPara="1" wrap="square" lIns="91425" tIns="91425" rIns="91425" bIns="91425" anchor="t" anchorCtr="0">
            <a:noAutofit/>
          </a:bodyPr>
          <a:lstStyle>
            <a:lvl1pPr marL="342892" lvl="0" indent="-257169">
              <a:spcBef>
                <a:spcPts val="0"/>
              </a:spcBef>
              <a:spcAft>
                <a:spcPts val="0"/>
              </a:spcAft>
              <a:buSzPts val="1800"/>
              <a:buChar char="●"/>
              <a:defRPr/>
            </a:lvl1pPr>
            <a:lvl2pPr marL="685784" lvl="1" indent="-238119">
              <a:spcBef>
                <a:spcPts val="1200"/>
              </a:spcBef>
              <a:spcAft>
                <a:spcPts val="0"/>
              </a:spcAft>
              <a:buSzPts val="1400"/>
              <a:buChar char="○"/>
              <a:defRPr/>
            </a:lvl2pPr>
            <a:lvl3pPr marL="1028675" lvl="2" indent="-238119">
              <a:spcBef>
                <a:spcPts val="1200"/>
              </a:spcBef>
              <a:spcAft>
                <a:spcPts val="0"/>
              </a:spcAft>
              <a:buSzPts val="1400"/>
              <a:buChar char="■"/>
              <a:defRPr/>
            </a:lvl3pPr>
            <a:lvl4pPr marL="1371566" lvl="3" indent="-238119">
              <a:spcBef>
                <a:spcPts val="1200"/>
              </a:spcBef>
              <a:spcAft>
                <a:spcPts val="0"/>
              </a:spcAft>
              <a:buSzPts val="1400"/>
              <a:buChar char="●"/>
              <a:defRPr/>
            </a:lvl4pPr>
            <a:lvl5pPr marL="1714457" lvl="4" indent="-238119">
              <a:spcBef>
                <a:spcPts val="1200"/>
              </a:spcBef>
              <a:spcAft>
                <a:spcPts val="0"/>
              </a:spcAft>
              <a:buSzPts val="1400"/>
              <a:buChar char="○"/>
              <a:defRPr/>
            </a:lvl5pPr>
            <a:lvl6pPr marL="2057349" lvl="5" indent="-238119">
              <a:spcBef>
                <a:spcPts val="1200"/>
              </a:spcBef>
              <a:spcAft>
                <a:spcPts val="0"/>
              </a:spcAft>
              <a:buSzPts val="1400"/>
              <a:buChar char="■"/>
              <a:defRPr/>
            </a:lvl6pPr>
            <a:lvl7pPr marL="2400240" lvl="6" indent="-238119">
              <a:spcBef>
                <a:spcPts val="1200"/>
              </a:spcBef>
              <a:spcAft>
                <a:spcPts val="0"/>
              </a:spcAft>
              <a:buSzPts val="1400"/>
              <a:buChar char="●"/>
              <a:defRPr/>
            </a:lvl7pPr>
            <a:lvl8pPr marL="2743132" lvl="7" indent="-238119">
              <a:spcBef>
                <a:spcPts val="1200"/>
              </a:spcBef>
              <a:spcAft>
                <a:spcPts val="0"/>
              </a:spcAft>
              <a:buSzPts val="1400"/>
              <a:buChar char="○"/>
              <a:defRPr/>
            </a:lvl8pPr>
            <a:lvl9pPr marL="3086023" lvl="8" indent="-238119">
              <a:spcBef>
                <a:spcPts val="1200"/>
              </a:spcBef>
              <a:spcAft>
                <a:spcPts val="1200"/>
              </a:spcAft>
              <a:buSzPts val="1400"/>
              <a:buChar char="■"/>
              <a:defRPr/>
            </a:lvl9pPr>
          </a:lstStyle>
          <a:p>
            <a:endParaRPr/>
          </a:p>
        </p:txBody>
      </p:sp>
      <p:sp>
        <p:nvSpPr>
          <p:cNvPr id="23" name="Google Shape;23;p4"/>
          <p:cNvSpPr txBox="1">
            <a:spLocks noGrp="1"/>
          </p:cNvSpPr>
          <p:nvPr>
            <p:ph type="sldNum" idx="12"/>
          </p:nvPr>
        </p:nvSpPr>
        <p:spPr>
          <a:xfrm>
            <a:off x="8523541" y="4695623"/>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‹Nº›</a:t>
            </a:fld>
            <a:endParaRPr lang="en"/>
          </a:p>
        </p:txBody>
      </p:sp>
    </p:spTree>
    <p:extLst>
      <p:ext uri="{BB962C8B-B14F-4D97-AF65-F5344CB8AC3E}">
        <p14:creationId xmlns:p14="http://schemas.microsoft.com/office/powerpoint/2010/main" val="12253331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Section title and description">
  <p:cSld name="Section title and description">
    <p:spTree>
      <p:nvGrpSpPr>
        <p:cNvPr id="1" name="Shape 45"/>
        <p:cNvGrpSpPr/>
        <p:nvPr/>
      </p:nvGrpSpPr>
      <p:grpSpPr>
        <a:xfrm>
          <a:off x="0" y="0"/>
          <a:ext cx="0" cy="0"/>
          <a:chOff x="0" y="0"/>
          <a:chExt cx="0" cy="0"/>
        </a:xfrm>
      </p:grpSpPr>
      <p:sp>
        <p:nvSpPr>
          <p:cNvPr id="48" name="Google Shape;48;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Autofit/>
          </a:bodyPr>
          <a:lstStyle>
            <a:lvl1pPr lvl="0" algn="ctr">
              <a:spcBef>
                <a:spcPts val="0"/>
              </a:spcBef>
              <a:spcAft>
                <a:spcPts val="0"/>
              </a:spcAft>
              <a:buClr>
                <a:schemeClr val="dk2"/>
              </a:buClr>
              <a:buSzPts val="4200"/>
              <a:buNone/>
              <a:defRPr sz="4200">
                <a:solidFill>
                  <a:schemeClr val="dk2"/>
                </a:solidFill>
              </a:defRPr>
            </a:lvl1pPr>
            <a:lvl2pPr lvl="1" algn="ctr">
              <a:spcBef>
                <a:spcPts val="0"/>
              </a:spcBef>
              <a:spcAft>
                <a:spcPts val="0"/>
              </a:spcAft>
              <a:buClr>
                <a:schemeClr val="dk2"/>
              </a:buClr>
              <a:buSzPts val="4200"/>
              <a:buNone/>
              <a:defRPr sz="4200">
                <a:solidFill>
                  <a:schemeClr val="dk2"/>
                </a:solidFill>
              </a:defRPr>
            </a:lvl2pPr>
            <a:lvl3pPr lvl="2" algn="ctr">
              <a:spcBef>
                <a:spcPts val="0"/>
              </a:spcBef>
              <a:spcAft>
                <a:spcPts val="0"/>
              </a:spcAft>
              <a:buClr>
                <a:schemeClr val="dk2"/>
              </a:buClr>
              <a:buSzPts val="4200"/>
              <a:buNone/>
              <a:defRPr sz="4200">
                <a:solidFill>
                  <a:schemeClr val="dk2"/>
                </a:solidFill>
              </a:defRPr>
            </a:lvl3pPr>
            <a:lvl4pPr lvl="3" algn="ctr">
              <a:spcBef>
                <a:spcPts val="0"/>
              </a:spcBef>
              <a:spcAft>
                <a:spcPts val="0"/>
              </a:spcAft>
              <a:buClr>
                <a:schemeClr val="dk2"/>
              </a:buClr>
              <a:buSzPts val="4200"/>
              <a:buNone/>
              <a:defRPr sz="4200">
                <a:solidFill>
                  <a:schemeClr val="dk2"/>
                </a:solidFill>
              </a:defRPr>
            </a:lvl4pPr>
            <a:lvl5pPr lvl="4" algn="ctr">
              <a:spcBef>
                <a:spcPts val="0"/>
              </a:spcBef>
              <a:spcAft>
                <a:spcPts val="0"/>
              </a:spcAft>
              <a:buClr>
                <a:schemeClr val="dk2"/>
              </a:buClr>
              <a:buSzPts val="4200"/>
              <a:buNone/>
              <a:defRPr sz="4200">
                <a:solidFill>
                  <a:schemeClr val="dk2"/>
                </a:solidFill>
              </a:defRPr>
            </a:lvl5pPr>
            <a:lvl6pPr lvl="5" algn="ctr">
              <a:spcBef>
                <a:spcPts val="0"/>
              </a:spcBef>
              <a:spcAft>
                <a:spcPts val="0"/>
              </a:spcAft>
              <a:buClr>
                <a:schemeClr val="dk2"/>
              </a:buClr>
              <a:buSzPts val="4200"/>
              <a:buNone/>
              <a:defRPr sz="4200">
                <a:solidFill>
                  <a:schemeClr val="dk2"/>
                </a:solidFill>
              </a:defRPr>
            </a:lvl6pPr>
            <a:lvl7pPr lvl="6" algn="ctr">
              <a:spcBef>
                <a:spcPts val="0"/>
              </a:spcBef>
              <a:spcAft>
                <a:spcPts val="0"/>
              </a:spcAft>
              <a:buClr>
                <a:schemeClr val="dk2"/>
              </a:buClr>
              <a:buSzPts val="4200"/>
              <a:buNone/>
              <a:defRPr sz="4200">
                <a:solidFill>
                  <a:schemeClr val="dk2"/>
                </a:solidFill>
              </a:defRPr>
            </a:lvl7pPr>
            <a:lvl8pPr lvl="7" algn="ctr">
              <a:spcBef>
                <a:spcPts val="0"/>
              </a:spcBef>
              <a:spcAft>
                <a:spcPts val="0"/>
              </a:spcAft>
              <a:buClr>
                <a:schemeClr val="dk2"/>
              </a:buClr>
              <a:buSzPts val="4200"/>
              <a:buNone/>
              <a:defRPr sz="4200">
                <a:solidFill>
                  <a:schemeClr val="dk2"/>
                </a:solidFill>
              </a:defRPr>
            </a:lvl8pPr>
            <a:lvl9pPr lvl="8" algn="ctr">
              <a:spcBef>
                <a:spcPts val="0"/>
              </a:spcBef>
              <a:spcAft>
                <a:spcPts val="0"/>
              </a:spcAft>
              <a:buClr>
                <a:schemeClr val="dk2"/>
              </a:buClr>
              <a:buSzPts val="4200"/>
              <a:buNone/>
              <a:defRPr sz="4200">
                <a:solidFill>
                  <a:schemeClr val="dk2"/>
                </a:solidFill>
              </a:defRPr>
            </a:lvl9pPr>
          </a:lstStyle>
          <a:p>
            <a:endParaRPr/>
          </a:p>
        </p:txBody>
      </p:sp>
      <p:sp>
        <p:nvSpPr>
          <p:cNvPr id="49" name="Google Shape;49;p9"/>
          <p:cNvSpPr txBox="1">
            <a:spLocks noGrp="1"/>
          </p:cNvSpPr>
          <p:nvPr>
            <p:ph type="subTitle" idx="1"/>
          </p:nvPr>
        </p:nvSpPr>
        <p:spPr>
          <a:xfrm>
            <a:off x="265500" y="2779467"/>
            <a:ext cx="4045200" cy="12351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50" name="Google Shape;50;p9"/>
          <p:cNvSpPr txBox="1">
            <a:spLocks noGrp="1"/>
          </p:cNvSpPr>
          <p:nvPr>
            <p:ph type="body" idx="2"/>
          </p:nvPr>
        </p:nvSpPr>
        <p:spPr>
          <a:xfrm>
            <a:off x="4939500" y="724200"/>
            <a:ext cx="3837000" cy="3695100"/>
          </a:xfrm>
          <a:prstGeom prst="rect">
            <a:avLst/>
          </a:prstGeom>
        </p:spPr>
        <p:txBody>
          <a:bodyPr spcFirstLastPara="1" wrap="square" lIns="91425" tIns="91425" rIns="91425" bIns="91425" anchor="ctr" anchorCtr="0">
            <a:noAutofit/>
          </a:bodyPr>
          <a:lstStyle>
            <a:lvl1pPr marL="457200" lvl="0" indent="-342900">
              <a:spcBef>
                <a:spcPts val="0"/>
              </a:spcBef>
              <a:spcAft>
                <a:spcPts val="0"/>
              </a:spcAft>
              <a:buClr>
                <a:schemeClr val="lt1"/>
              </a:buClr>
              <a:buSzPts val="1800"/>
              <a:buChar char="●"/>
              <a:defRPr>
                <a:solidFill>
                  <a:schemeClr val="lt1"/>
                </a:solidFill>
              </a:defRPr>
            </a:lvl1pPr>
            <a:lvl2pPr marL="914400" lvl="1" indent="-317500">
              <a:spcBef>
                <a:spcPts val="1600"/>
              </a:spcBef>
              <a:spcAft>
                <a:spcPts val="0"/>
              </a:spcAft>
              <a:buClr>
                <a:schemeClr val="lt1"/>
              </a:buClr>
              <a:buSzPts val="1400"/>
              <a:buChar char="○"/>
              <a:defRPr>
                <a:solidFill>
                  <a:schemeClr val="lt1"/>
                </a:solidFill>
              </a:defRPr>
            </a:lvl2pPr>
            <a:lvl3pPr marL="1371600" lvl="2" indent="-317500">
              <a:spcBef>
                <a:spcPts val="1600"/>
              </a:spcBef>
              <a:spcAft>
                <a:spcPts val="0"/>
              </a:spcAft>
              <a:buClr>
                <a:schemeClr val="lt1"/>
              </a:buClr>
              <a:buSzPts val="1400"/>
              <a:buChar char="■"/>
              <a:defRPr>
                <a:solidFill>
                  <a:schemeClr val="lt1"/>
                </a:solidFill>
              </a:defRPr>
            </a:lvl3pPr>
            <a:lvl4pPr marL="1828800" lvl="3" indent="-317500">
              <a:spcBef>
                <a:spcPts val="1600"/>
              </a:spcBef>
              <a:spcAft>
                <a:spcPts val="0"/>
              </a:spcAft>
              <a:buClr>
                <a:schemeClr val="lt1"/>
              </a:buClr>
              <a:buSzPts val="1400"/>
              <a:buChar char="●"/>
              <a:defRPr>
                <a:solidFill>
                  <a:schemeClr val="lt1"/>
                </a:solidFill>
              </a:defRPr>
            </a:lvl4pPr>
            <a:lvl5pPr marL="2286000" lvl="4" indent="-317500">
              <a:spcBef>
                <a:spcPts val="1600"/>
              </a:spcBef>
              <a:spcAft>
                <a:spcPts val="0"/>
              </a:spcAft>
              <a:buClr>
                <a:schemeClr val="lt1"/>
              </a:buClr>
              <a:buSzPts val="1400"/>
              <a:buChar char="○"/>
              <a:defRPr>
                <a:solidFill>
                  <a:schemeClr val="lt1"/>
                </a:solidFill>
              </a:defRPr>
            </a:lvl5pPr>
            <a:lvl6pPr marL="2743200" lvl="5" indent="-317500">
              <a:spcBef>
                <a:spcPts val="1600"/>
              </a:spcBef>
              <a:spcAft>
                <a:spcPts val="0"/>
              </a:spcAft>
              <a:buClr>
                <a:schemeClr val="lt1"/>
              </a:buClr>
              <a:buSzPts val="1400"/>
              <a:buChar char="■"/>
              <a:defRPr>
                <a:solidFill>
                  <a:schemeClr val="lt1"/>
                </a:solidFill>
              </a:defRPr>
            </a:lvl6pPr>
            <a:lvl7pPr marL="3200400" lvl="6" indent="-317500">
              <a:spcBef>
                <a:spcPts val="1600"/>
              </a:spcBef>
              <a:spcAft>
                <a:spcPts val="0"/>
              </a:spcAft>
              <a:buClr>
                <a:schemeClr val="lt1"/>
              </a:buClr>
              <a:buSzPts val="1400"/>
              <a:buChar char="●"/>
              <a:defRPr>
                <a:solidFill>
                  <a:schemeClr val="lt1"/>
                </a:solidFill>
              </a:defRPr>
            </a:lvl7pPr>
            <a:lvl8pPr marL="3657600" lvl="7" indent="-317500">
              <a:spcBef>
                <a:spcPts val="1600"/>
              </a:spcBef>
              <a:spcAft>
                <a:spcPts val="0"/>
              </a:spcAft>
              <a:buClr>
                <a:schemeClr val="lt1"/>
              </a:buClr>
              <a:buSzPts val="1400"/>
              <a:buChar char="○"/>
              <a:defRPr>
                <a:solidFill>
                  <a:schemeClr val="lt1"/>
                </a:solidFill>
              </a:defRPr>
            </a:lvl8pPr>
            <a:lvl9pPr marL="4114800" lvl="8" indent="-317500">
              <a:spcBef>
                <a:spcPts val="1600"/>
              </a:spcBef>
              <a:spcAft>
                <a:spcPts val="1600"/>
              </a:spcAft>
              <a:buClr>
                <a:schemeClr val="lt1"/>
              </a:buClr>
              <a:buSzPts val="1400"/>
              <a:buChar char="■"/>
              <a:defRPr>
                <a:solidFill>
                  <a:schemeClr val="lt1"/>
                </a:solidFill>
              </a:defRPr>
            </a:lvl9pPr>
          </a:lstStyle>
          <a:p>
            <a:endParaRPr/>
          </a:p>
        </p:txBody>
      </p:sp>
      <p:sp>
        <p:nvSpPr>
          <p:cNvPr id="51" name="Google Shape;51;p9"/>
          <p:cNvSpPr txBox="1">
            <a:spLocks noGrp="1"/>
          </p:cNvSpPr>
          <p:nvPr>
            <p:ph type="sldNum" idx="12"/>
          </p:nvPr>
        </p:nvSpPr>
        <p:spPr>
          <a:xfrm>
            <a:off x="8523541" y="4695623"/>
            <a:ext cx="548700" cy="393600"/>
          </a:xfrm>
          <a:prstGeom prst="rect">
            <a:avLst/>
          </a:prstGeom>
        </p:spPr>
        <p:txBody>
          <a:bodyPr spcFirstLastPara="1" wrap="square" lIns="91425" tIns="91425" rIns="91425" bIns="91425" anchor="ctr" anchorCtr="0">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en"/>
              <a:t>‹Nº›</a:t>
            </a:fld>
            <a:endParaRPr/>
          </a:p>
        </p:txBody>
      </p:sp>
    </p:spTree>
    <p:extLst>
      <p:ext uri="{BB962C8B-B14F-4D97-AF65-F5344CB8AC3E}">
        <p14:creationId xmlns:p14="http://schemas.microsoft.com/office/powerpoint/2010/main" val="364961829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Section header" type="secHead">
  <p:cSld name="1_Section header">
    <p:spTree>
      <p:nvGrpSpPr>
        <p:cNvPr id="1" name="Shape 15"/>
        <p:cNvGrpSpPr/>
        <p:nvPr/>
      </p:nvGrpSpPr>
      <p:grpSpPr>
        <a:xfrm>
          <a:off x="0" y="0"/>
          <a:ext cx="0" cy="0"/>
          <a:chOff x="0" y="0"/>
          <a:chExt cx="0" cy="0"/>
        </a:xfrm>
      </p:grpSpPr>
      <p:sp>
        <p:nvSpPr>
          <p:cNvPr id="16" name="Google Shape;16;p3"/>
          <p:cNvSpPr txBox="1">
            <a:spLocks noGrp="1"/>
          </p:cNvSpPr>
          <p:nvPr>
            <p:ph type="title"/>
          </p:nvPr>
        </p:nvSpPr>
        <p:spPr>
          <a:xfrm>
            <a:off x="460950" y="2065350"/>
            <a:ext cx="8222100" cy="1012800"/>
          </a:xfrm>
          <a:prstGeom prst="rect">
            <a:avLst/>
          </a:prstGeom>
        </p:spPr>
        <p:txBody>
          <a:bodyPr spcFirstLastPara="1" wrap="square" lIns="91425" tIns="91425" rIns="91425" bIns="91425" anchor="ctr" anchorCtr="0">
            <a:noAutofit/>
          </a:bodyPr>
          <a:lstStyle>
            <a:lvl1pPr lvl="0">
              <a:spcBef>
                <a:spcPts val="0"/>
              </a:spcBef>
              <a:spcAft>
                <a:spcPts val="0"/>
              </a:spcAft>
              <a:buSzPts val="4200"/>
              <a:buNone/>
              <a:defRPr sz="4200"/>
            </a:lvl1pPr>
            <a:lvl2pPr lvl="1">
              <a:spcBef>
                <a:spcPts val="0"/>
              </a:spcBef>
              <a:spcAft>
                <a:spcPts val="0"/>
              </a:spcAft>
              <a:buSzPts val="4200"/>
              <a:buNone/>
              <a:defRPr sz="4200"/>
            </a:lvl2pPr>
            <a:lvl3pPr lvl="2">
              <a:spcBef>
                <a:spcPts val="0"/>
              </a:spcBef>
              <a:spcAft>
                <a:spcPts val="0"/>
              </a:spcAft>
              <a:buSzPts val="4200"/>
              <a:buNone/>
              <a:defRPr sz="4200"/>
            </a:lvl3pPr>
            <a:lvl4pPr lvl="3">
              <a:spcBef>
                <a:spcPts val="0"/>
              </a:spcBef>
              <a:spcAft>
                <a:spcPts val="0"/>
              </a:spcAft>
              <a:buSzPts val="4200"/>
              <a:buNone/>
              <a:defRPr sz="4200"/>
            </a:lvl4pPr>
            <a:lvl5pPr lvl="4">
              <a:spcBef>
                <a:spcPts val="0"/>
              </a:spcBef>
              <a:spcAft>
                <a:spcPts val="0"/>
              </a:spcAft>
              <a:buSzPts val="4200"/>
              <a:buNone/>
              <a:defRPr sz="4200"/>
            </a:lvl5pPr>
            <a:lvl6pPr lvl="5">
              <a:spcBef>
                <a:spcPts val="0"/>
              </a:spcBef>
              <a:spcAft>
                <a:spcPts val="0"/>
              </a:spcAft>
              <a:buSzPts val="4200"/>
              <a:buNone/>
              <a:defRPr sz="4200"/>
            </a:lvl6pPr>
            <a:lvl7pPr lvl="6">
              <a:spcBef>
                <a:spcPts val="0"/>
              </a:spcBef>
              <a:spcAft>
                <a:spcPts val="0"/>
              </a:spcAft>
              <a:buSzPts val="4200"/>
              <a:buNone/>
              <a:defRPr sz="4200"/>
            </a:lvl7pPr>
            <a:lvl8pPr lvl="7">
              <a:spcBef>
                <a:spcPts val="0"/>
              </a:spcBef>
              <a:spcAft>
                <a:spcPts val="0"/>
              </a:spcAft>
              <a:buSzPts val="4200"/>
              <a:buNone/>
              <a:defRPr sz="4200"/>
            </a:lvl8pPr>
            <a:lvl9pPr lvl="8">
              <a:spcBef>
                <a:spcPts val="0"/>
              </a:spcBef>
              <a:spcAft>
                <a:spcPts val="0"/>
              </a:spcAft>
              <a:buSzPts val="4200"/>
              <a:buNone/>
              <a:defRPr sz="4200"/>
            </a:lvl9pPr>
          </a:lstStyle>
          <a:p>
            <a:endParaRPr/>
          </a:p>
        </p:txBody>
      </p:sp>
      <p:sp>
        <p:nvSpPr>
          <p:cNvPr id="17" name="Google Shape;17;p3"/>
          <p:cNvSpPr txBox="1">
            <a:spLocks noGrp="1"/>
          </p:cNvSpPr>
          <p:nvPr>
            <p:ph type="sldNum" idx="12"/>
          </p:nvPr>
        </p:nvSpPr>
        <p:spPr>
          <a:xfrm>
            <a:off x="8523541" y="4695623"/>
            <a:ext cx="548700" cy="393600"/>
          </a:xfrm>
          <a:prstGeom prst="rect">
            <a:avLst/>
          </a:prstGeom>
        </p:spPr>
        <p:txBody>
          <a:bodyPr spcFirstLastPara="1" wrap="square" lIns="91425" tIns="91425" rIns="91425" bIns="91425" anchor="ctr" anchorCtr="0">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en"/>
              <a:t>‹Nº›</a:t>
            </a:fld>
            <a:endParaRPr/>
          </a:p>
        </p:txBody>
      </p:sp>
    </p:spTree>
    <p:extLst>
      <p:ext uri="{BB962C8B-B14F-4D97-AF65-F5344CB8AC3E}">
        <p14:creationId xmlns:p14="http://schemas.microsoft.com/office/powerpoint/2010/main" val="359145324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and two columns" type="twoColTx">
  <p:cSld name="Title and two columns">
    <p:spTree>
      <p:nvGrpSpPr>
        <p:cNvPr id="1" name="Shape 24"/>
        <p:cNvGrpSpPr/>
        <p:nvPr/>
      </p:nvGrpSpPr>
      <p:grpSpPr>
        <a:xfrm>
          <a:off x="0" y="0"/>
          <a:ext cx="0" cy="0"/>
          <a:chOff x="0" y="0"/>
          <a:chExt cx="0" cy="0"/>
        </a:xfrm>
      </p:grpSpPr>
      <p:sp>
        <p:nvSpPr>
          <p:cNvPr id="27" name="Google Shape;27;p5"/>
          <p:cNvSpPr txBox="1">
            <a:spLocks noGrp="1"/>
          </p:cNvSpPr>
          <p:nvPr>
            <p:ph type="title"/>
          </p:nvPr>
        </p:nvSpPr>
        <p:spPr>
          <a:xfrm>
            <a:off x="471900" y="738725"/>
            <a:ext cx="8222100" cy="767700"/>
          </a:xfrm>
          <a:prstGeom prst="rect">
            <a:avLst/>
          </a:prstGeom>
        </p:spPr>
        <p:txBody>
          <a:bodyPr spcFirstLastPara="1" wrap="square" lIns="91425" tIns="91425" rIns="91425" bIns="91425" anchor="b" anchorCtr="0">
            <a:noAutofit/>
          </a:bodyPr>
          <a:lstStyle>
            <a:lvl1pPr lvl="0">
              <a:spcBef>
                <a:spcPts val="0"/>
              </a:spcBef>
              <a:spcAft>
                <a:spcPts val="0"/>
              </a:spcAft>
              <a:buSzPts val="3200"/>
              <a:buNone/>
              <a:defRPr/>
            </a:lvl1pPr>
            <a:lvl2pPr lvl="1">
              <a:spcBef>
                <a:spcPts val="0"/>
              </a:spcBef>
              <a:spcAft>
                <a:spcPts val="0"/>
              </a:spcAft>
              <a:buSzPts val="3200"/>
              <a:buNone/>
              <a:defRPr/>
            </a:lvl2pPr>
            <a:lvl3pPr lvl="2">
              <a:spcBef>
                <a:spcPts val="0"/>
              </a:spcBef>
              <a:spcAft>
                <a:spcPts val="0"/>
              </a:spcAft>
              <a:buSzPts val="3200"/>
              <a:buNone/>
              <a:defRPr/>
            </a:lvl3pPr>
            <a:lvl4pPr lvl="3">
              <a:spcBef>
                <a:spcPts val="0"/>
              </a:spcBef>
              <a:spcAft>
                <a:spcPts val="0"/>
              </a:spcAft>
              <a:buSzPts val="3200"/>
              <a:buNone/>
              <a:defRPr/>
            </a:lvl4pPr>
            <a:lvl5pPr lvl="4">
              <a:spcBef>
                <a:spcPts val="0"/>
              </a:spcBef>
              <a:spcAft>
                <a:spcPts val="0"/>
              </a:spcAft>
              <a:buSzPts val="3200"/>
              <a:buNone/>
              <a:defRPr/>
            </a:lvl5pPr>
            <a:lvl6pPr lvl="5">
              <a:spcBef>
                <a:spcPts val="0"/>
              </a:spcBef>
              <a:spcAft>
                <a:spcPts val="0"/>
              </a:spcAft>
              <a:buSzPts val="3200"/>
              <a:buNone/>
              <a:defRPr/>
            </a:lvl6pPr>
            <a:lvl7pPr lvl="6">
              <a:spcBef>
                <a:spcPts val="0"/>
              </a:spcBef>
              <a:spcAft>
                <a:spcPts val="0"/>
              </a:spcAft>
              <a:buSzPts val="3200"/>
              <a:buNone/>
              <a:defRPr/>
            </a:lvl7pPr>
            <a:lvl8pPr lvl="7">
              <a:spcBef>
                <a:spcPts val="0"/>
              </a:spcBef>
              <a:spcAft>
                <a:spcPts val="0"/>
              </a:spcAft>
              <a:buSzPts val="3200"/>
              <a:buNone/>
              <a:defRPr/>
            </a:lvl8pPr>
            <a:lvl9pPr lvl="8">
              <a:spcBef>
                <a:spcPts val="0"/>
              </a:spcBef>
              <a:spcAft>
                <a:spcPts val="0"/>
              </a:spcAft>
              <a:buSzPts val="3200"/>
              <a:buNone/>
              <a:defRPr/>
            </a:lvl9pPr>
          </a:lstStyle>
          <a:p>
            <a:endParaRPr/>
          </a:p>
        </p:txBody>
      </p:sp>
      <p:sp>
        <p:nvSpPr>
          <p:cNvPr id="28" name="Google Shape;28;p5"/>
          <p:cNvSpPr txBox="1">
            <a:spLocks noGrp="1"/>
          </p:cNvSpPr>
          <p:nvPr>
            <p:ph type="body" idx="1"/>
          </p:nvPr>
        </p:nvSpPr>
        <p:spPr>
          <a:xfrm>
            <a:off x="471900" y="1919075"/>
            <a:ext cx="3999900" cy="27102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9" name="Google Shape;29;p5"/>
          <p:cNvSpPr txBox="1">
            <a:spLocks noGrp="1"/>
          </p:cNvSpPr>
          <p:nvPr>
            <p:ph type="body" idx="2"/>
          </p:nvPr>
        </p:nvSpPr>
        <p:spPr>
          <a:xfrm>
            <a:off x="4694250" y="1919075"/>
            <a:ext cx="3999900" cy="27102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30" name="Google Shape;30;p5"/>
          <p:cNvSpPr txBox="1">
            <a:spLocks noGrp="1"/>
          </p:cNvSpPr>
          <p:nvPr>
            <p:ph type="sldNum" idx="12"/>
          </p:nvPr>
        </p:nvSpPr>
        <p:spPr>
          <a:xfrm>
            <a:off x="8523541" y="4695623"/>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‹Nº›</a:t>
            </a:fld>
            <a:endParaRPr/>
          </a:p>
        </p:txBody>
      </p:sp>
    </p:spTree>
    <p:extLst>
      <p:ext uri="{BB962C8B-B14F-4D97-AF65-F5344CB8AC3E}">
        <p14:creationId xmlns:p14="http://schemas.microsoft.com/office/powerpoint/2010/main" val="282884212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841772"/>
            <a:ext cx="6858000" cy="1790700"/>
          </a:xfrm>
        </p:spPr>
        <p:txBody>
          <a:bodyPr anchor="b"/>
          <a:lstStyle>
            <a:lvl1pPr algn="ctr">
              <a:defRPr sz="4500"/>
            </a:lvl1pPr>
          </a:lstStyle>
          <a:p>
            <a:r>
              <a:rPr lang="en-US"/>
              <a:t>Click to edit Master title style</a:t>
            </a:r>
            <a:endParaRPr lang="en-US" dirty="0"/>
          </a:p>
        </p:txBody>
      </p:sp>
      <p:sp>
        <p:nvSpPr>
          <p:cNvPr id="3" name="Subtitle 2"/>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DA3219B-77E4-4F8B-B134-0C7957C98D1C}" type="datetimeFigureOut">
              <a:rPr lang="en-US" smtClean="0"/>
              <a:t>1/8/2024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78C89D-17CB-412F-8FFB-22D852DBD229}" type="slidenum">
              <a:rPr lang="en-US" smtClean="0"/>
              <a:t>‹Nº›</a:t>
            </a:fld>
            <a:endParaRPr lang="en-US"/>
          </a:p>
        </p:txBody>
      </p:sp>
    </p:spTree>
    <p:extLst>
      <p:ext uri="{BB962C8B-B14F-4D97-AF65-F5344CB8AC3E}">
        <p14:creationId xmlns:p14="http://schemas.microsoft.com/office/powerpoint/2010/main" val="402711443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DA3219B-77E4-4F8B-B134-0C7957C98D1C}" type="datetimeFigureOut">
              <a:rPr lang="en-US" smtClean="0"/>
              <a:t>1/8/2024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78C89D-17CB-412F-8FFB-22D852DBD229}" type="slidenum">
              <a:rPr lang="en-US" smtClean="0"/>
              <a:t>‹Nº›</a:t>
            </a:fld>
            <a:endParaRPr lang="en-US"/>
          </a:p>
        </p:txBody>
      </p:sp>
    </p:spTree>
    <p:extLst>
      <p:ext uri="{BB962C8B-B14F-4D97-AF65-F5344CB8AC3E}">
        <p14:creationId xmlns:p14="http://schemas.microsoft.com/office/powerpoint/2010/main" val="47376693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282304"/>
            <a:ext cx="7886700" cy="2139553"/>
          </a:xfrm>
        </p:spPr>
        <p:txBody>
          <a:bodyPr anchor="b"/>
          <a:lstStyle>
            <a:lvl1pPr>
              <a:defRPr sz="4500"/>
            </a:lvl1pPr>
          </a:lstStyle>
          <a:p>
            <a:r>
              <a:rPr lang="en-US"/>
              <a:t>Click to edit Master title style</a:t>
            </a:r>
            <a:endParaRPr lang="en-US" dirty="0"/>
          </a:p>
        </p:txBody>
      </p:sp>
      <p:sp>
        <p:nvSpPr>
          <p:cNvPr id="3" name="Text Placeholder 2"/>
          <p:cNvSpPr>
            <a:spLocks noGrp="1"/>
          </p:cNvSpPr>
          <p:nvPr>
            <p:ph type="body" idx="1"/>
          </p:nvPr>
        </p:nvSpPr>
        <p:spPr>
          <a:xfrm>
            <a:off x="623888" y="3442098"/>
            <a:ext cx="7886700" cy="1125140"/>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4DA3219B-77E4-4F8B-B134-0C7957C98D1C}" type="datetimeFigureOut">
              <a:rPr lang="en-US" smtClean="0"/>
              <a:t>1/8/2024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78C89D-17CB-412F-8FFB-22D852DBD229}" type="slidenum">
              <a:rPr lang="en-US" smtClean="0"/>
              <a:t>‹Nº›</a:t>
            </a:fld>
            <a:endParaRPr lang="en-US"/>
          </a:p>
        </p:txBody>
      </p:sp>
    </p:spTree>
    <p:extLst>
      <p:ext uri="{BB962C8B-B14F-4D97-AF65-F5344CB8AC3E}">
        <p14:creationId xmlns:p14="http://schemas.microsoft.com/office/powerpoint/2010/main" val="28873889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Berlin Sans FB" panose="020E0602020502020306" pitchFamily="34" charset="0"/>
              </a:defRPr>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DA3219B-77E4-4F8B-B134-0C7957C98D1C}" type="datetimeFigureOut">
              <a:rPr lang="en-US" smtClean="0"/>
              <a:t>1/8/2024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78C89D-17CB-412F-8FFB-22D852DBD229}" type="slidenum">
              <a:rPr lang="en-US" smtClean="0"/>
              <a:t>‹Nº›</a:t>
            </a:fld>
            <a:endParaRPr lang="en-US"/>
          </a:p>
        </p:txBody>
      </p:sp>
    </p:spTree>
    <p:extLst>
      <p:ext uri="{BB962C8B-B14F-4D97-AF65-F5344CB8AC3E}">
        <p14:creationId xmlns:p14="http://schemas.microsoft.com/office/powerpoint/2010/main" val="379573222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369219"/>
            <a:ext cx="3886200" cy="326350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369219"/>
            <a:ext cx="3886200" cy="326350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DA3219B-77E4-4F8B-B134-0C7957C98D1C}" type="datetimeFigureOut">
              <a:rPr lang="en-US" smtClean="0"/>
              <a:t>1/8/2024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78C89D-17CB-412F-8FFB-22D852DBD229}" type="slidenum">
              <a:rPr lang="en-US" smtClean="0"/>
              <a:t>‹Nº›</a:t>
            </a:fld>
            <a:endParaRPr lang="en-US"/>
          </a:p>
        </p:txBody>
      </p:sp>
    </p:spTree>
    <p:extLst>
      <p:ext uri="{BB962C8B-B14F-4D97-AF65-F5344CB8AC3E}">
        <p14:creationId xmlns:p14="http://schemas.microsoft.com/office/powerpoint/2010/main" val="370775169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273844"/>
            <a:ext cx="7886700" cy="994172"/>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260872"/>
            <a:ext cx="3868340"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p:cNvSpPr>
            <a:spLocks noGrp="1"/>
          </p:cNvSpPr>
          <p:nvPr>
            <p:ph sz="half" idx="2"/>
          </p:nvPr>
        </p:nvSpPr>
        <p:spPr>
          <a:xfrm>
            <a:off x="629842" y="1878806"/>
            <a:ext cx="3868340" cy="276344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260872"/>
            <a:ext cx="3887391"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p:cNvSpPr>
            <a:spLocks noGrp="1"/>
          </p:cNvSpPr>
          <p:nvPr>
            <p:ph sz="quarter" idx="4"/>
          </p:nvPr>
        </p:nvSpPr>
        <p:spPr>
          <a:xfrm>
            <a:off x="4629150" y="1878806"/>
            <a:ext cx="3887391" cy="276344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DA3219B-77E4-4F8B-B134-0C7957C98D1C}" type="datetimeFigureOut">
              <a:rPr lang="en-US" smtClean="0"/>
              <a:t>1/8/2024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178C89D-17CB-412F-8FFB-22D852DBD229}" type="slidenum">
              <a:rPr lang="en-US" smtClean="0"/>
              <a:t>‹Nº›</a:t>
            </a:fld>
            <a:endParaRPr lang="en-US"/>
          </a:p>
        </p:txBody>
      </p:sp>
    </p:spTree>
    <p:extLst>
      <p:ext uri="{BB962C8B-B14F-4D97-AF65-F5344CB8AC3E}">
        <p14:creationId xmlns:p14="http://schemas.microsoft.com/office/powerpoint/2010/main" val="300382207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DA3219B-77E4-4F8B-B134-0C7957C98D1C}" type="datetimeFigureOut">
              <a:rPr lang="en-US" smtClean="0"/>
              <a:t>1/8/2024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178C89D-17CB-412F-8FFB-22D852DBD229}" type="slidenum">
              <a:rPr lang="en-US" smtClean="0"/>
              <a:t>‹Nº›</a:t>
            </a:fld>
            <a:endParaRPr lang="en-US"/>
          </a:p>
        </p:txBody>
      </p:sp>
    </p:spTree>
    <p:extLst>
      <p:ext uri="{BB962C8B-B14F-4D97-AF65-F5344CB8AC3E}">
        <p14:creationId xmlns:p14="http://schemas.microsoft.com/office/powerpoint/2010/main" val="162854274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DA3219B-77E4-4F8B-B134-0C7957C98D1C}" type="datetimeFigureOut">
              <a:rPr lang="en-US" smtClean="0"/>
              <a:t>1/8/2024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178C89D-17CB-412F-8FFB-22D852DBD229}" type="slidenum">
              <a:rPr lang="en-US" smtClean="0"/>
              <a:t>‹Nº›</a:t>
            </a:fld>
            <a:endParaRPr lang="en-US"/>
          </a:p>
        </p:txBody>
      </p:sp>
    </p:spTree>
    <p:extLst>
      <p:ext uri="{BB962C8B-B14F-4D97-AF65-F5344CB8AC3E}">
        <p14:creationId xmlns:p14="http://schemas.microsoft.com/office/powerpoint/2010/main" val="108455896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en-US"/>
              <a:t>Click to edit Master title style</a:t>
            </a:r>
            <a:endParaRPr lang="en-US" dirty="0"/>
          </a:p>
        </p:txBody>
      </p:sp>
      <p:sp>
        <p:nvSpPr>
          <p:cNvPr id="3" name="Content Placeholder 2"/>
          <p:cNvSpPr>
            <a:spLocks noGrp="1"/>
          </p:cNvSpPr>
          <p:nvPr>
            <p:ph idx="1"/>
          </p:nvPr>
        </p:nvSpPr>
        <p:spPr>
          <a:xfrm>
            <a:off x="3887391" y="740569"/>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4DA3219B-77E4-4F8B-B134-0C7957C98D1C}" type="datetimeFigureOut">
              <a:rPr lang="en-US" smtClean="0"/>
              <a:t>1/8/2024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78C89D-17CB-412F-8FFB-22D852DBD229}" type="slidenum">
              <a:rPr lang="en-US" smtClean="0"/>
              <a:t>‹Nº›</a:t>
            </a:fld>
            <a:endParaRPr lang="en-US"/>
          </a:p>
        </p:txBody>
      </p:sp>
    </p:spTree>
    <p:extLst>
      <p:ext uri="{BB962C8B-B14F-4D97-AF65-F5344CB8AC3E}">
        <p14:creationId xmlns:p14="http://schemas.microsoft.com/office/powerpoint/2010/main" val="275017531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740569"/>
            <a:ext cx="4629150" cy="3655219"/>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4DA3219B-77E4-4F8B-B134-0C7957C98D1C}" type="datetimeFigureOut">
              <a:rPr lang="en-US" smtClean="0"/>
              <a:t>1/8/2024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78C89D-17CB-412F-8FFB-22D852DBD229}" type="slidenum">
              <a:rPr lang="en-US" smtClean="0"/>
              <a:t>‹Nº›</a:t>
            </a:fld>
            <a:endParaRPr lang="en-US"/>
          </a:p>
        </p:txBody>
      </p:sp>
    </p:spTree>
    <p:extLst>
      <p:ext uri="{BB962C8B-B14F-4D97-AF65-F5344CB8AC3E}">
        <p14:creationId xmlns:p14="http://schemas.microsoft.com/office/powerpoint/2010/main" val="187480325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DA3219B-77E4-4F8B-B134-0C7957C98D1C}" type="datetimeFigureOut">
              <a:rPr lang="en-US" smtClean="0"/>
              <a:t>1/8/2024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78C89D-17CB-412F-8FFB-22D852DBD229}" type="slidenum">
              <a:rPr lang="en-US" smtClean="0"/>
              <a:t>‹Nº›</a:t>
            </a:fld>
            <a:endParaRPr lang="en-US"/>
          </a:p>
        </p:txBody>
      </p:sp>
    </p:spTree>
    <p:extLst>
      <p:ext uri="{BB962C8B-B14F-4D97-AF65-F5344CB8AC3E}">
        <p14:creationId xmlns:p14="http://schemas.microsoft.com/office/powerpoint/2010/main" val="32488794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273844"/>
            <a:ext cx="1971675" cy="4358879"/>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273844"/>
            <a:ext cx="5800725" cy="4358879"/>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DA3219B-77E4-4F8B-B134-0C7957C98D1C}" type="datetimeFigureOut">
              <a:rPr lang="en-US" smtClean="0"/>
              <a:t>1/8/2024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78C89D-17CB-412F-8FFB-22D852DBD229}" type="slidenum">
              <a:rPr lang="en-US" smtClean="0"/>
              <a:t>‹Nº›</a:t>
            </a:fld>
            <a:endParaRPr lang="en-US"/>
          </a:p>
        </p:txBody>
      </p:sp>
    </p:spTree>
    <p:extLst>
      <p:ext uri="{BB962C8B-B14F-4D97-AF65-F5344CB8AC3E}">
        <p14:creationId xmlns:p14="http://schemas.microsoft.com/office/powerpoint/2010/main" val="47657004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chemeClr val="bg2">
            <a:lumMod val="50000"/>
          </a:schemeClr>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657350" y="841772"/>
            <a:ext cx="6858000" cy="1790700"/>
          </a:xfrm>
        </p:spPr>
        <p:txBody>
          <a:bodyPr anchor="b"/>
          <a:lstStyle>
            <a:lvl1pPr algn="ctr">
              <a:defRPr sz="4500">
                <a:solidFill>
                  <a:schemeClr val="tx1"/>
                </a:solidFill>
                <a:latin typeface="Berlin Sans FB" panose="020E0602020502020306" pitchFamily="34" charset="0"/>
              </a:defRPr>
            </a:lvl1pPr>
          </a:lstStyle>
          <a:p>
            <a:r>
              <a:rPr lang="en-US"/>
              <a:t>Click to edit Master title style</a:t>
            </a:r>
            <a:endParaRPr lang="en-US" dirty="0"/>
          </a:p>
        </p:txBody>
      </p:sp>
      <p:sp>
        <p:nvSpPr>
          <p:cNvPr id="3" name="Subtitle 2"/>
          <p:cNvSpPr>
            <a:spLocks noGrp="1"/>
          </p:cNvSpPr>
          <p:nvPr>
            <p:ph type="subTitle" idx="1"/>
          </p:nvPr>
        </p:nvSpPr>
        <p:spPr>
          <a:xfrm>
            <a:off x="1657350" y="2701528"/>
            <a:ext cx="6858000" cy="1241822"/>
          </a:xfrm>
        </p:spPr>
        <p:txBody>
          <a:bodyPr/>
          <a:lstStyle>
            <a:lvl1pPr marL="0" indent="0" algn="ctr">
              <a:buNone/>
              <a:defRPr sz="1800">
                <a:solidFill>
                  <a:schemeClr val="tx1"/>
                </a:solidFill>
                <a:latin typeface="Berlin Sans FB" panose="020E0602020502020306" pitchFamily="34"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DA3219B-77E4-4F8B-B134-0C7957C98D1C}" type="datetimeFigureOut">
              <a:rPr lang="en-US" smtClean="0"/>
              <a:t>1/8/2024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78C89D-17CB-412F-8FFB-22D852DBD229}" type="slidenum">
              <a:rPr lang="en-US" smtClean="0"/>
              <a:t>‹Nº›</a:t>
            </a:fld>
            <a:endParaRPr lang="en-US"/>
          </a:p>
        </p:txBody>
      </p:sp>
    </p:spTree>
    <p:extLst>
      <p:ext uri="{BB962C8B-B14F-4D97-AF65-F5344CB8AC3E}">
        <p14:creationId xmlns:p14="http://schemas.microsoft.com/office/powerpoint/2010/main" val="364889083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Berlin Sans FB" panose="020E0602020502020306" pitchFamily="34" charset="0"/>
              </a:defRPr>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DA3219B-77E4-4F8B-B134-0C7957C98D1C}" type="datetimeFigureOut">
              <a:rPr lang="en-US" smtClean="0"/>
              <a:t>1/8/2024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78C89D-17CB-412F-8FFB-22D852DBD229}" type="slidenum">
              <a:rPr lang="en-US" smtClean="0"/>
              <a:t>‹Nº›</a:t>
            </a:fld>
            <a:endParaRPr lang="en-US"/>
          </a:p>
        </p:txBody>
      </p:sp>
    </p:spTree>
    <p:extLst>
      <p:ext uri="{BB962C8B-B14F-4D97-AF65-F5344CB8AC3E}">
        <p14:creationId xmlns:p14="http://schemas.microsoft.com/office/powerpoint/2010/main" val="81496759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69895" y="919234"/>
            <a:ext cx="7340693" cy="2139553"/>
          </a:xfrm>
        </p:spPr>
        <p:txBody>
          <a:bodyPr anchor="b"/>
          <a:lstStyle>
            <a:lvl1pPr>
              <a:defRPr sz="3375">
                <a:latin typeface="Berlin Sans FB" panose="020E0602020502020306" pitchFamily="34" charset="0"/>
              </a:defRPr>
            </a:lvl1pPr>
          </a:lstStyle>
          <a:p>
            <a:r>
              <a:rPr lang="en-US"/>
              <a:t>Click to edit Master title style</a:t>
            </a:r>
            <a:endParaRPr lang="en-US" dirty="0"/>
          </a:p>
        </p:txBody>
      </p:sp>
      <p:sp>
        <p:nvSpPr>
          <p:cNvPr id="3" name="Text Placeholder 2"/>
          <p:cNvSpPr>
            <a:spLocks noGrp="1"/>
          </p:cNvSpPr>
          <p:nvPr>
            <p:ph type="body" idx="1"/>
          </p:nvPr>
        </p:nvSpPr>
        <p:spPr>
          <a:xfrm>
            <a:off x="1169895" y="3079028"/>
            <a:ext cx="7340693" cy="1125140"/>
          </a:xfrm>
        </p:spPr>
        <p:txBody>
          <a:bodyPr/>
          <a:lstStyle>
            <a:lvl1pPr marL="0" indent="0">
              <a:buNone/>
              <a:defRPr sz="1350">
                <a:solidFill>
                  <a:schemeClr val="tx1">
                    <a:tint val="75000"/>
                  </a:schemeClr>
                </a:solidFill>
              </a:defRPr>
            </a:lvl1pPr>
            <a:lvl2pPr marL="257175" indent="0">
              <a:buNone/>
              <a:defRPr sz="1125">
                <a:solidFill>
                  <a:schemeClr val="tx1">
                    <a:tint val="75000"/>
                  </a:schemeClr>
                </a:solidFill>
              </a:defRPr>
            </a:lvl2pPr>
            <a:lvl3pPr marL="514350" indent="0">
              <a:buNone/>
              <a:defRPr sz="1013">
                <a:solidFill>
                  <a:schemeClr val="tx1">
                    <a:tint val="75000"/>
                  </a:schemeClr>
                </a:solidFill>
              </a:defRPr>
            </a:lvl3pPr>
            <a:lvl4pPr marL="771525" indent="0">
              <a:buNone/>
              <a:defRPr sz="900">
                <a:solidFill>
                  <a:schemeClr val="tx1">
                    <a:tint val="75000"/>
                  </a:schemeClr>
                </a:solidFill>
              </a:defRPr>
            </a:lvl4pPr>
            <a:lvl5pPr marL="1028700" indent="0">
              <a:buNone/>
              <a:defRPr sz="900">
                <a:solidFill>
                  <a:schemeClr val="tx1">
                    <a:tint val="75000"/>
                  </a:schemeClr>
                </a:solidFill>
              </a:defRPr>
            </a:lvl5pPr>
            <a:lvl6pPr marL="1285875" indent="0">
              <a:buNone/>
              <a:defRPr sz="900">
                <a:solidFill>
                  <a:schemeClr val="tx1">
                    <a:tint val="75000"/>
                  </a:schemeClr>
                </a:solidFill>
              </a:defRPr>
            </a:lvl6pPr>
            <a:lvl7pPr marL="1543050" indent="0">
              <a:buNone/>
              <a:defRPr sz="900">
                <a:solidFill>
                  <a:schemeClr val="tx1">
                    <a:tint val="75000"/>
                  </a:schemeClr>
                </a:solidFill>
              </a:defRPr>
            </a:lvl7pPr>
            <a:lvl8pPr marL="1800225" indent="0">
              <a:buNone/>
              <a:defRPr sz="900">
                <a:solidFill>
                  <a:schemeClr val="tx1">
                    <a:tint val="75000"/>
                  </a:schemeClr>
                </a:solidFill>
              </a:defRPr>
            </a:lvl8pPr>
            <a:lvl9pPr marL="2057400" indent="0">
              <a:buNone/>
              <a:defRPr sz="9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4DA3219B-77E4-4F8B-B134-0C7957C98D1C}" type="datetimeFigureOut">
              <a:rPr lang="en-US" smtClean="0"/>
              <a:t>1/8/2024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78C89D-17CB-412F-8FFB-22D852DBD229}" type="slidenum">
              <a:rPr lang="en-US" smtClean="0"/>
              <a:t>‹Nº›</a:t>
            </a:fld>
            <a:endParaRPr lang="en-US"/>
          </a:p>
        </p:txBody>
      </p:sp>
    </p:spTree>
    <p:extLst>
      <p:ext uri="{BB962C8B-B14F-4D97-AF65-F5344CB8AC3E}">
        <p14:creationId xmlns:p14="http://schemas.microsoft.com/office/powerpoint/2010/main" val="428862393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69894" y="919233"/>
            <a:ext cx="7340693" cy="2139553"/>
          </a:xfrm>
        </p:spPr>
        <p:txBody>
          <a:bodyPr anchor="b"/>
          <a:lstStyle>
            <a:lvl1pPr>
              <a:defRPr sz="4500">
                <a:latin typeface="Berlin Sans FB" panose="020E0602020502020306" pitchFamily="34" charset="0"/>
              </a:defRPr>
            </a:lvl1pPr>
          </a:lstStyle>
          <a:p>
            <a:r>
              <a:rPr lang="en-US"/>
              <a:t>Click to edit Master title style</a:t>
            </a:r>
            <a:endParaRPr lang="en-US" dirty="0"/>
          </a:p>
        </p:txBody>
      </p:sp>
      <p:sp>
        <p:nvSpPr>
          <p:cNvPr id="3" name="Text Placeholder 2"/>
          <p:cNvSpPr>
            <a:spLocks noGrp="1"/>
          </p:cNvSpPr>
          <p:nvPr>
            <p:ph type="body" idx="1"/>
          </p:nvPr>
        </p:nvSpPr>
        <p:spPr>
          <a:xfrm>
            <a:off x="1169894" y="3079027"/>
            <a:ext cx="7340693" cy="1125140"/>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4DA3219B-77E4-4F8B-B134-0C7957C98D1C}" type="datetimeFigureOut">
              <a:rPr lang="en-US" smtClean="0"/>
              <a:t>1/8/2024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78C89D-17CB-412F-8FFB-22D852DBD229}" type="slidenum">
              <a:rPr lang="en-US" smtClean="0"/>
              <a:t>‹Nº›</a:t>
            </a:fld>
            <a:endParaRPr lang="en-US"/>
          </a:p>
        </p:txBody>
      </p:sp>
    </p:spTree>
    <p:extLst>
      <p:ext uri="{BB962C8B-B14F-4D97-AF65-F5344CB8AC3E}">
        <p14:creationId xmlns:p14="http://schemas.microsoft.com/office/powerpoint/2010/main" val="74551483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Berlin Sans FB" panose="020E0602020502020306" pitchFamily="34" charset="0"/>
              </a:defRPr>
            </a:lvl1pPr>
          </a:lstStyle>
          <a:p>
            <a:r>
              <a:rPr lang="en-US"/>
              <a:t>Click to edit Master title style</a:t>
            </a:r>
            <a:endParaRPr lang="en-US" dirty="0"/>
          </a:p>
        </p:txBody>
      </p:sp>
      <p:sp>
        <p:nvSpPr>
          <p:cNvPr id="3" name="Content Placeholder 2"/>
          <p:cNvSpPr>
            <a:spLocks noGrp="1"/>
          </p:cNvSpPr>
          <p:nvPr>
            <p:ph sz="half" idx="1"/>
          </p:nvPr>
        </p:nvSpPr>
        <p:spPr>
          <a:xfrm>
            <a:off x="1129553" y="1369219"/>
            <a:ext cx="3385297" cy="299435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130053" y="1369219"/>
            <a:ext cx="3385297" cy="299435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DA3219B-77E4-4F8B-B134-0C7957C98D1C}" type="datetimeFigureOut">
              <a:rPr lang="en-US" smtClean="0"/>
              <a:t>1/8/2024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78C89D-17CB-412F-8FFB-22D852DBD229}" type="slidenum">
              <a:rPr lang="en-US" smtClean="0"/>
              <a:t>‹Nº›</a:t>
            </a:fld>
            <a:endParaRPr lang="en-US"/>
          </a:p>
        </p:txBody>
      </p:sp>
    </p:spTree>
    <p:extLst>
      <p:ext uri="{BB962C8B-B14F-4D97-AF65-F5344CB8AC3E}">
        <p14:creationId xmlns:p14="http://schemas.microsoft.com/office/powerpoint/2010/main" val="93054429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015253" y="273844"/>
            <a:ext cx="7501288" cy="994172"/>
          </a:xfrm>
        </p:spPr>
        <p:txBody>
          <a:bodyPr/>
          <a:lstStyle>
            <a:lvl1pPr>
              <a:defRPr>
                <a:latin typeface="Berlin Sans FB" panose="020E0602020502020306" pitchFamily="34" charset="0"/>
              </a:defRPr>
            </a:lvl1pPr>
          </a:lstStyle>
          <a:p>
            <a:r>
              <a:rPr lang="en-US"/>
              <a:t>Click to edit Master title style</a:t>
            </a:r>
            <a:endParaRPr lang="en-US" dirty="0"/>
          </a:p>
        </p:txBody>
      </p:sp>
      <p:sp>
        <p:nvSpPr>
          <p:cNvPr id="3" name="Text Placeholder 2"/>
          <p:cNvSpPr>
            <a:spLocks noGrp="1"/>
          </p:cNvSpPr>
          <p:nvPr>
            <p:ph type="body" idx="1"/>
          </p:nvPr>
        </p:nvSpPr>
        <p:spPr>
          <a:xfrm>
            <a:off x="1015253" y="1260872"/>
            <a:ext cx="3482929"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p:cNvSpPr>
            <a:spLocks noGrp="1"/>
          </p:cNvSpPr>
          <p:nvPr>
            <p:ph sz="half" idx="2"/>
          </p:nvPr>
        </p:nvSpPr>
        <p:spPr>
          <a:xfrm>
            <a:off x="1015253" y="1878806"/>
            <a:ext cx="3482929" cy="270664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16460" y="1260872"/>
            <a:ext cx="3500081"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p:cNvSpPr>
            <a:spLocks noGrp="1"/>
          </p:cNvSpPr>
          <p:nvPr>
            <p:ph sz="quarter" idx="4"/>
          </p:nvPr>
        </p:nvSpPr>
        <p:spPr>
          <a:xfrm>
            <a:off x="5016460" y="1878806"/>
            <a:ext cx="3500081" cy="270664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DA3219B-77E4-4F8B-B134-0C7957C98D1C}" type="datetimeFigureOut">
              <a:rPr lang="en-US" smtClean="0"/>
              <a:t>1/8/2024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178C89D-17CB-412F-8FFB-22D852DBD229}" type="slidenum">
              <a:rPr lang="en-US" smtClean="0"/>
              <a:t>‹Nº›</a:t>
            </a:fld>
            <a:endParaRPr lang="en-US"/>
          </a:p>
        </p:txBody>
      </p:sp>
    </p:spTree>
    <p:extLst>
      <p:ext uri="{BB962C8B-B14F-4D97-AF65-F5344CB8AC3E}">
        <p14:creationId xmlns:p14="http://schemas.microsoft.com/office/powerpoint/2010/main" val="350474357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Berlin Sans FB" panose="020E0602020502020306" pitchFamily="34" charset="0"/>
              </a:defRPr>
            </a:lvl1p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DA3219B-77E4-4F8B-B134-0C7957C98D1C}" type="datetimeFigureOut">
              <a:rPr lang="en-US" smtClean="0"/>
              <a:t>1/8/2024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178C89D-17CB-412F-8FFB-22D852DBD229}" type="slidenum">
              <a:rPr lang="en-US" smtClean="0"/>
              <a:t>‹Nº›</a:t>
            </a:fld>
            <a:endParaRPr lang="en-US"/>
          </a:p>
        </p:txBody>
      </p:sp>
    </p:spTree>
    <p:extLst>
      <p:ext uri="{BB962C8B-B14F-4D97-AF65-F5344CB8AC3E}">
        <p14:creationId xmlns:p14="http://schemas.microsoft.com/office/powerpoint/2010/main" val="62725511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DA3219B-77E4-4F8B-B134-0C7957C98D1C}" type="datetimeFigureOut">
              <a:rPr lang="en-US" smtClean="0"/>
              <a:t>1/8/2024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178C89D-17CB-412F-8FFB-22D852DBD229}" type="slidenum">
              <a:rPr lang="en-US" smtClean="0"/>
              <a:t>‹Nº›</a:t>
            </a:fld>
            <a:endParaRPr lang="en-US"/>
          </a:p>
        </p:txBody>
      </p:sp>
    </p:spTree>
    <p:extLst>
      <p:ext uri="{BB962C8B-B14F-4D97-AF65-F5344CB8AC3E}">
        <p14:creationId xmlns:p14="http://schemas.microsoft.com/office/powerpoint/2010/main" val="307225582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13936" y="342900"/>
            <a:ext cx="2949178" cy="1200150"/>
          </a:xfrm>
        </p:spPr>
        <p:txBody>
          <a:bodyPr anchor="b"/>
          <a:lstStyle>
            <a:lvl1pPr>
              <a:defRPr sz="2400">
                <a:latin typeface="Berlin Sans FB" panose="020E0602020502020306" pitchFamily="34" charset="0"/>
              </a:defRPr>
            </a:lvl1pPr>
          </a:lstStyle>
          <a:p>
            <a:r>
              <a:rPr lang="en-US"/>
              <a:t>Click to edit Master title style</a:t>
            </a:r>
            <a:endParaRPr lang="en-US" dirty="0"/>
          </a:p>
        </p:txBody>
      </p:sp>
      <p:sp>
        <p:nvSpPr>
          <p:cNvPr id="3" name="Content Placeholder 2"/>
          <p:cNvSpPr>
            <a:spLocks noGrp="1"/>
          </p:cNvSpPr>
          <p:nvPr>
            <p:ph idx="1"/>
          </p:nvPr>
        </p:nvSpPr>
        <p:spPr>
          <a:xfrm>
            <a:off x="4371485" y="740569"/>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13936"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4DA3219B-77E4-4F8B-B134-0C7957C98D1C}" type="datetimeFigureOut">
              <a:rPr lang="en-US" smtClean="0"/>
              <a:t>1/8/2024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78C89D-17CB-412F-8FFB-22D852DBD229}" type="slidenum">
              <a:rPr lang="en-US" smtClean="0"/>
              <a:t>‹Nº›</a:t>
            </a:fld>
            <a:endParaRPr lang="en-US"/>
          </a:p>
        </p:txBody>
      </p:sp>
    </p:spTree>
    <p:extLst>
      <p:ext uri="{BB962C8B-B14F-4D97-AF65-F5344CB8AC3E}">
        <p14:creationId xmlns:p14="http://schemas.microsoft.com/office/powerpoint/2010/main" val="161238463"/>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73594" y="342900"/>
            <a:ext cx="2949178" cy="1200150"/>
          </a:xfrm>
        </p:spPr>
        <p:txBody>
          <a:bodyPr anchor="b"/>
          <a:lstStyle>
            <a:lvl1pPr>
              <a:defRPr sz="2400">
                <a:latin typeface="Berlin Sans FB" panose="020E0602020502020306" pitchFamily="34" charset="0"/>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4331144" y="740569"/>
            <a:ext cx="4629150" cy="3655219"/>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4" name="Text Placeholder 3"/>
          <p:cNvSpPr>
            <a:spLocks noGrp="1"/>
          </p:cNvSpPr>
          <p:nvPr>
            <p:ph type="body" sz="half" idx="2"/>
          </p:nvPr>
        </p:nvSpPr>
        <p:spPr>
          <a:xfrm>
            <a:off x="1073594"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4DA3219B-77E4-4F8B-B134-0C7957C98D1C}" type="datetimeFigureOut">
              <a:rPr lang="en-US" smtClean="0"/>
              <a:t>1/8/2024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78C89D-17CB-412F-8FFB-22D852DBD229}" type="slidenum">
              <a:rPr lang="en-US" smtClean="0"/>
              <a:t>‹Nº›</a:t>
            </a:fld>
            <a:endParaRPr lang="en-US"/>
          </a:p>
        </p:txBody>
      </p:sp>
    </p:spTree>
    <p:extLst>
      <p:ext uri="{BB962C8B-B14F-4D97-AF65-F5344CB8AC3E}">
        <p14:creationId xmlns:p14="http://schemas.microsoft.com/office/powerpoint/2010/main" val="2808248381"/>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Berlin Sans FB" panose="020E0602020502020306" pitchFamily="34" charset="0"/>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DA3219B-77E4-4F8B-B134-0C7957C98D1C}" type="datetimeFigureOut">
              <a:rPr lang="en-US" smtClean="0"/>
              <a:t>1/8/2024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78C89D-17CB-412F-8FFB-22D852DBD229}" type="slidenum">
              <a:rPr lang="en-US" smtClean="0"/>
              <a:t>‹Nº›</a:t>
            </a:fld>
            <a:endParaRPr lang="en-US"/>
          </a:p>
        </p:txBody>
      </p:sp>
    </p:spTree>
    <p:extLst>
      <p:ext uri="{BB962C8B-B14F-4D97-AF65-F5344CB8AC3E}">
        <p14:creationId xmlns:p14="http://schemas.microsoft.com/office/powerpoint/2010/main" val="1497931237"/>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273844"/>
            <a:ext cx="1971675" cy="4358879"/>
          </a:xfrm>
        </p:spPr>
        <p:txBody>
          <a:bodyPr vert="eaVert"/>
          <a:lstStyle>
            <a:lvl1pPr>
              <a:defRPr>
                <a:latin typeface="Berlin Sans FB" panose="020E0602020502020306" pitchFamily="34" charset="0"/>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1048870" y="273844"/>
            <a:ext cx="5380505" cy="4358879"/>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DA3219B-77E4-4F8B-B134-0C7957C98D1C}" type="datetimeFigureOut">
              <a:rPr lang="en-US" smtClean="0"/>
              <a:t>1/8/2024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78C89D-17CB-412F-8FFB-22D852DBD229}" type="slidenum">
              <a:rPr lang="en-US" smtClean="0"/>
              <a:t>‹Nº›</a:t>
            </a:fld>
            <a:endParaRPr lang="en-US"/>
          </a:p>
        </p:txBody>
      </p:sp>
    </p:spTree>
    <p:extLst>
      <p:ext uri="{BB962C8B-B14F-4D97-AF65-F5344CB8AC3E}">
        <p14:creationId xmlns:p14="http://schemas.microsoft.com/office/powerpoint/2010/main" val="3218630391"/>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18"/>
        <p:cNvGrpSpPr/>
        <p:nvPr/>
      </p:nvGrpSpPr>
      <p:grpSpPr>
        <a:xfrm>
          <a:off x="0" y="0"/>
          <a:ext cx="0" cy="0"/>
          <a:chOff x="0" y="0"/>
          <a:chExt cx="0" cy="0"/>
        </a:xfrm>
      </p:grpSpPr>
      <p:sp>
        <p:nvSpPr>
          <p:cNvPr id="21" name="Google Shape;21;p4"/>
          <p:cNvSpPr txBox="1">
            <a:spLocks noGrp="1"/>
          </p:cNvSpPr>
          <p:nvPr>
            <p:ph type="title"/>
          </p:nvPr>
        </p:nvSpPr>
        <p:spPr>
          <a:xfrm>
            <a:off x="471900" y="738725"/>
            <a:ext cx="8222100" cy="767700"/>
          </a:xfrm>
          <a:prstGeom prst="rect">
            <a:avLst/>
          </a:prstGeom>
        </p:spPr>
        <p:txBody>
          <a:bodyPr spcFirstLastPara="1" wrap="square" lIns="91425" tIns="91425" rIns="91425" bIns="91425" anchor="b" anchorCtr="0">
            <a:noAutofit/>
          </a:bodyPr>
          <a:lstStyle>
            <a:lvl1pPr lvl="0">
              <a:spcBef>
                <a:spcPts val="0"/>
              </a:spcBef>
              <a:spcAft>
                <a:spcPts val="0"/>
              </a:spcAft>
              <a:buSzPts val="3200"/>
              <a:buNone/>
              <a:defRPr/>
            </a:lvl1pPr>
            <a:lvl2pPr lvl="1">
              <a:spcBef>
                <a:spcPts val="0"/>
              </a:spcBef>
              <a:spcAft>
                <a:spcPts val="0"/>
              </a:spcAft>
              <a:buSzPts val="3200"/>
              <a:buNone/>
              <a:defRPr/>
            </a:lvl2pPr>
            <a:lvl3pPr lvl="2">
              <a:spcBef>
                <a:spcPts val="0"/>
              </a:spcBef>
              <a:spcAft>
                <a:spcPts val="0"/>
              </a:spcAft>
              <a:buSzPts val="3200"/>
              <a:buNone/>
              <a:defRPr/>
            </a:lvl3pPr>
            <a:lvl4pPr lvl="3">
              <a:spcBef>
                <a:spcPts val="0"/>
              </a:spcBef>
              <a:spcAft>
                <a:spcPts val="0"/>
              </a:spcAft>
              <a:buSzPts val="3200"/>
              <a:buNone/>
              <a:defRPr/>
            </a:lvl4pPr>
            <a:lvl5pPr lvl="4">
              <a:spcBef>
                <a:spcPts val="0"/>
              </a:spcBef>
              <a:spcAft>
                <a:spcPts val="0"/>
              </a:spcAft>
              <a:buSzPts val="3200"/>
              <a:buNone/>
              <a:defRPr/>
            </a:lvl5pPr>
            <a:lvl6pPr lvl="5">
              <a:spcBef>
                <a:spcPts val="0"/>
              </a:spcBef>
              <a:spcAft>
                <a:spcPts val="0"/>
              </a:spcAft>
              <a:buSzPts val="3200"/>
              <a:buNone/>
              <a:defRPr/>
            </a:lvl6pPr>
            <a:lvl7pPr lvl="6">
              <a:spcBef>
                <a:spcPts val="0"/>
              </a:spcBef>
              <a:spcAft>
                <a:spcPts val="0"/>
              </a:spcAft>
              <a:buSzPts val="3200"/>
              <a:buNone/>
              <a:defRPr/>
            </a:lvl7pPr>
            <a:lvl8pPr lvl="7">
              <a:spcBef>
                <a:spcPts val="0"/>
              </a:spcBef>
              <a:spcAft>
                <a:spcPts val="0"/>
              </a:spcAft>
              <a:buSzPts val="3200"/>
              <a:buNone/>
              <a:defRPr/>
            </a:lvl8pPr>
            <a:lvl9pPr lvl="8">
              <a:spcBef>
                <a:spcPts val="0"/>
              </a:spcBef>
              <a:spcAft>
                <a:spcPts val="0"/>
              </a:spcAft>
              <a:buSzPts val="3200"/>
              <a:buNone/>
              <a:defRPr/>
            </a:lvl9pPr>
          </a:lstStyle>
          <a:p>
            <a:endParaRPr/>
          </a:p>
        </p:txBody>
      </p:sp>
      <p:sp>
        <p:nvSpPr>
          <p:cNvPr id="22" name="Google Shape;22;p4"/>
          <p:cNvSpPr txBox="1">
            <a:spLocks noGrp="1"/>
          </p:cNvSpPr>
          <p:nvPr>
            <p:ph type="body" idx="1"/>
          </p:nvPr>
        </p:nvSpPr>
        <p:spPr>
          <a:xfrm>
            <a:off x="471900" y="1919075"/>
            <a:ext cx="8222100" cy="2710200"/>
          </a:xfrm>
          <a:prstGeom prst="rect">
            <a:avLst/>
          </a:prstGeom>
        </p:spPr>
        <p:txBody>
          <a:bodyPr spcFirstLastPara="1" wrap="square" lIns="91425" tIns="91425" rIns="91425" bIns="91425" anchor="t" anchorCtr="0">
            <a:noAutofit/>
          </a:bodyPr>
          <a:lstStyle>
            <a:lvl1pPr marL="457189" lvl="0" indent="-342892">
              <a:spcBef>
                <a:spcPts val="0"/>
              </a:spcBef>
              <a:spcAft>
                <a:spcPts val="0"/>
              </a:spcAft>
              <a:buSzPts val="1800"/>
              <a:buChar char="●"/>
              <a:defRPr/>
            </a:lvl1pPr>
            <a:lvl2pPr marL="914378" lvl="1" indent="-317492">
              <a:spcBef>
                <a:spcPts val="1600"/>
              </a:spcBef>
              <a:spcAft>
                <a:spcPts val="0"/>
              </a:spcAft>
              <a:buSzPts val="1400"/>
              <a:buChar char="○"/>
              <a:defRPr/>
            </a:lvl2pPr>
            <a:lvl3pPr marL="1371566" lvl="2" indent="-317492">
              <a:spcBef>
                <a:spcPts val="1600"/>
              </a:spcBef>
              <a:spcAft>
                <a:spcPts val="0"/>
              </a:spcAft>
              <a:buSzPts val="1400"/>
              <a:buChar char="■"/>
              <a:defRPr/>
            </a:lvl3pPr>
            <a:lvl4pPr marL="1828754" lvl="3" indent="-317492">
              <a:spcBef>
                <a:spcPts val="1600"/>
              </a:spcBef>
              <a:spcAft>
                <a:spcPts val="0"/>
              </a:spcAft>
              <a:buSzPts val="1400"/>
              <a:buChar char="●"/>
              <a:defRPr/>
            </a:lvl4pPr>
            <a:lvl5pPr marL="2285943" lvl="4" indent="-317492">
              <a:spcBef>
                <a:spcPts val="1600"/>
              </a:spcBef>
              <a:spcAft>
                <a:spcPts val="0"/>
              </a:spcAft>
              <a:buSzPts val="1400"/>
              <a:buChar char="○"/>
              <a:defRPr/>
            </a:lvl5pPr>
            <a:lvl6pPr marL="2743132" lvl="5" indent="-317492">
              <a:spcBef>
                <a:spcPts val="1600"/>
              </a:spcBef>
              <a:spcAft>
                <a:spcPts val="0"/>
              </a:spcAft>
              <a:buSzPts val="1400"/>
              <a:buChar char="■"/>
              <a:defRPr/>
            </a:lvl6pPr>
            <a:lvl7pPr marL="3200320" lvl="6" indent="-317492">
              <a:spcBef>
                <a:spcPts val="1600"/>
              </a:spcBef>
              <a:spcAft>
                <a:spcPts val="0"/>
              </a:spcAft>
              <a:buSzPts val="1400"/>
              <a:buChar char="●"/>
              <a:defRPr/>
            </a:lvl7pPr>
            <a:lvl8pPr marL="3657509" lvl="7" indent="-317492">
              <a:spcBef>
                <a:spcPts val="1600"/>
              </a:spcBef>
              <a:spcAft>
                <a:spcPts val="0"/>
              </a:spcAft>
              <a:buSzPts val="1400"/>
              <a:buChar char="○"/>
              <a:defRPr/>
            </a:lvl8pPr>
            <a:lvl9pPr marL="4114697" lvl="8" indent="-317492">
              <a:spcBef>
                <a:spcPts val="1600"/>
              </a:spcBef>
              <a:spcAft>
                <a:spcPts val="1600"/>
              </a:spcAft>
              <a:buSzPts val="1400"/>
              <a:buChar char="■"/>
              <a:defRPr/>
            </a:lvl9pPr>
          </a:lstStyle>
          <a:p>
            <a:endParaRPr/>
          </a:p>
        </p:txBody>
      </p:sp>
      <p:sp>
        <p:nvSpPr>
          <p:cNvPr id="23" name="Google Shape;23;p4"/>
          <p:cNvSpPr txBox="1">
            <a:spLocks noGrp="1"/>
          </p:cNvSpPr>
          <p:nvPr>
            <p:ph type="sldNum" idx="12"/>
          </p:nvPr>
        </p:nvSpPr>
        <p:spPr>
          <a:xfrm>
            <a:off x="8523541" y="4695623"/>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‹Nº›</a:t>
            </a:fld>
            <a:endParaRPr lang="en"/>
          </a:p>
        </p:txBody>
      </p:sp>
    </p:spTree>
    <p:extLst>
      <p:ext uri="{BB962C8B-B14F-4D97-AF65-F5344CB8AC3E}">
        <p14:creationId xmlns:p14="http://schemas.microsoft.com/office/powerpoint/2010/main" val="389451397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Berlin Sans FB" panose="020E0602020502020306" pitchFamily="34" charset="0"/>
              </a:defRPr>
            </a:lvl1pPr>
          </a:lstStyle>
          <a:p>
            <a:r>
              <a:rPr lang="en-US"/>
              <a:t>Click to edit Master title style</a:t>
            </a:r>
            <a:endParaRPr lang="en-US" dirty="0"/>
          </a:p>
        </p:txBody>
      </p:sp>
      <p:sp>
        <p:nvSpPr>
          <p:cNvPr id="3" name="Content Placeholder 2"/>
          <p:cNvSpPr>
            <a:spLocks noGrp="1"/>
          </p:cNvSpPr>
          <p:nvPr>
            <p:ph sz="half" idx="1"/>
          </p:nvPr>
        </p:nvSpPr>
        <p:spPr>
          <a:xfrm>
            <a:off x="1129554" y="1369221"/>
            <a:ext cx="3385297" cy="299435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130054" y="1369221"/>
            <a:ext cx="3385297" cy="299435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DA3219B-77E4-4F8B-B134-0C7957C98D1C}" type="datetimeFigureOut">
              <a:rPr lang="en-US" smtClean="0"/>
              <a:t>1/8/2024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78C89D-17CB-412F-8FFB-22D852DBD229}" type="slidenum">
              <a:rPr lang="en-US" smtClean="0"/>
              <a:t>‹Nº›</a:t>
            </a:fld>
            <a:endParaRPr lang="en-US"/>
          </a:p>
        </p:txBody>
      </p:sp>
    </p:spTree>
    <p:extLst>
      <p:ext uri="{BB962C8B-B14F-4D97-AF65-F5344CB8AC3E}">
        <p14:creationId xmlns:p14="http://schemas.microsoft.com/office/powerpoint/2010/main" val="327197440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015254" y="273846"/>
            <a:ext cx="7501288" cy="994172"/>
          </a:xfrm>
        </p:spPr>
        <p:txBody>
          <a:bodyPr/>
          <a:lstStyle>
            <a:lvl1pPr>
              <a:defRPr>
                <a:latin typeface="Berlin Sans FB" panose="020E0602020502020306" pitchFamily="34" charset="0"/>
              </a:defRPr>
            </a:lvl1pPr>
          </a:lstStyle>
          <a:p>
            <a:r>
              <a:rPr lang="en-US"/>
              <a:t>Click to edit Master title style</a:t>
            </a:r>
            <a:endParaRPr lang="en-US" dirty="0"/>
          </a:p>
        </p:txBody>
      </p:sp>
      <p:sp>
        <p:nvSpPr>
          <p:cNvPr id="3" name="Text Placeholder 2"/>
          <p:cNvSpPr>
            <a:spLocks noGrp="1"/>
          </p:cNvSpPr>
          <p:nvPr>
            <p:ph type="body" idx="1"/>
          </p:nvPr>
        </p:nvSpPr>
        <p:spPr>
          <a:xfrm>
            <a:off x="1015254" y="1260872"/>
            <a:ext cx="3482929" cy="617934"/>
          </a:xfrm>
        </p:spPr>
        <p:txBody>
          <a:bodyPr anchor="b"/>
          <a:lstStyle>
            <a:lvl1pPr marL="0" indent="0">
              <a:buNone/>
              <a:defRPr sz="1350" b="1"/>
            </a:lvl1pPr>
            <a:lvl2pPr marL="257175" indent="0">
              <a:buNone/>
              <a:defRPr sz="1125" b="1"/>
            </a:lvl2pPr>
            <a:lvl3pPr marL="514350" indent="0">
              <a:buNone/>
              <a:defRPr sz="1013" b="1"/>
            </a:lvl3pPr>
            <a:lvl4pPr marL="771525" indent="0">
              <a:buNone/>
              <a:defRPr sz="900" b="1"/>
            </a:lvl4pPr>
            <a:lvl5pPr marL="1028700" indent="0">
              <a:buNone/>
              <a:defRPr sz="900" b="1"/>
            </a:lvl5pPr>
            <a:lvl6pPr marL="1285875" indent="0">
              <a:buNone/>
              <a:defRPr sz="900" b="1"/>
            </a:lvl6pPr>
            <a:lvl7pPr marL="1543050" indent="0">
              <a:buNone/>
              <a:defRPr sz="900" b="1"/>
            </a:lvl7pPr>
            <a:lvl8pPr marL="1800225" indent="0">
              <a:buNone/>
              <a:defRPr sz="900" b="1"/>
            </a:lvl8pPr>
            <a:lvl9pPr marL="2057400" indent="0">
              <a:buNone/>
              <a:defRPr sz="900" b="1"/>
            </a:lvl9pPr>
          </a:lstStyle>
          <a:p>
            <a:pPr lvl="0"/>
            <a:r>
              <a:rPr lang="en-US"/>
              <a:t>Edit Master text styles</a:t>
            </a:r>
          </a:p>
        </p:txBody>
      </p:sp>
      <p:sp>
        <p:nvSpPr>
          <p:cNvPr id="4" name="Content Placeholder 3"/>
          <p:cNvSpPr>
            <a:spLocks noGrp="1"/>
          </p:cNvSpPr>
          <p:nvPr>
            <p:ph sz="half" idx="2"/>
          </p:nvPr>
        </p:nvSpPr>
        <p:spPr>
          <a:xfrm>
            <a:off x="1015254" y="1878806"/>
            <a:ext cx="3482929" cy="270664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16461" y="1260872"/>
            <a:ext cx="3500081" cy="617934"/>
          </a:xfrm>
        </p:spPr>
        <p:txBody>
          <a:bodyPr anchor="b"/>
          <a:lstStyle>
            <a:lvl1pPr marL="0" indent="0">
              <a:buNone/>
              <a:defRPr sz="1350" b="1"/>
            </a:lvl1pPr>
            <a:lvl2pPr marL="257175" indent="0">
              <a:buNone/>
              <a:defRPr sz="1125" b="1"/>
            </a:lvl2pPr>
            <a:lvl3pPr marL="514350" indent="0">
              <a:buNone/>
              <a:defRPr sz="1013" b="1"/>
            </a:lvl3pPr>
            <a:lvl4pPr marL="771525" indent="0">
              <a:buNone/>
              <a:defRPr sz="900" b="1"/>
            </a:lvl4pPr>
            <a:lvl5pPr marL="1028700" indent="0">
              <a:buNone/>
              <a:defRPr sz="900" b="1"/>
            </a:lvl5pPr>
            <a:lvl6pPr marL="1285875" indent="0">
              <a:buNone/>
              <a:defRPr sz="900" b="1"/>
            </a:lvl6pPr>
            <a:lvl7pPr marL="1543050" indent="0">
              <a:buNone/>
              <a:defRPr sz="900" b="1"/>
            </a:lvl7pPr>
            <a:lvl8pPr marL="1800225" indent="0">
              <a:buNone/>
              <a:defRPr sz="900" b="1"/>
            </a:lvl8pPr>
            <a:lvl9pPr marL="2057400" indent="0">
              <a:buNone/>
              <a:defRPr sz="900" b="1"/>
            </a:lvl9pPr>
          </a:lstStyle>
          <a:p>
            <a:pPr lvl="0"/>
            <a:r>
              <a:rPr lang="en-US"/>
              <a:t>Edit Master text styles</a:t>
            </a:r>
          </a:p>
        </p:txBody>
      </p:sp>
      <p:sp>
        <p:nvSpPr>
          <p:cNvPr id="6" name="Content Placeholder 5"/>
          <p:cNvSpPr>
            <a:spLocks noGrp="1"/>
          </p:cNvSpPr>
          <p:nvPr>
            <p:ph sz="quarter" idx="4"/>
          </p:nvPr>
        </p:nvSpPr>
        <p:spPr>
          <a:xfrm>
            <a:off x="5016461" y="1878806"/>
            <a:ext cx="3500081" cy="270664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DA3219B-77E4-4F8B-B134-0C7957C98D1C}" type="datetimeFigureOut">
              <a:rPr lang="en-US" smtClean="0"/>
              <a:t>1/8/2024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178C89D-17CB-412F-8FFB-22D852DBD229}" type="slidenum">
              <a:rPr lang="en-US" smtClean="0"/>
              <a:t>‹Nº›</a:t>
            </a:fld>
            <a:endParaRPr lang="en-US"/>
          </a:p>
        </p:txBody>
      </p:sp>
    </p:spTree>
    <p:extLst>
      <p:ext uri="{BB962C8B-B14F-4D97-AF65-F5344CB8AC3E}">
        <p14:creationId xmlns:p14="http://schemas.microsoft.com/office/powerpoint/2010/main" val="3664602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Berlin Sans FB" panose="020E0602020502020306" pitchFamily="34" charset="0"/>
              </a:defRPr>
            </a:lvl1p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DA3219B-77E4-4F8B-B134-0C7957C98D1C}" type="datetimeFigureOut">
              <a:rPr lang="en-US" smtClean="0"/>
              <a:t>1/8/2024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178C89D-17CB-412F-8FFB-22D852DBD229}" type="slidenum">
              <a:rPr lang="en-US" smtClean="0"/>
              <a:t>‹Nº›</a:t>
            </a:fld>
            <a:endParaRPr lang="en-US"/>
          </a:p>
        </p:txBody>
      </p:sp>
    </p:spTree>
    <p:extLst>
      <p:ext uri="{BB962C8B-B14F-4D97-AF65-F5344CB8AC3E}">
        <p14:creationId xmlns:p14="http://schemas.microsoft.com/office/powerpoint/2010/main" val="67746641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DA3219B-77E4-4F8B-B134-0C7957C98D1C}" type="datetimeFigureOut">
              <a:rPr lang="en-US" smtClean="0"/>
              <a:t>1/8/2024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178C89D-17CB-412F-8FFB-22D852DBD229}" type="slidenum">
              <a:rPr lang="en-US" smtClean="0"/>
              <a:t>‹Nº›</a:t>
            </a:fld>
            <a:endParaRPr lang="en-US"/>
          </a:p>
        </p:txBody>
      </p:sp>
      <p:sp>
        <p:nvSpPr>
          <p:cNvPr id="5" name="Rectangle 4">
            <a:extLst>
              <a:ext uri="{FF2B5EF4-FFF2-40B4-BE49-F238E27FC236}">
                <a16:creationId xmlns:a16="http://schemas.microsoft.com/office/drawing/2014/main" id="{14EE6839-A486-4B09-8655-D2BB6174484C}"/>
              </a:ext>
            </a:extLst>
          </p:cNvPr>
          <p:cNvSpPr/>
          <p:nvPr userDrawn="1"/>
        </p:nvSpPr>
        <p:spPr>
          <a:xfrm>
            <a:off x="60385" y="0"/>
            <a:ext cx="879488" cy="685800"/>
          </a:xfrm>
          <a:prstGeom prst="rect">
            <a:avLst/>
          </a:prstGeom>
          <a:blipFill dpi="0" rotWithShape="1">
            <a:blip r:embed="rId2" cstate="print">
              <a:extLst>
                <a:ext uri="{28A0092B-C50C-407E-A947-70E740481C1C}">
                  <a14:useLocalDpi xmlns:a14="http://schemas.microsoft.com/office/drawing/2010/main" val="0"/>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prstClr val="white"/>
              </a:solidFill>
              <a:latin typeface="Calibri" panose="020F0502020204030204"/>
            </a:endParaRPr>
          </a:p>
        </p:txBody>
      </p:sp>
    </p:spTree>
    <p:extLst>
      <p:ext uri="{BB962C8B-B14F-4D97-AF65-F5344CB8AC3E}">
        <p14:creationId xmlns:p14="http://schemas.microsoft.com/office/powerpoint/2010/main" val="183975909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13936" y="342900"/>
            <a:ext cx="2949178" cy="1200150"/>
          </a:xfrm>
        </p:spPr>
        <p:txBody>
          <a:bodyPr anchor="b"/>
          <a:lstStyle>
            <a:lvl1pPr>
              <a:defRPr sz="1800">
                <a:latin typeface="Berlin Sans FB" panose="020E0602020502020306" pitchFamily="34" charset="0"/>
              </a:defRPr>
            </a:lvl1pPr>
          </a:lstStyle>
          <a:p>
            <a:r>
              <a:rPr lang="en-US"/>
              <a:t>Click to edit Master title style</a:t>
            </a:r>
            <a:endParaRPr lang="en-US" dirty="0"/>
          </a:p>
        </p:txBody>
      </p:sp>
      <p:sp>
        <p:nvSpPr>
          <p:cNvPr id="3" name="Content Placeholder 2"/>
          <p:cNvSpPr>
            <a:spLocks noGrp="1"/>
          </p:cNvSpPr>
          <p:nvPr>
            <p:ph idx="1"/>
          </p:nvPr>
        </p:nvSpPr>
        <p:spPr>
          <a:xfrm>
            <a:off x="4371485" y="740571"/>
            <a:ext cx="4629150" cy="3655219"/>
          </a:xfrm>
        </p:spPr>
        <p:txBody>
          <a:bodyPr/>
          <a:lstStyle>
            <a:lvl1pPr>
              <a:defRPr sz="1800"/>
            </a:lvl1pPr>
            <a:lvl2pPr>
              <a:defRPr sz="1575"/>
            </a:lvl2pPr>
            <a:lvl3pPr>
              <a:defRPr sz="1350"/>
            </a:lvl3pPr>
            <a:lvl4pPr>
              <a:defRPr sz="1125"/>
            </a:lvl4pPr>
            <a:lvl5pPr>
              <a:defRPr sz="1125"/>
            </a:lvl5pPr>
            <a:lvl6pPr>
              <a:defRPr sz="1125"/>
            </a:lvl6pPr>
            <a:lvl7pPr>
              <a:defRPr sz="1125"/>
            </a:lvl7pPr>
            <a:lvl8pPr>
              <a:defRPr sz="1125"/>
            </a:lvl8pPr>
            <a:lvl9pPr>
              <a:defRPr sz="1125"/>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13936" y="1543050"/>
            <a:ext cx="2949178" cy="2858691"/>
          </a:xfrm>
        </p:spPr>
        <p:txBody>
          <a:bodyPr/>
          <a:lstStyle>
            <a:lvl1pPr marL="0" indent="0">
              <a:buNone/>
              <a:defRPr sz="900"/>
            </a:lvl1pPr>
            <a:lvl2pPr marL="257175" indent="0">
              <a:buNone/>
              <a:defRPr sz="788"/>
            </a:lvl2pPr>
            <a:lvl3pPr marL="514350" indent="0">
              <a:buNone/>
              <a:defRPr sz="675"/>
            </a:lvl3pPr>
            <a:lvl4pPr marL="771525" indent="0">
              <a:buNone/>
              <a:defRPr sz="563"/>
            </a:lvl4pPr>
            <a:lvl5pPr marL="1028700" indent="0">
              <a:buNone/>
              <a:defRPr sz="563"/>
            </a:lvl5pPr>
            <a:lvl6pPr marL="1285875" indent="0">
              <a:buNone/>
              <a:defRPr sz="563"/>
            </a:lvl6pPr>
            <a:lvl7pPr marL="1543050" indent="0">
              <a:buNone/>
              <a:defRPr sz="563"/>
            </a:lvl7pPr>
            <a:lvl8pPr marL="1800225" indent="0">
              <a:buNone/>
              <a:defRPr sz="563"/>
            </a:lvl8pPr>
            <a:lvl9pPr marL="2057400" indent="0">
              <a:buNone/>
              <a:defRPr sz="563"/>
            </a:lvl9pPr>
          </a:lstStyle>
          <a:p>
            <a:pPr lvl="0"/>
            <a:r>
              <a:rPr lang="en-US"/>
              <a:t>Edit Master text styles</a:t>
            </a:r>
          </a:p>
        </p:txBody>
      </p:sp>
      <p:sp>
        <p:nvSpPr>
          <p:cNvPr id="5" name="Date Placeholder 4"/>
          <p:cNvSpPr>
            <a:spLocks noGrp="1"/>
          </p:cNvSpPr>
          <p:nvPr>
            <p:ph type="dt" sz="half" idx="10"/>
          </p:nvPr>
        </p:nvSpPr>
        <p:spPr/>
        <p:txBody>
          <a:bodyPr/>
          <a:lstStyle/>
          <a:p>
            <a:fld id="{4DA3219B-77E4-4F8B-B134-0C7957C98D1C}" type="datetimeFigureOut">
              <a:rPr lang="en-US" smtClean="0"/>
              <a:t>1/8/2024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78C89D-17CB-412F-8FFB-22D852DBD229}" type="slidenum">
              <a:rPr lang="en-US" smtClean="0"/>
              <a:t>‹Nº›</a:t>
            </a:fld>
            <a:endParaRPr lang="en-US"/>
          </a:p>
        </p:txBody>
      </p:sp>
    </p:spTree>
    <p:extLst>
      <p:ext uri="{BB962C8B-B14F-4D97-AF65-F5344CB8AC3E}">
        <p14:creationId xmlns:p14="http://schemas.microsoft.com/office/powerpoint/2010/main" val="90384481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73595" y="342900"/>
            <a:ext cx="2949178" cy="1200150"/>
          </a:xfrm>
        </p:spPr>
        <p:txBody>
          <a:bodyPr anchor="b"/>
          <a:lstStyle>
            <a:lvl1pPr>
              <a:defRPr sz="1800">
                <a:latin typeface="Berlin Sans FB" panose="020E0602020502020306" pitchFamily="34" charset="0"/>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4331144" y="740571"/>
            <a:ext cx="4629150" cy="3655219"/>
          </a:xfrm>
        </p:spPr>
        <p:txBody>
          <a:bodyPr anchor="t"/>
          <a:lstStyle>
            <a:lvl1pPr marL="0" indent="0">
              <a:buNone/>
              <a:defRPr sz="1800"/>
            </a:lvl1pPr>
            <a:lvl2pPr marL="257175" indent="0">
              <a:buNone/>
              <a:defRPr sz="1575"/>
            </a:lvl2pPr>
            <a:lvl3pPr marL="514350" indent="0">
              <a:buNone/>
              <a:defRPr sz="1350"/>
            </a:lvl3pPr>
            <a:lvl4pPr marL="771525" indent="0">
              <a:buNone/>
              <a:defRPr sz="1125"/>
            </a:lvl4pPr>
            <a:lvl5pPr marL="1028700" indent="0">
              <a:buNone/>
              <a:defRPr sz="1125"/>
            </a:lvl5pPr>
            <a:lvl6pPr marL="1285875" indent="0">
              <a:buNone/>
              <a:defRPr sz="1125"/>
            </a:lvl6pPr>
            <a:lvl7pPr marL="1543050" indent="0">
              <a:buNone/>
              <a:defRPr sz="1125"/>
            </a:lvl7pPr>
            <a:lvl8pPr marL="1800225" indent="0">
              <a:buNone/>
              <a:defRPr sz="1125"/>
            </a:lvl8pPr>
            <a:lvl9pPr marL="2057400" indent="0">
              <a:buNone/>
              <a:defRPr sz="1125"/>
            </a:lvl9pPr>
          </a:lstStyle>
          <a:p>
            <a:r>
              <a:rPr lang="en-US"/>
              <a:t>Click icon to add picture</a:t>
            </a:r>
            <a:endParaRPr lang="en-US" dirty="0"/>
          </a:p>
        </p:txBody>
      </p:sp>
      <p:sp>
        <p:nvSpPr>
          <p:cNvPr id="4" name="Text Placeholder 3"/>
          <p:cNvSpPr>
            <a:spLocks noGrp="1"/>
          </p:cNvSpPr>
          <p:nvPr>
            <p:ph type="body" sz="half" idx="2"/>
          </p:nvPr>
        </p:nvSpPr>
        <p:spPr>
          <a:xfrm>
            <a:off x="1073595" y="1543050"/>
            <a:ext cx="2949178" cy="2858691"/>
          </a:xfrm>
        </p:spPr>
        <p:txBody>
          <a:bodyPr/>
          <a:lstStyle>
            <a:lvl1pPr marL="0" indent="0">
              <a:buNone/>
              <a:defRPr sz="900"/>
            </a:lvl1pPr>
            <a:lvl2pPr marL="257175" indent="0">
              <a:buNone/>
              <a:defRPr sz="788"/>
            </a:lvl2pPr>
            <a:lvl3pPr marL="514350" indent="0">
              <a:buNone/>
              <a:defRPr sz="675"/>
            </a:lvl3pPr>
            <a:lvl4pPr marL="771525" indent="0">
              <a:buNone/>
              <a:defRPr sz="563"/>
            </a:lvl4pPr>
            <a:lvl5pPr marL="1028700" indent="0">
              <a:buNone/>
              <a:defRPr sz="563"/>
            </a:lvl5pPr>
            <a:lvl6pPr marL="1285875" indent="0">
              <a:buNone/>
              <a:defRPr sz="563"/>
            </a:lvl6pPr>
            <a:lvl7pPr marL="1543050" indent="0">
              <a:buNone/>
              <a:defRPr sz="563"/>
            </a:lvl7pPr>
            <a:lvl8pPr marL="1800225" indent="0">
              <a:buNone/>
              <a:defRPr sz="563"/>
            </a:lvl8pPr>
            <a:lvl9pPr marL="2057400" indent="0">
              <a:buNone/>
              <a:defRPr sz="563"/>
            </a:lvl9pPr>
          </a:lstStyle>
          <a:p>
            <a:pPr lvl="0"/>
            <a:r>
              <a:rPr lang="en-US"/>
              <a:t>Edit Master text styles</a:t>
            </a:r>
          </a:p>
        </p:txBody>
      </p:sp>
      <p:sp>
        <p:nvSpPr>
          <p:cNvPr id="5" name="Date Placeholder 4"/>
          <p:cNvSpPr>
            <a:spLocks noGrp="1"/>
          </p:cNvSpPr>
          <p:nvPr>
            <p:ph type="dt" sz="half" idx="10"/>
          </p:nvPr>
        </p:nvSpPr>
        <p:spPr/>
        <p:txBody>
          <a:bodyPr/>
          <a:lstStyle/>
          <a:p>
            <a:fld id="{4DA3219B-77E4-4F8B-B134-0C7957C98D1C}" type="datetimeFigureOut">
              <a:rPr lang="en-US" smtClean="0"/>
              <a:t>1/8/2024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78C89D-17CB-412F-8FFB-22D852DBD229}" type="slidenum">
              <a:rPr lang="en-US" smtClean="0"/>
              <a:t>‹Nº›</a:t>
            </a:fld>
            <a:endParaRPr lang="en-US"/>
          </a:p>
        </p:txBody>
      </p:sp>
    </p:spTree>
    <p:extLst>
      <p:ext uri="{BB962C8B-B14F-4D97-AF65-F5344CB8AC3E}">
        <p14:creationId xmlns:p14="http://schemas.microsoft.com/office/powerpoint/2010/main" val="87742349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4.xml"/><Relationship Id="rId3" Type="http://schemas.openxmlformats.org/officeDocument/2006/relationships/slideLayout" Target="../slideLayouts/slideLayout19.xml"/><Relationship Id="rId7" Type="http://schemas.openxmlformats.org/officeDocument/2006/relationships/slideLayout" Target="../slideLayouts/slideLayout23.xml"/><Relationship Id="rId12" Type="http://schemas.openxmlformats.org/officeDocument/2006/relationships/theme" Target="../theme/theme2.xml"/><Relationship Id="rId2" Type="http://schemas.openxmlformats.org/officeDocument/2006/relationships/slideLayout" Target="../slideLayouts/slideLayout18.xml"/><Relationship Id="rId1" Type="http://schemas.openxmlformats.org/officeDocument/2006/relationships/slideLayout" Target="../slideLayouts/slideLayout17.xml"/><Relationship Id="rId6" Type="http://schemas.openxmlformats.org/officeDocument/2006/relationships/slideLayout" Target="../slideLayouts/slideLayout22.xml"/><Relationship Id="rId11" Type="http://schemas.openxmlformats.org/officeDocument/2006/relationships/slideLayout" Target="../slideLayouts/slideLayout27.xml"/><Relationship Id="rId5" Type="http://schemas.openxmlformats.org/officeDocument/2006/relationships/slideLayout" Target="../slideLayouts/slideLayout21.xml"/><Relationship Id="rId10" Type="http://schemas.openxmlformats.org/officeDocument/2006/relationships/slideLayout" Target="../slideLayouts/slideLayout26.xml"/><Relationship Id="rId4" Type="http://schemas.openxmlformats.org/officeDocument/2006/relationships/slideLayout" Target="../slideLayouts/slideLayout20.xml"/><Relationship Id="rId9" Type="http://schemas.openxmlformats.org/officeDocument/2006/relationships/slideLayout" Target="../slideLayouts/slideLayout25.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5.xml"/><Relationship Id="rId13" Type="http://schemas.openxmlformats.org/officeDocument/2006/relationships/theme" Target="../theme/theme3.xml"/><Relationship Id="rId3" Type="http://schemas.openxmlformats.org/officeDocument/2006/relationships/slideLayout" Target="../slideLayouts/slideLayout30.xml"/><Relationship Id="rId7" Type="http://schemas.openxmlformats.org/officeDocument/2006/relationships/slideLayout" Target="../slideLayouts/slideLayout34.xml"/><Relationship Id="rId12" Type="http://schemas.openxmlformats.org/officeDocument/2006/relationships/slideLayout" Target="../slideLayouts/slideLayout39.xml"/><Relationship Id="rId2" Type="http://schemas.openxmlformats.org/officeDocument/2006/relationships/slideLayout" Target="../slideLayouts/slideLayout29.xml"/><Relationship Id="rId1" Type="http://schemas.openxmlformats.org/officeDocument/2006/relationships/slideLayout" Target="../slideLayouts/slideLayout28.xml"/><Relationship Id="rId6" Type="http://schemas.openxmlformats.org/officeDocument/2006/relationships/slideLayout" Target="../slideLayouts/slideLayout33.xml"/><Relationship Id="rId11" Type="http://schemas.openxmlformats.org/officeDocument/2006/relationships/slideLayout" Target="../slideLayouts/slideLayout38.xml"/><Relationship Id="rId5" Type="http://schemas.openxmlformats.org/officeDocument/2006/relationships/slideLayout" Target="../slideLayouts/slideLayout32.xml"/><Relationship Id="rId15" Type="http://schemas.openxmlformats.org/officeDocument/2006/relationships/image" Target="../media/image2.png"/><Relationship Id="rId10" Type="http://schemas.openxmlformats.org/officeDocument/2006/relationships/slideLayout" Target="../slideLayouts/slideLayout37.xml"/><Relationship Id="rId4" Type="http://schemas.openxmlformats.org/officeDocument/2006/relationships/slideLayout" Target="../slideLayouts/slideLayout31.xml"/><Relationship Id="rId9" Type="http://schemas.openxmlformats.org/officeDocument/2006/relationships/slideLayout" Target="../slideLayouts/slideLayout36.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alpha val="75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35424" y="273846"/>
            <a:ext cx="7479926" cy="994172"/>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035424" y="1369219"/>
            <a:ext cx="7479927" cy="3263504"/>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628650" y="4767264"/>
            <a:ext cx="2057400" cy="273844"/>
          </a:xfrm>
          <a:prstGeom prst="rect">
            <a:avLst/>
          </a:prstGeom>
        </p:spPr>
        <p:txBody>
          <a:bodyPr vert="horz" lIns="91440" tIns="45720" rIns="91440" bIns="45720" rtlCol="0" anchor="ctr"/>
          <a:lstStyle>
            <a:lvl1pPr algn="l">
              <a:defRPr sz="675">
                <a:solidFill>
                  <a:schemeClr val="tx1">
                    <a:tint val="75000"/>
                  </a:schemeClr>
                </a:solidFill>
              </a:defRPr>
            </a:lvl1pPr>
          </a:lstStyle>
          <a:p>
            <a:fld id="{4DA3219B-77E4-4F8B-B134-0C7957C98D1C}" type="datetimeFigureOut">
              <a:rPr lang="en-US" smtClean="0"/>
              <a:t>1/8/2024</a:t>
            </a:fld>
            <a:endParaRPr lang="en-US"/>
          </a:p>
        </p:txBody>
      </p:sp>
      <p:sp>
        <p:nvSpPr>
          <p:cNvPr id="5" name="Footer Placeholder 4"/>
          <p:cNvSpPr>
            <a:spLocks noGrp="1"/>
          </p:cNvSpPr>
          <p:nvPr>
            <p:ph type="ftr" sz="quarter" idx="3"/>
          </p:nvPr>
        </p:nvSpPr>
        <p:spPr>
          <a:xfrm>
            <a:off x="3028950" y="4767264"/>
            <a:ext cx="3086100" cy="273844"/>
          </a:xfrm>
          <a:prstGeom prst="rect">
            <a:avLst/>
          </a:prstGeom>
        </p:spPr>
        <p:txBody>
          <a:bodyPr vert="horz" lIns="91440" tIns="45720" rIns="91440" bIns="45720" rtlCol="0" anchor="ctr"/>
          <a:lstStyle>
            <a:lvl1pPr algn="ctr">
              <a:defRPr sz="675">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4767264"/>
            <a:ext cx="2057400" cy="273844"/>
          </a:xfrm>
          <a:prstGeom prst="rect">
            <a:avLst/>
          </a:prstGeom>
        </p:spPr>
        <p:txBody>
          <a:bodyPr vert="horz" lIns="91440" tIns="45720" rIns="91440" bIns="45720" rtlCol="0" anchor="ctr"/>
          <a:lstStyle>
            <a:lvl1pPr algn="r">
              <a:defRPr sz="675">
                <a:solidFill>
                  <a:schemeClr val="tx1">
                    <a:tint val="75000"/>
                  </a:schemeClr>
                </a:solidFill>
              </a:defRPr>
            </a:lvl1pPr>
          </a:lstStyle>
          <a:p>
            <a:fld id="{D178C89D-17CB-412F-8FFB-22D852DBD229}" type="slidenum">
              <a:rPr lang="en-US" smtClean="0"/>
              <a:t>‹Nº›</a:t>
            </a:fld>
            <a:endParaRPr lang="en-US"/>
          </a:p>
        </p:txBody>
      </p:sp>
      <p:grpSp>
        <p:nvGrpSpPr>
          <p:cNvPr id="14" name="Group 13"/>
          <p:cNvGrpSpPr/>
          <p:nvPr userDrawn="1"/>
        </p:nvGrpSpPr>
        <p:grpSpPr>
          <a:xfrm>
            <a:off x="14639" y="692525"/>
            <a:ext cx="951169" cy="4450976"/>
            <a:chOff x="19517" y="0"/>
            <a:chExt cx="1268225" cy="6858000"/>
          </a:xfrm>
        </p:grpSpPr>
        <p:sp>
          <p:nvSpPr>
            <p:cNvPr id="8" name="Double Wave 7"/>
            <p:cNvSpPr/>
            <p:nvPr userDrawn="1"/>
          </p:nvSpPr>
          <p:spPr>
            <a:xfrm rot="16200000">
              <a:off x="-3048000" y="3067517"/>
              <a:ext cx="6858000" cy="722966"/>
            </a:xfrm>
            <a:prstGeom prst="doubleWave">
              <a:avLst/>
            </a:prstGeom>
            <a:solidFill>
              <a:schemeClr val="bg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9" name="Double Wave 8"/>
            <p:cNvSpPr/>
            <p:nvPr userDrawn="1"/>
          </p:nvSpPr>
          <p:spPr>
            <a:xfrm rot="16200000">
              <a:off x="-2864224" y="3067517"/>
              <a:ext cx="6858000" cy="722966"/>
            </a:xfrm>
            <a:prstGeom prst="doubleWave">
              <a:avLst/>
            </a:prstGeom>
            <a:solidFill>
              <a:schemeClr val="bg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10" name="Double Wave 9"/>
            <p:cNvSpPr/>
            <p:nvPr userDrawn="1"/>
          </p:nvSpPr>
          <p:spPr>
            <a:xfrm rot="16200000">
              <a:off x="-2680447" y="3067517"/>
              <a:ext cx="6858000" cy="722966"/>
            </a:xfrm>
            <a:prstGeom prst="doubleWave">
              <a:avLst/>
            </a:prstGeom>
            <a:solidFill>
              <a:schemeClr val="bg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11" name="Double Wave 10"/>
            <p:cNvSpPr/>
            <p:nvPr userDrawn="1"/>
          </p:nvSpPr>
          <p:spPr>
            <a:xfrm rot="16200000">
              <a:off x="-2502741" y="3067517"/>
              <a:ext cx="6858000" cy="722966"/>
            </a:xfrm>
            <a:prstGeom prst="doubleWave">
              <a:avLst/>
            </a:prstGeom>
            <a:solidFill>
              <a:schemeClr val="bg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grpSp>
      <p:pic>
        <p:nvPicPr>
          <p:cNvPr id="12" name="Picture 11" descr="JHU-Logotype.JPG"/>
          <p:cNvPicPr/>
          <p:nvPr userDrawn="1"/>
        </p:nvPicPr>
        <p:blipFill>
          <a:blip r:embed="rId18">
            <a:extLst>
              <a:ext uri="{28A0092B-C50C-407E-A947-70E740481C1C}">
                <a14:useLocalDpi xmlns:a14="http://schemas.microsoft.com/office/drawing/2010/main" val="0"/>
              </a:ext>
            </a:extLst>
          </a:blip>
          <a:srcRect/>
          <a:stretch>
            <a:fillRect/>
          </a:stretch>
        </p:blipFill>
        <p:spPr bwMode="auto">
          <a:xfrm>
            <a:off x="152470" y="4972050"/>
            <a:ext cx="714375" cy="171450"/>
          </a:xfrm>
          <a:prstGeom prst="rect">
            <a:avLst/>
          </a:prstGeom>
          <a:noFill/>
          <a:ln>
            <a:noFill/>
          </a:ln>
        </p:spPr>
      </p:pic>
      <p:pic>
        <p:nvPicPr>
          <p:cNvPr id="13" name="Picture 12"/>
          <p:cNvPicPr>
            <a:picLocks noChangeAspect="1"/>
          </p:cNvPicPr>
          <p:nvPr userDrawn="1"/>
        </p:nvPicPr>
        <p:blipFill>
          <a:blip r:embed="rId19"/>
          <a:stretch>
            <a:fillRect/>
          </a:stretch>
        </p:blipFill>
        <p:spPr>
          <a:xfrm>
            <a:off x="212451" y="4720570"/>
            <a:ext cx="594412" cy="251482"/>
          </a:xfrm>
          <a:prstGeom prst="rect">
            <a:avLst/>
          </a:prstGeom>
        </p:spPr>
      </p:pic>
      <p:sp>
        <p:nvSpPr>
          <p:cNvPr id="16" name="TextBox 15"/>
          <p:cNvSpPr txBox="1"/>
          <p:nvPr userDrawn="1"/>
        </p:nvSpPr>
        <p:spPr>
          <a:xfrm>
            <a:off x="52489" y="0"/>
            <a:ext cx="898571" cy="692523"/>
          </a:xfrm>
          <a:prstGeom prst="rect">
            <a:avLst/>
          </a:prstGeom>
          <a:noFill/>
          <a:ln>
            <a:solidFill>
              <a:schemeClr val="accent1"/>
            </a:solidFill>
          </a:ln>
        </p:spPr>
        <p:txBody>
          <a:bodyPr wrap="square" rtlCol="0" anchor="ctr" anchorCtr="0">
            <a:noAutofit/>
          </a:bodyPr>
          <a:lstStyle/>
          <a:p>
            <a:pPr algn="ctr"/>
            <a:r>
              <a:rPr lang="en-US" sz="1125" dirty="0">
                <a:solidFill>
                  <a:schemeClr val="bg1"/>
                </a:solidFill>
              </a:rPr>
              <a:t>PH for Unit icon</a:t>
            </a:r>
          </a:p>
        </p:txBody>
      </p:sp>
    </p:spTree>
    <p:extLst>
      <p:ext uri="{BB962C8B-B14F-4D97-AF65-F5344CB8AC3E}">
        <p14:creationId xmlns:p14="http://schemas.microsoft.com/office/powerpoint/2010/main" val="3989681547"/>
      </p:ext>
    </p:extLst>
  </p:cSld>
  <p:clrMap bg1="dk1" tx1="lt1" bg2="dk2" tx2="lt2" accent1="accent1" accent2="accent2" accent3="accent3" accent4="accent4" accent5="accent5" accent6="accent6" hlink="hlink" folHlink="folHlink"/>
  <p:sldLayoutIdLst>
    <p:sldLayoutId id="2147483676" r:id="rId1"/>
    <p:sldLayoutId id="2147483677" r:id="rId2"/>
    <p:sldLayoutId id="2147483678" r:id="rId3"/>
    <p:sldLayoutId id="2147483679" r:id="rId4"/>
    <p:sldLayoutId id="2147483680" r:id="rId5"/>
    <p:sldLayoutId id="2147483681" r:id="rId6"/>
    <p:sldLayoutId id="2147483682" r:id="rId7"/>
    <p:sldLayoutId id="2147483683" r:id="rId8"/>
    <p:sldLayoutId id="2147483684" r:id="rId9"/>
    <p:sldLayoutId id="2147483685" r:id="rId10"/>
    <p:sldLayoutId id="2147483686" r:id="rId11"/>
    <p:sldLayoutId id="2147483687" r:id="rId12"/>
    <p:sldLayoutId id="2147483688" r:id="rId13"/>
    <p:sldLayoutId id="2147483689" r:id="rId14"/>
    <p:sldLayoutId id="2147483690" r:id="rId15"/>
    <p:sldLayoutId id="2147483691" r:id="rId16"/>
  </p:sldLayoutIdLst>
  <p:txStyles>
    <p:titleStyle>
      <a:lvl1pPr algn="l" defTabSz="514350" rtl="0" eaLnBrk="1" latinLnBrk="0" hangingPunct="1">
        <a:lnSpc>
          <a:spcPct val="90000"/>
        </a:lnSpc>
        <a:spcBef>
          <a:spcPct val="0"/>
        </a:spcBef>
        <a:buNone/>
        <a:defRPr sz="2475" kern="1200">
          <a:solidFill>
            <a:schemeClr val="bg2">
              <a:lumMod val="50000"/>
            </a:schemeClr>
          </a:solidFill>
          <a:latin typeface="Berlin Sans FB" panose="020E0602020502020306" pitchFamily="34" charset="0"/>
          <a:ea typeface="+mj-ea"/>
          <a:cs typeface="+mj-cs"/>
        </a:defRPr>
      </a:lvl1pPr>
    </p:titleStyle>
    <p:bodyStyle>
      <a:lvl1pPr marL="128588" indent="-128588" algn="l" defTabSz="514350" rtl="0" eaLnBrk="1" latinLnBrk="0" hangingPunct="1">
        <a:lnSpc>
          <a:spcPct val="90000"/>
        </a:lnSpc>
        <a:spcBef>
          <a:spcPts val="563"/>
        </a:spcBef>
        <a:buFont typeface="Arial" panose="020B0604020202020204" pitchFamily="34" charset="0"/>
        <a:buChar char="•"/>
        <a:defRPr sz="1575" kern="1200">
          <a:solidFill>
            <a:schemeClr val="bg2">
              <a:lumMod val="50000"/>
            </a:schemeClr>
          </a:solidFill>
          <a:latin typeface="+mn-lt"/>
          <a:ea typeface="+mn-ea"/>
          <a:cs typeface="+mn-cs"/>
        </a:defRPr>
      </a:lvl1pPr>
      <a:lvl2pPr marL="385763" indent="-128588" algn="l" defTabSz="514350" rtl="0" eaLnBrk="1" latinLnBrk="0" hangingPunct="1">
        <a:lnSpc>
          <a:spcPct val="90000"/>
        </a:lnSpc>
        <a:spcBef>
          <a:spcPts val="281"/>
        </a:spcBef>
        <a:buFont typeface="Arial" panose="020B0604020202020204" pitchFamily="34" charset="0"/>
        <a:buChar char="•"/>
        <a:defRPr sz="1350" kern="1200">
          <a:solidFill>
            <a:schemeClr val="bg2">
              <a:lumMod val="50000"/>
            </a:schemeClr>
          </a:solidFill>
          <a:latin typeface="+mn-lt"/>
          <a:ea typeface="+mn-ea"/>
          <a:cs typeface="+mn-cs"/>
        </a:defRPr>
      </a:lvl2pPr>
      <a:lvl3pPr marL="642938" indent="-128588" algn="l" defTabSz="514350" rtl="0" eaLnBrk="1" latinLnBrk="0" hangingPunct="1">
        <a:lnSpc>
          <a:spcPct val="90000"/>
        </a:lnSpc>
        <a:spcBef>
          <a:spcPts val="281"/>
        </a:spcBef>
        <a:buFont typeface="Arial" panose="020B0604020202020204" pitchFamily="34" charset="0"/>
        <a:buChar char="•"/>
        <a:defRPr sz="1125" kern="1200">
          <a:solidFill>
            <a:schemeClr val="bg2">
              <a:lumMod val="50000"/>
            </a:schemeClr>
          </a:solidFill>
          <a:latin typeface="+mn-lt"/>
          <a:ea typeface="+mn-ea"/>
          <a:cs typeface="+mn-cs"/>
        </a:defRPr>
      </a:lvl3pPr>
      <a:lvl4pPr marL="900113" indent="-128588" algn="l" defTabSz="514350" rtl="0" eaLnBrk="1" latinLnBrk="0" hangingPunct="1">
        <a:lnSpc>
          <a:spcPct val="90000"/>
        </a:lnSpc>
        <a:spcBef>
          <a:spcPts val="281"/>
        </a:spcBef>
        <a:buFont typeface="Arial" panose="020B0604020202020204" pitchFamily="34" charset="0"/>
        <a:buChar char="•"/>
        <a:defRPr sz="1013" kern="1200">
          <a:solidFill>
            <a:schemeClr val="bg2">
              <a:lumMod val="50000"/>
            </a:schemeClr>
          </a:solidFill>
          <a:latin typeface="+mn-lt"/>
          <a:ea typeface="+mn-ea"/>
          <a:cs typeface="+mn-cs"/>
        </a:defRPr>
      </a:lvl4pPr>
      <a:lvl5pPr marL="1157288" indent="-128588" algn="l" defTabSz="514350" rtl="0" eaLnBrk="1" latinLnBrk="0" hangingPunct="1">
        <a:lnSpc>
          <a:spcPct val="90000"/>
        </a:lnSpc>
        <a:spcBef>
          <a:spcPts val="281"/>
        </a:spcBef>
        <a:buFont typeface="Arial" panose="020B0604020202020204" pitchFamily="34" charset="0"/>
        <a:buChar char="•"/>
        <a:defRPr sz="1013" kern="1200">
          <a:solidFill>
            <a:schemeClr val="bg2">
              <a:lumMod val="50000"/>
            </a:schemeClr>
          </a:solidFill>
          <a:latin typeface="+mn-lt"/>
          <a:ea typeface="+mn-ea"/>
          <a:cs typeface="+mn-cs"/>
        </a:defRPr>
      </a:lvl5pPr>
      <a:lvl6pPr marL="141446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6pPr>
      <a:lvl7pPr marL="167163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7pPr>
      <a:lvl8pPr marL="192881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8pPr>
      <a:lvl9pPr marL="218598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9pPr>
    </p:bodyStyle>
    <p:otherStyle>
      <a:defPPr>
        <a:defRPr lang="en-US"/>
      </a:defPPr>
      <a:lvl1pPr marL="0" algn="l" defTabSz="514350" rtl="0" eaLnBrk="1" latinLnBrk="0" hangingPunct="1">
        <a:defRPr sz="1013" kern="1200">
          <a:solidFill>
            <a:schemeClr val="tx1"/>
          </a:solidFill>
          <a:latin typeface="+mn-lt"/>
          <a:ea typeface="+mn-ea"/>
          <a:cs typeface="+mn-cs"/>
        </a:defRPr>
      </a:lvl1pPr>
      <a:lvl2pPr marL="257175" algn="l" defTabSz="514350" rtl="0" eaLnBrk="1" latinLnBrk="0" hangingPunct="1">
        <a:defRPr sz="1013" kern="1200">
          <a:solidFill>
            <a:schemeClr val="tx1"/>
          </a:solidFill>
          <a:latin typeface="+mn-lt"/>
          <a:ea typeface="+mn-ea"/>
          <a:cs typeface="+mn-cs"/>
        </a:defRPr>
      </a:lvl2pPr>
      <a:lvl3pPr marL="514350" algn="l" defTabSz="514350" rtl="0" eaLnBrk="1" latinLnBrk="0" hangingPunct="1">
        <a:defRPr sz="1013" kern="1200">
          <a:solidFill>
            <a:schemeClr val="tx1"/>
          </a:solidFill>
          <a:latin typeface="+mn-lt"/>
          <a:ea typeface="+mn-ea"/>
          <a:cs typeface="+mn-cs"/>
        </a:defRPr>
      </a:lvl3pPr>
      <a:lvl4pPr marL="771525" algn="l" defTabSz="514350" rtl="0" eaLnBrk="1" latinLnBrk="0" hangingPunct="1">
        <a:defRPr sz="1013" kern="1200">
          <a:solidFill>
            <a:schemeClr val="tx1"/>
          </a:solidFill>
          <a:latin typeface="+mn-lt"/>
          <a:ea typeface="+mn-ea"/>
          <a:cs typeface="+mn-cs"/>
        </a:defRPr>
      </a:lvl4pPr>
      <a:lvl5pPr marL="1028700" algn="l" defTabSz="514350" rtl="0" eaLnBrk="1" latinLnBrk="0" hangingPunct="1">
        <a:defRPr sz="1013" kern="1200">
          <a:solidFill>
            <a:schemeClr val="tx1"/>
          </a:solidFill>
          <a:latin typeface="+mn-lt"/>
          <a:ea typeface="+mn-ea"/>
          <a:cs typeface="+mn-cs"/>
        </a:defRPr>
      </a:lvl5pPr>
      <a:lvl6pPr marL="1285875" algn="l" defTabSz="514350" rtl="0" eaLnBrk="1" latinLnBrk="0" hangingPunct="1">
        <a:defRPr sz="1013" kern="1200">
          <a:solidFill>
            <a:schemeClr val="tx1"/>
          </a:solidFill>
          <a:latin typeface="+mn-lt"/>
          <a:ea typeface="+mn-ea"/>
          <a:cs typeface="+mn-cs"/>
        </a:defRPr>
      </a:lvl6pPr>
      <a:lvl7pPr marL="1543050" algn="l" defTabSz="514350" rtl="0" eaLnBrk="1" latinLnBrk="0" hangingPunct="1">
        <a:defRPr sz="1013" kern="1200">
          <a:solidFill>
            <a:schemeClr val="tx1"/>
          </a:solidFill>
          <a:latin typeface="+mn-lt"/>
          <a:ea typeface="+mn-ea"/>
          <a:cs typeface="+mn-cs"/>
        </a:defRPr>
      </a:lvl7pPr>
      <a:lvl8pPr marL="1800225" algn="l" defTabSz="514350" rtl="0" eaLnBrk="1" latinLnBrk="0" hangingPunct="1">
        <a:defRPr sz="1013" kern="1200">
          <a:solidFill>
            <a:schemeClr val="tx1"/>
          </a:solidFill>
          <a:latin typeface="+mn-lt"/>
          <a:ea typeface="+mn-ea"/>
          <a:cs typeface="+mn-cs"/>
        </a:defRPr>
      </a:lvl8pPr>
      <a:lvl9pPr marL="2057400" algn="l" defTabSz="514350" rtl="0" eaLnBrk="1" latinLnBrk="0" hangingPunct="1">
        <a:defRPr sz="1013"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273844"/>
            <a:ext cx="7886700" cy="994172"/>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4767263"/>
            <a:ext cx="2057400" cy="273844"/>
          </a:xfrm>
          <a:prstGeom prst="rect">
            <a:avLst/>
          </a:prstGeom>
        </p:spPr>
        <p:txBody>
          <a:bodyPr vert="horz" lIns="91440" tIns="45720" rIns="91440" bIns="45720" rtlCol="0" anchor="ctr"/>
          <a:lstStyle>
            <a:lvl1pPr algn="l">
              <a:defRPr sz="900">
                <a:solidFill>
                  <a:schemeClr val="tx1">
                    <a:tint val="75000"/>
                  </a:schemeClr>
                </a:solidFill>
              </a:defRPr>
            </a:lvl1pPr>
          </a:lstStyle>
          <a:p>
            <a:fld id="{4DA3219B-77E4-4F8B-B134-0C7957C98D1C}" type="datetimeFigureOut">
              <a:rPr lang="en-US" smtClean="0"/>
              <a:t>1/8/2024</a:t>
            </a:fld>
            <a:endParaRPr lang="en-US"/>
          </a:p>
        </p:txBody>
      </p:sp>
      <p:sp>
        <p:nvSpPr>
          <p:cNvPr id="5" name="Footer Placeholder 4"/>
          <p:cNvSpPr>
            <a:spLocks noGrp="1"/>
          </p:cNvSpPr>
          <p:nvPr>
            <p:ph type="ftr" sz="quarter" idx="3"/>
          </p:nvPr>
        </p:nvSpPr>
        <p:spPr>
          <a:xfrm>
            <a:off x="3028950" y="4767263"/>
            <a:ext cx="30861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4767263"/>
            <a:ext cx="2057400" cy="273844"/>
          </a:xfrm>
          <a:prstGeom prst="rect">
            <a:avLst/>
          </a:prstGeom>
        </p:spPr>
        <p:txBody>
          <a:bodyPr vert="horz" lIns="91440" tIns="45720" rIns="91440" bIns="45720" rtlCol="0" anchor="ctr"/>
          <a:lstStyle>
            <a:lvl1pPr algn="r">
              <a:defRPr sz="900">
                <a:solidFill>
                  <a:schemeClr val="tx1">
                    <a:tint val="75000"/>
                  </a:schemeClr>
                </a:solidFill>
              </a:defRPr>
            </a:lvl1pPr>
          </a:lstStyle>
          <a:p>
            <a:fld id="{D178C89D-17CB-412F-8FFB-22D852DBD229}" type="slidenum">
              <a:rPr lang="en-US" smtClean="0"/>
              <a:t>‹Nº›</a:t>
            </a:fld>
            <a:endParaRPr lang="en-US"/>
          </a:p>
        </p:txBody>
      </p:sp>
    </p:spTree>
    <p:extLst>
      <p:ext uri="{BB962C8B-B14F-4D97-AF65-F5344CB8AC3E}">
        <p14:creationId xmlns:p14="http://schemas.microsoft.com/office/powerpoint/2010/main" val="2942282276"/>
      </p:ext>
    </p:extLst>
  </p:cSld>
  <p:clrMap bg1="dk1" tx1="lt1" bg2="dk2" tx2="lt2" accent1="accent1" accent2="accent2" accent3="accent3" accent4="accent4" accent5="accent5" accent6="accent6" hlink="hlink" folHlink="folHlink"/>
  <p:sldLayoutIdLst>
    <p:sldLayoutId id="2147483693" r:id="rId1"/>
    <p:sldLayoutId id="2147483694" r:id="rId2"/>
    <p:sldLayoutId id="2147483695" r:id="rId3"/>
    <p:sldLayoutId id="2147483696" r:id="rId4"/>
    <p:sldLayoutId id="2147483697" r:id="rId5"/>
    <p:sldLayoutId id="2147483698" r:id="rId6"/>
    <p:sldLayoutId id="2147483699" r:id="rId7"/>
    <p:sldLayoutId id="2147483700" r:id="rId8"/>
    <p:sldLayoutId id="2147483701" r:id="rId9"/>
    <p:sldLayoutId id="2147483702" r:id="rId10"/>
    <p:sldLayoutId id="2147483703"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tx1">
            <a:alpha val="75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35424" y="273844"/>
            <a:ext cx="7479926" cy="994172"/>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035423" y="1369219"/>
            <a:ext cx="7479927" cy="3263504"/>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628650" y="4767263"/>
            <a:ext cx="2057400" cy="273844"/>
          </a:xfrm>
          <a:prstGeom prst="rect">
            <a:avLst/>
          </a:prstGeom>
        </p:spPr>
        <p:txBody>
          <a:bodyPr vert="horz" lIns="91440" tIns="45720" rIns="91440" bIns="45720" rtlCol="0" anchor="ctr"/>
          <a:lstStyle>
            <a:lvl1pPr algn="l">
              <a:defRPr sz="900">
                <a:solidFill>
                  <a:schemeClr val="tx1">
                    <a:tint val="75000"/>
                  </a:schemeClr>
                </a:solidFill>
              </a:defRPr>
            </a:lvl1pPr>
          </a:lstStyle>
          <a:p>
            <a:fld id="{4DA3219B-77E4-4F8B-B134-0C7957C98D1C}" type="datetimeFigureOut">
              <a:rPr lang="en-US" smtClean="0"/>
              <a:t>1/8/2024</a:t>
            </a:fld>
            <a:endParaRPr lang="en-US"/>
          </a:p>
        </p:txBody>
      </p:sp>
      <p:sp>
        <p:nvSpPr>
          <p:cNvPr id="5" name="Footer Placeholder 4"/>
          <p:cNvSpPr>
            <a:spLocks noGrp="1"/>
          </p:cNvSpPr>
          <p:nvPr>
            <p:ph type="ftr" sz="quarter" idx="3"/>
          </p:nvPr>
        </p:nvSpPr>
        <p:spPr>
          <a:xfrm>
            <a:off x="3028950" y="4767263"/>
            <a:ext cx="30861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4767263"/>
            <a:ext cx="2057400" cy="273844"/>
          </a:xfrm>
          <a:prstGeom prst="rect">
            <a:avLst/>
          </a:prstGeom>
        </p:spPr>
        <p:txBody>
          <a:bodyPr vert="horz" lIns="91440" tIns="45720" rIns="91440" bIns="45720" rtlCol="0" anchor="ctr"/>
          <a:lstStyle>
            <a:lvl1pPr algn="r">
              <a:defRPr sz="900">
                <a:solidFill>
                  <a:schemeClr val="tx1">
                    <a:tint val="75000"/>
                  </a:schemeClr>
                </a:solidFill>
              </a:defRPr>
            </a:lvl1pPr>
          </a:lstStyle>
          <a:p>
            <a:fld id="{D178C89D-17CB-412F-8FFB-22D852DBD229}" type="slidenum">
              <a:rPr lang="en-US" smtClean="0"/>
              <a:t>‹Nº›</a:t>
            </a:fld>
            <a:endParaRPr lang="en-US"/>
          </a:p>
        </p:txBody>
      </p:sp>
      <p:grpSp>
        <p:nvGrpSpPr>
          <p:cNvPr id="14" name="Group 13"/>
          <p:cNvGrpSpPr/>
          <p:nvPr userDrawn="1"/>
        </p:nvGrpSpPr>
        <p:grpSpPr>
          <a:xfrm>
            <a:off x="14638" y="692524"/>
            <a:ext cx="951169" cy="4450976"/>
            <a:chOff x="19517" y="0"/>
            <a:chExt cx="1268225" cy="6858000"/>
          </a:xfrm>
        </p:grpSpPr>
        <p:sp>
          <p:nvSpPr>
            <p:cNvPr id="8" name="Double Wave 7"/>
            <p:cNvSpPr/>
            <p:nvPr userDrawn="1"/>
          </p:nvSpPr>
          <p:spPr>
            <a:xfrm rot="16200000">
              <a:off x="-3048000" y="3067517"/>
              <a:ext cx="6858000" cy="722966"/>
            </a:xfrm>
            <a:prstGeom prst="doubleWave">
              <a:avLst/>
            </a:prstGeom>
            <a:solidFill>
              <a:schemeClr val="bg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9" name="Double Wave 8"/>
            <p:cNvSpPr/>
            <p:nvPr userDrawn="1"/>
          </p:nvSpPr>
          <p:spPr>
            <a:xfrm rot="16200000">
              <a:off x="-2864224" y="3067517"/>
              <a:ext cx="6858000" cy="722966"/>
            </a:xfrm>
            <a:prstGeom prst="doubleWave">
              <a:avLst/>
            </a:prstGeom>
            <a:solidFill>
              <a:schemeClr val="bg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0" name="Double Wave 9"/>
            <p:cNvSpPr/>
            <p:nvPr userDrawn="1"/>
          </p:nvSpPr>
          <p:spPr>
            <a:xfrm rot="16200000">
              <a:off x="-2680447" y="3067517"/>
              <a:ext cx="6858000" cy="722966"/>
            </a:xfrm>
            <a:prstGeom prst="doubleWave">
              <a:avLst/>
            </a:prstGeom>
            <a:solidFill>
              <a:schemeClr val="bg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1" name="Double Wave 10"/>
            <p:cNvSpPr/>
            <p:nvPr userDrawn="1"/>
          </p:nvSpPr>
          <p:spPr>
            <a:xfrm rot="16200000">
              <a:off x="-2502741" y="3067517"/>
              <a:ext cx="6858000" cy="722966"/>
            </a:xfrm>
            <a:prstGeom prst="doubleWave">
              <a:avLst/>
            </a:prstGeom>
            <a:solidFill>
              <a:schemeClr val="bg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pic>
        <p:nvPicPr>
          <p:cNvPr id="12" name="Picture 11" descr="JHU-Logotype.JPG"/>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152469" y="4972050"/>
            <a:ext cx="714375" cy="171450"/>
          </a:xfrm>
          <a:prstGeom prst="rect">
            <a:avLst/>
          </a:prstGeom>
          <a:noFill/>
          <a:ln>
            <a:noFill/>
          </a:ln>
        </p:spPr>
      </p:pic>
      <p:pic>
        <p:nvPicPr>
          <p:cNvPr id="13" name="Picture 12"/>
          <p:cNvPicPr>
            <a:picLocks noChangeAspect="1"/>
          </p:cNvPicPr>
          <p:nvPr userDrawn="1"/>
        </p:nvPicPr>
        <p:blipFill>
          <a:blip r:embed="rId15"/>
          <a:stretch>
            <a:fillRect/>
          </a:stretch>
        </p:blipFill>
        <p:spPr>
          <a:xfrm>
            <a:off x="212451" y="4720569"/>
            <a:ext cx="594412" cy="251482"/>
          </a:xfrm>
          <a:prstGeom prst="rect">
            <a:avLst/>
          </a:prstGeom>
        </p:spPr>
      </p:pic>
      <p:sp>
        <p:nvSpPr>
          <p:cNvPr id="16" name="TextBox 15"/>
          <p:cNvSpPr txBox="1"/>
          <p:nvPr userDrawn="1"/>
        </p:nvSpPr>
        <p:spPr>
          <a:xfrm>
            <a:off x="52488" y="0"/>
            <a:ext cx="898571" cy="692523"/>
          </a:xfrm>
          <a:prstGeom prst="rect">
            <a:avLst/>
          </a:prstGeom>
          <a:noFill/>
          <a:ln>
            <a:solidFill>
              <a:schemeClr val="accent1"/>
            </a:solidFill>
          </a:ln>
        </p:spPr>
        <p:txBody>
          <a:bodyPr wrap="square" rtlCol="0" anchor="ctr" anchorCtr="0">
            <a:noAutofit/>
          </a:bodyPr>
          <a:lstStyle/>
          <a:p>
            <a:pPr algn="ctr"/>
            <a:r>
              <a:rPr lang="en-US" sz="1500" dirty="0">
                <a:solidFill>
                  <a:schemeClr val="bg1"/>
                </a:solidFill>
              </a:rPr>
              <a:t>PH for Unit icon</a:t>
            </a:r>
          </a:p>
        </p:txBody>
      </p:sp>
    </p:spTree>
    <p:extLst>
      <p:ext uri="{BB962C8B-B14F-4D97-AF65-F5344CB8AC3E}">
        <p14:creationId xmlns:p14="http://schemas.microsoft.com/office/powerpoint/2010/main" val="4047994583"/>
      </p:ext>
    </p:extLst>
  </p:cSld>
  <p:clrMap bg1="dk1" tx1="lt1" bg2="dk2" tx2="lt2" accent1="accent1" accent2="accent2" accent3="accent3" accent4="accent4" accent5="accent5" accent6="accent6" hlink="hlink" folHlink="folHlink"/>
  <p:sldLayoutIdLst>
    <p:sldLayoutId id="2147483705" r:id="rId1"/>
    <p:sldLayoutId id="2147483706" r:id="rId2"/>
    <p:sldLayoutId id="2147483707" r:id="rId3"/>
    <p:sldLayoutId id="2147483708" r:id="rId4"/>
    <p:sldLayoutId id="2147483709" r:id="rId5"/>
    <p:sldLayoutId id="2147483710" r:id="rId6"/>
    <p:sldLayoutId id="2147483711" r:id="rId7"/>
    <p:sldLayoutId id="2147483712" r:id="rId8"/>
    <p:sldLayoutId id="2147483713" r:id="rId9"/>
    <p:sldLayoutId id="2147483714" r:id="rId10"/>
    <p:sldLayoutId id="2147483715" r:id="rId11"/>
    <p:sldLayoutId id="2147483716" r:id="rId12"/>
  </p:sldLayoutIdLst>
  <p:txStyles>
    <p:titleStyle>
      <a:lvl1pPr algn="l" defTabSz="685800" rtl="0" eaLnBrk="1" latinLnBrk="0" hangingPunct="1">
        <a:lnSpc>
          <a:spcPct val="90000"/>
        </a:lnSpc>
        <a:spcBef>
          <a:spcPct val="0"/>
        </a:spcBef>
        <a:buNone/>
        <a:defRPr sz="3300" kern="1200">
          <a:solidFill>
            <a:schemeClr val="bg2">
              <a:lumMod val="50000"/>
            </a:schemeClr>
          </a:solidFill>
          <a:latin typeface="Berlin Sans FB" panose="020E0602020502020306" pitchFamily="34" charset="0"/>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bg2">
              <a:lumMod val="50000"/>
            </a:schemeClr>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bg2">
              <a:lumMod val="50000"/>
            </a:schemeClr>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bg2">
              <a:lumMod val="50000"/>
            </a:schemeClr>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bg2">
              <a:lumMod val="50000"/>
            </a:schemeClr>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bg2">
              <a:lumMod val="50000"/>
            </a:schemeClr>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9.xml"/><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0.xml"/><Relationship Id="rId1" Type="http://schemas.openxmlformats.org/officeDocument/2006/relationships/slideLayout" Target="../slideLayouts/slideLayout14.xml"/><Relationship Id="rId5" Type="http://schemas.openxmlformats.org/officeDocument/2006/relationships/image" Target="../media/image3.jpeg"/><Relationship Id="rId4" Type="http://schemas.microsoft.com/office/2007/relationships/hdphoto" Target="../media/hdphoto5.wdp"/></Relationships>
</file>

<file path=ppt/slides/_rels/slide1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1.xml"/><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2.xml"/><Relationship Id="rId1" Type="http://schemas.openxmlformats.org/officeDocument/2006/relationships/slideLayout" Target="../slideLayouts/slideLayout16.xml"/><Relationship Id="rId4" Type="http://schemas.openxmlformats.org/officeDocument/2006/relationships/image" Target="../media/image14.JPG"/></Relationships>
</file>

<file path=ppt/slides/_rels/slide1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3.xml"/><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5.JPG"/><Relationship Id="rId1" Type="http://schemas.openxmlformats.org/officeDocument/2006/relationships/slideLayout" Target="../slideLayouts/slideLayout16.xml"/></Relationships>
</file>

<file path=ppt/slides/_rels/slide1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4.xml"/><Relationship Id="rId1" Type="http://schemas.openxmlformats.org/officeDocument/2006/relationships/slideLayout" Target="../slideLayouts/slideLayout16.xml"/></Relationships>
</file>

<file path=ppt/slides/_rels/slide17.xml.rels><?xml version="1.0" encoding="UTF-8" standalone="yes"?>
<Relationships xmlns="http://schemas.openxmlformats.org/package/2006/relationships"><Relationship Id="rId3" Type="http://schemas.openxmlformats.org/officeDocument/2006/relationships/hyperlink" Target="https://images.all4ed.org/boys-high-five-in-science-class" TargetMode="External"/><Relationship Id="rId2" Type="http://schemas.openxmlformats.org/officeDocument/2006/relationships/notesSlide" Target="../notesSlides/notesSlide15.xml"/><Relationship Id="rId1" Type="http://schemas.openxmlformats.org/officeDocument/2006/relationships/slideLayout" Target="../slideLayouts/slideLayout23.xml"/><Relationship Id="rId4" Type="http://schemas.openxmlformats.org/officeDocument/2006/relationships/hyperlink" Target="http://clipart-library.com/clipart/pi7rLLzAT.htm"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28.xml"/><Relationship Id="rId4" Type="http://schemas.openxmlformats.org/officeDocument/2006/relationships/image" Target="../media/image4.jpeg"/></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13.xml"/><Relationship Id="rId5" Type="http://schemas.openxmlformats.org/officeDocument/2006/relationships/image" Target="../media/image3.jpeg"/><Relationship Id="rId4" Type="http://schemas.microsoft.com/office/2007/relationships/hdphoto" Target="../media/hdphoto1.wdp"/></Relationships>
</file>

<file path=ppt/slides/_rels/slide4.xml.rels><?xml version="1.0" encoding="UTF-8" standalone="yes"?>
<Relationships xmlns="http://schemas.openxmlformats.org/package/2006/relationships"><Relationship Id="rId8" Type="http://schemas.microsoft.com/office/2007/relationships/hdphoto" Target="../media/hdphoto3.wdp"/><Relationship Id="rId3" Type="http://schemas.openxmlformats.org/officeDocument/2006/relationships/image" Target="../media/image6.png"/><Relationship Id="rId7" Type="http://schemas.openxmlformats.org/officeDocument/2006/relationships/image" Target="../media/image9.png"/><Relationship Id="rId12" Type="http://schemas.openxmlformats.org/officeDocument/2006/relationships/image" Target="../media/image3.jpeg"/><Relationship Id="rId2" Type="http://schemas.openxmlformats.org/officeDocument/2006/relationships/notesSlide" Target="../notesSlides/notesSlide4.xml"/><Relationship Id="rId1" Type="http://schemas.openxmlformats.org/officeDocument/2006/relationships/slideLayout" Target="../slideLayouts/slideLayout13.xml"/><Relationship Id="rId6" Type="http://schemas.microsoft.com/office/2007/relationships/hdphoto" Target="../media/hdphoto2.wdp"/><Relationship Id="rId11" Type="http://schemas.openxmlformats.org/officeDocument/2006/relationships/image" Target="../media/image11.png"/><Relationship Id="rId5" Type="http://schemas.openxmlformats.org/officeDocument/2006/relationships/image" Target="../media/image8.png"/><Relationship Id="rId10" Type="http://schemas.microsoft.com/office/2007/relationships/hdphoto" Target="../media/hdphoto4.wdp"/><Relationship Id="rId4" Type="http://schemas.openxmlformats.org/officeDocument/2006/relationships/image" Target="../media/image7.jpeg"/><Relationship Id="rId9" Type="http://schemas.openxmlformats.org/officeDocument/2006/relationships/image" Target="../media/image10.png"/></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5.xml"/><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6.xml"/><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7.xml"/><Relationship Id="rId1" Type="http://schemas.openxmlformats.org/officeDocument/2006/relationships/slideLayout" Target="../slideLayouts/slideLayout14.xml"/><Relationship Id="rId4" Type="http://schemas.openxmlformats.org/officeDocument/2006/relationships/image" Target="../media/image12.JPG"/></Relationships>
</file>

<file path=ppt/slides/_rels/slide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8.xml"/><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3C9E9FC4-F810-440E-AC15-A67365D0618D}"/>
              </a:ext>
            </a:extLst>
          </p:cNvPr>
          <p:cNvSpPr txBox="1"/>
          <p:nvPr/>
        </p:nvSpPr>
        <p:spPr>
          <a:xfrm>
            <a:off x="1311965" y="448434"/>
            <a:ext cx="7702826"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schemeClr val="bg2"/>
                </a:solidFill>
                <a:effectLst/>
                <a:uLnTx/>
                <a:uFillTx/>
                <a:latin typeface="Berlin Sans FB Demi" panose="020E0802020502020306" pitchFamily="34" charset="0"/>
                <a:ea typeface="+mn-ea"/>
                <a:cs typeface="+mn-cs"/>
              </a:rPr>
              <a:t>Hazlo Ahora</a:t>
            </a:r>
            <a:r>
              <a:rPr kumimoji="0" lang="en-US" sz="3600" b="0" i="0" u="none" strike="noStrike" kern="1200" cap="none" spc="0" normalizeH="0" baseline="0" noProof="0" dirty="0">
                <a:ln>
                  <a:noFill/>
                </a:ln>
                <a:solidFill>
                  <a:schemeClr val="bg2"/>
                </a:solidFill>
                <a:effectLst/>
                <a:uLnTx/>
                <a:uFillTx/>
                <a:latin typeface="Berlin Sans FB" panose="020E0602020502020306" pitchFamily="34" charset="0"/>
                <a:ea typeface="+mn-ea"/>
                <a:cs typeface="+mn-cs"/>
              </a:rPr>
              <a:t>:</a:t>
            </a:r>
          </a:p>
        </p:txBody>
      </p:sp>
      <p:sp>
        <p:nvSpPr>
          <p:cNvPr id="4" name="TextBox 3">
            <a:extLst>
              <a:ext uri="{FF2B5EF4-FFF2-40B4-BE49-F238E27FC236}">
                <a16:creationId xmlns:a16="http://schemas.microsoft.com/office/drawing/2014/main" id="{32D94456-62BE-49A3-845C-9977B62AEBE5}"/>
              </a:ext>
            </a:extLst>
          </p:cNvPr>
          <p:cNvSpPr txBox="1"/>
          <p:nvPr/>
        </p:nvSpPr>
        <p:spPr>
          <a:xfrm>
            <a:off x="1311965" y="1094765"/>
            <a:ext cx="7504776" cy="418576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1200"/>
              </a:spcAft>
              <a:buClrTx/>
              <a:buSzTx/>
              <a:buFontTx/>
              <a:buNone/>
              <a:tabLst/>
              <a:defRPr/>
            </a:pPr>
            <a:r>
              <a:rPr kumimoji="0" lang="es-MX" sz="3200" b="0" i="0" u="none" strike="noStrike" kern="1200" cap="none" spc="0" normalizeH="0" baseline="0" noProof="0" dirty="0">
                <a:ln>
                  <a:noFill/>
                </a:ln>
                <a:solidFill>
                  <a:schemeClr val="bg2"/>
                </a:solidFill>
                <a:effectLst/>
                <a:uLnTx/>
                <a:uFillTx/>
                <a:latin typeface="Calibri" panose="020F0502020204030204"/>
                <a:ea typeface="+mn-ea"/>
                <a:cs typeface="+mn-cs"/>
              </a:rPr>
              <a:t>Supón que te piden que dirijas un equipo para organizar un acto escolar. ¿A qué tipo de personas pedirías que se unieran a tu equipo?</a:t>
            </a:r>
            <a:endParaRPr kumimoji="0" lang="en-US" sz="3200" b="0" i="0" u="none" strike="noStrike" kern="1200" cap="none" spc="0" normalizeH="0" baseline="0" noProof="0" dirty="0">
              <a:ln>
                <a:noFill/>
              </a:ln>
              <a:solidFill>
                <a:schemeClr val="bg2"/>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600"/>
              </a:spcAft>
              <a:buClrTx/>
              <a:buSzTx/>
              <a:buFontTx/>
              <a:buNone/>
              <a:tabLst/>
              <a:defRPr/>
            </a:pPr>
            <a:r>
              <a:rPr lang="es-MX" sz="3200" dirty="0">
                <a:solidFill>
                  <a:schemeClr val="bg2"/>
                </a:solidFill>
                <a:latin typeface="Calibri" panose="020F0502020204030204"/>
              </a:rPr>
              <a:t>Dirígete a un compañero y dale tres cualidades imprescindibles que buscarías en las personas que quisieran formar parte de tu equipo</a:t>
            </a:r>
            <a:r>
              <a:rPr lang="en-US" sz="3200" dirty="0">
                <a:solidFill>
                  <a:schemeClr val="bg2"/>
                </a:solidFill>
                <a:latin typeface="Calibri" panose="020F0502020204030204"/>
              </a:rPr>
              <a:t>.</a:t>
            </a:r>
            <a:endParaRPr kumimoji="0" lang="en-US" sz="3200" b="0" i="0" u="none" strike="noStrike" kern="1200" cap="none" spc="0" normalizeH="0" baseline="0" noProof="0" dirty="0">
              <a:ln>
                <a:noFill/>
              </a:ln>
              <a:solidFill>
                <a:schemeClr val="bg2"/>
              </a:solidFill>
              <a:effectLst/>
              <a:uLnTx/>
              <a:uFillTx/>
              <a:latin typeface="Calibri" panose="020F0502020204030204"/>
            </a:endParaRPr>
          </a:p>
        </p:txBody>
      </p:sp>
    </p:spTree>
    <p:extLst>
      <p:ext uri="{BB962C8B-B14F-4D97-AF65-F5344CB8AC3E}">
        <p14:creationId xmlns:p14="http://schemas.microsoft.com/office/powerpoint/2010/main" val="41790569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89"/>
        <p:cNvGrpSpPr/>
        <p:nvPr/>
      </p:nvGrpSpPr>
      <p:grpSpPr>
        <a:xfrm>
          <a:off x="0" y="0"/>
          <a:ext cx="0" cy="0"/>
          <a:chOff x="0" y="0"/>
          <a:chExt cx="0" cy="0"/>
        </a:xfrm>
      </p:grpSpPr>
      <p:sp>
        <p:nvSpPr>
          <p:cNvPr id="90" name="Google Shape;90;p17"/>
          <p:cNvSpPr txBox="1">
            <a:spLocks noGrp="1"/>
          </p:cNvSpPr>
          <p:nvPr>
            <p:ph type="title"/>
          </p:nvPr>
        </p:nvSpPr>
        <p:spPr>
          <a:xfrm>
            <a:off x="1295399" y="596966"/>
            <a:ext cx="6991953" cy="981577"/>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s-MX" dirty="0"/>
              <a:t>¿A cuál de ellos consideras un equipo? ¿Por qué?</a:t>
            </a:r>
            <a:endParaRPr dirty="0"/>
          </a:p>
        </p:txBody>
      </p:sp>
      <p:sp>
        <p:nvSpPr>
          <p:cNvPr id="91" name="Google Shape;91;p17"/>
          <p:cNvSpPr txBox="1">
            <a:spLocks noGrp="1"/>
          </p:cNvSpPr>
          <p:nvPr>
            <p:ph type="body" idx="2"/>
          </p:nvPr>
        </p:nvSpPr>
        <p:spPr>
          <a:xfrm>
            <a:off x="1193533" y="1722922"/>
            <a:ext cx="7582967" cy="2696377"/>
          </a:xfrm>
          <a:prstGeom prst="rect">
            <a:avLst/>
          </a:prstGeom>
        </p:spPr>
        <p:txBody>
          <a:bodyPr spcFirstLastPara="1" wrap="square" lIns="91425" tIns="91425" rIns="91425" bIns="91425" anchor="t" anchorCtr="0">
            <a:noAutofit/>
          </a:bodyPr>
          <a:lstStyle/>
          <a:p>
            <a:pPr marL="514350" indent="-457200">
              <a:buClrTx/>
            </a:pPr>
            <a:r>
              <a:rPr lang="en-US" sz="3200" dirty="0">
                <a:solidFill>
                  <a:schemeClr val="bg2"/>
                </a:solidFill>
              </a:rPr>
              <a:t>Familias</a:t>
            </a:r>
          </a:p>
          <a:p>
            <a:pPr marL="514350" indent="-457200">
              <a:buClrTx/>
            </a:pPr>
            <a:r>
              <a:rPr lang="en-US" sz="3200" dirty="0">
                <a:solidFill>
                  <a:schemeClr val="bg2"/>
                </a:solidFill>
              </a:rPr>
              <a:t>Deportes</a:t>
            </a:r>
          </a:p>
          <a:p>
            <a:pPr marL="514350" indent="-457200">
              <a:buClrTx/>
            </a:pPr>
            <a:r>
              <a:rPr lang="en-US" sz="3200" dirty="0">
                <a:solidFill>
                  <a:schemeClr val="bg2"/>
                </a:solidFill>
              </a:rPr>
              <a:t>Empresas</a:t>
            </a:r>
          </a:p>
          <a:p>
            <a:pPr marL="514350" indent="-457200">
              <a:buClrTx/>
            </a:pPr>
            <a:r>
              <a:rPr lang="en-US" sz="3200" dirty="0">
                <a:solidFill>
                  <a:schemeClr val="bg2"/>
                </a:solidFill>
              </a:rPr>
              <a:t>Gobiernos</a:t>
            </a:r>
            <a:endParaRPr sz="3200" dirty="0">
              <a:solidFill>
                <a:schemeClr val="bg2"/>
              </a:solidFill>
            </a:endParaRPr>
          </a:p>
        </p:txBody>
      </p:sp>
      <p:sp>
        <p:nvSpPr>
          <p:cNvPr id="4" name="Rectangle 3">
            <a:extLst>
              <a:ext uri="{FF2B5EF4-FFF2-40B4-BE49-F238E27FC236}">
                <a16:creationId xmlns:a16="http://schemas.microsoft.com/office/drawing/2014/main" id="{A5F3BEF7-7499-4219-B05B-5B9428542E02}"/>
              </a:ext>
            </a:extLst>
          </p:cNvPr>
          <p:cNvSpPr/>
          <p:nvPr/>
        </p:nvSpPr>
        <p:spPr>
          <a:xfrm>
            <a:off x="60385" y="0"/>
            <a:ext cx="879488" cy="685800"/>
          </a:xfrm>
          <a:prstGeom prst="rect">
            <a:avLst/>
          </a:prstGeom>
          <a:blipFill dpi="0" rotWithShape="1">
            <a:blip r:embed="rId3" cstate="print">
              <a:extLst>
                <a:ext uri="{28A0092B-C50C-407E-A947-70E740481C1C}">
                  <a14:useLocalDpi xmlns:a14="http://schemas.microsoft.com/office/drawing/2010/main" val="0"/>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prstClr val="white"/>
              </a:solidFill>
              <a:latin typeface="Calibri" panose="020F0502020204030204"/>
            </a:endParaRPr>
          </a:p>
        </p:txBody>
      </p:sp>
    </p:spTree>
    <p:extLst>
      <p:ext uri="{BB962C8B-B14F-4D97-AF65-F5344CB8AC3E}">
        <p14:creationId xmlns:p14="http://schemas.microsoft.com/office/powerpoint/2010/main" val="254371092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89"/>
        <p:cNvGrpSpPr/>
        <p:nvPr/>
      </p:nvGrpSpPr>
      <p:grpSpPr>
        <a:xfrm>
          <a:off x="0" y="0"/>
          <a:ext cx="0" cy="0"/>
          <a:chOff x="0" y="0"/>
          <a:chExt cx="0" cy="0"/>
        </a:xfrm>
      </p:grpSpPr>
      <p:sp>
        <p:nvSpPr>
          <p:cNvPr id="90" name="Google Shape;90;p17"/>
          <p:cNvSpPr txBox="1">
            <a:spLocks noGrp="1"/>
          </p:cNvSpPr>
          <p:nvPr>
            <p:ph type="title"/>
          </p:nvPr>
        </p:nvSpPr>
        <p:spPr>
          <a:xfrm>
            <a:off x="1167582" y="305416"/>
            <a:ext cx="6226278" cy="962947"/>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US" dirty="0"/>
              <a:t>Tomar Decisiones en Grupo</a:t>
            </a:r>
            <a:endParaRPr dirty="0"/>
          </a:p>
        </p:txBody>
      </p:sp>
      <p:sp>
        <p:nvSpPr>
          <p:cNvPr id="91" name="Google Shape;91;p17"/>
          <p:cNvSpPr txBox="1">
            <a:spLocks noGrp="1"/>
          </p:cNvSpPr>
          <p:nvPr>
            <p:ph type="body" idx="2"/>
          </p:nvPr>
        </p:nvSpPr>
        <p:spPr>
          <a:xfrm>
            <a:off x="1167581" y="1268363"/>
            <a:ext cx="7809273" cy="3082112"/>
          </a:xfrm>
          <a:prstGeom prst="rect">
            <a:avLst/>
          </a:prstGeom>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800"/>
              <a:buNone/>
            </a:pPr>
            <a:r>
              <a:rPr lang="es-MX" sz="3200" dirty="0">
                <a:solidFill>
                  <a:schemeClr val="bg2"/>
                </a:solidFill>
              </a:rPr>
              <a:t>Imagina que tu equipo ha recibido un regalo de $500. Discutan y acuerden juntos tres formas en que gastarán el dinero</a:t>
            </a:r>
            <a:r>
              <a:rPr lang="en-US" sz="3200" dirty="0">
                <a:solidFill>
                  <a:schemeClr val="bg2"/>
                </a:solidFill>
              </a:rPr>
              <a:t>:</a:t>
            </a:r>
          </a:p>
          <a:p>
            <a:pPr lvl="0" indent="-457200" algn="l" rtl="0">
              <a:lnSpc>
                <a:spcPct val="100000"/>
              </a:lnSpc>
              <a:spcBef>
                <a:spcPts val="0"/>
              </a:spcBef>
              <a:spcAft>
                <a:spcPts val="0"/>
              </a:spcAft>
              <a:buClr>
                <a:schemeClr val="bg2"/>
              </a:buClr>
              <a:buSzPts val="1800"/>
              <a:buFont typeface="Arial" panose="020B0604020202020204" pitchFamily="34" charset="0"/>
              <a:buChar char="•"/>
            </a:pPr>
            <a:r>
              <a:rPr lang="en-US" sz="3200" dirty="0">
                <a:solidFill>
                  <a:schemeClr val="bg2"/>
                </a:solidFill>
              </a:rPr>
              <a:t>Lluvia de ideas</a:t>
            </a:r>
          </a:p>
          <a:p>
            <a:pPr lvl="0" indent="-457200" algn="l" rtl="0">
              <a:lnSpc>
                <a:spcPct val="100000"/>
              </a:lnSpc>
              <a:spcBef>
                <a:spcPts val="0"/>
              </a:spcBef>
              <a:spcAft>
                <a:spcPts val="0"/>
              </a:spcAft>
              <a:buClr>
                <a:schemeClr val="bg2"/>
              </a:buClr>
              <a:buSzPts val="1800"/>
              <a:buFont typeface="Arial" panose="020B0604020202020204" pitchFamily="34" charset="0"/>
              <a:buChar char="•"/>
            </a:pPr>
            <a:r>
              <a:rPr lang="en-US" sz="3200" dirty="0">
                <a:solidFill>
                  <a:schemeClr val="bg2"/>
                </a:solidFill>
              </a:rPr>
              <a:t>S</a:t>
            </a:r>
            <a:r>
              <a:rPr lang="es-MX" sz="3200" dirty="0">
                <a:solidFill>
                  <a:schemeClr val="bg2"/>
                </a:solidFill>
              </a:rPr>
              <a:t>elecciona tus tres mejores opcione</a:t>
            </a:r>
            <a:r>
              <a:rPr lang="en-US" sz="3200" dirty="0">
                <a:solidFill>
                  <a:schemeClr val="bg2"/>
                </a:solidFill>
              </a:rPr>
              <a:t>s</a:t>
            </a:r>
          </a:p>
          <a:p>
            <a:pPr lvl="0" indent="-457200" algn="l" rtl="0">
              <a:lnSpc>
                <a:spcPct val="100000"/>
              </a:lnSpc>
              <a:spcBef>
                <a:spcPts val="0"/>
              </a:spcBef>
              <a:spcAft>
                <a:spcPts val="0"/>
              </a:spcAft>
              <a:buClr>
                <a:schemeClr val="bg2"/>
              </a:buClr>
              <a:buSzPts val="1800"/>
              <a:buFont typeface="Arial" panose="020B0604020202020204" pitchFamily="34" charset="0"/>
              <a:buChar char="•"/>
            </a:pPr>
            <a:r>
              <a:rPr lang="en-US" sz="3200" dirty="0">
                <a:solidFill>
                  <a:schemeClr val="bg2"/>
                </a:solidFill>
              </a:rPr>
              <a:t>D</a:t>
            </a:r>
            <a:r>
              <a:rPr lang="es-MX" sz="3200" dirty="0" err="1">
                <a:solidFill>
                  <a:schemeClr val="bg2"/>
                </a:solidFill>
              </a:rPr>
              <a:t>esigna</a:t>
            </a:r>
            <a:r>
              <a:rPr lang="es-MX" sz="3200" dirty="0">
                <a:solidFill>
                  <a:schemeClr val="bg2"/>
                </a:solidFill>
              </a:rPr>
              <a:t> a un portavoz para que informe a la clase</a:t>
            </a:r>
            <a:endParaRPr sz="2800" dirty="0">
              <a:solidFill>
                <a:schemeClr val="bg2"/>
              </a:solidFill>
            </a:endParaRPr>
          </a:p>
        </p:txBody>
      </p:sp>
      <p:pic>
        <p:nvPicPr>
          <p:cNvPr id="1026" name="Picture 2" descr="$500 Dollar Bills - Hundred Dollar Bill Transparent , Transparent ">
            <a:extLst>
              <a:ext uri="{FF2B5EF4-FFF2-40B4-BE49-F238E27FC236}">
                <a16:creationId xmlns:a16="http://schemas.microsoft.com/office/drawing/2014/main" id="{614513C6-105C-46BD-9ADA-880540B94BD4}"/>
              </a:ext>
            </a:extLst>
          </p:cNvPr>
          <p:cNvPicPr>
            <a:picLocks noChangeAspect="1" noChangeArrowheads="1"/>
          </p:cNvPicPr>
          <p:nvPr/>
        </p:nvPicPr>
        <p:blipFill rotWithShape="1">
          <a:blip r:embed="rId3">
            <a:extLst>
              <a:ext uri="{BEBA8EAE-BF5A-486C-A8C5-ECC9F3942E4B}">
                <a14:imgProps xmlns:a14="http://schemas.microsoft.com/office/drawing/2010/main">
                  <a14:imgLayer r:embed="rId4">
                    <a14:imgEffect>
                      <a14:backgroundRemoval t="6759" b="92690" l="10435" r="92174">
                        <a14:foregroundMark x1="19239" y1="83172" x2="19022" y2="73517"/>
                        <a14:foregroundMark x1="19022" y1="73517" x2="21957" y2="62207"/>
                        <a14:foregroundMark x1="21957" y1="62207" x2="18696" y2="52690"/>
                        <a14:foregroundMark x1="18696" y1="52690" x2="12826" y2="45793"/>
                        <a14:foregroundMark x1="12826" y1="45793" x2="22065" y2="72138"/>
                        <a14:foregroundMark x1="22065" y1="72138" x2="21957" y2="57379"/>
                        <a14:foregroundMark x1="21957" y1="57379" x2="19130" y2="47724"/>
                        <a14:foregroundMark x1="19130" y1="47724" x2="12935" y2="41241"/>
                        <a14:foregroundMark x1="12935" y1="41241" x2="70978" y2="8138"/>
                        <a14:foregroundMark x1="70978" y1="8138" x2="77174" y2="15586"/>
                        <a14:foregroundMark x1="77174" y1="15586" x2="88261" y2="64138"/>
                        <a14:foregroundMark x1="88261" y1="64138" x2="86087" y2="84276"/>
                        <a14:foregroundMark x1="86087" y1="84276" x2="80435" y2="91172"/>
                        <a14:foregroundMark x1="80435" y1="91172" x2="42500" y2="85241"/>
                        <a14:foregroundMark x1="42500" y1="85241" x2="62935" y2="87862"/>
                        <a14:foregroundMark x1="62935" y1="87862" x2="76196" y2="85103"/>
                        <a14:foregroundMark x1="76196" y1="85103" x2="84130" y2="89103"/>
                        <a14:foregroundMark x1="84130" y1="89103" x2="86087" y2="66759"/>
                        <a14:foregroundMark x1="86087" y1="66759" x2="82283" y2="80552"/>
                        <a14:foregroundMark x1="82283" y1="80552" x2="81739" y2="91724"/>
                        <a14:foregroundMark x1="81739" y1="91724" x2="84783" y2="60138"/>
                        <a14:foregroundMark x1="84783" y1="60138" x2="81848" y2="72276"/>
                        <a14:foregroundMark x1="81848" y1="72276" x2="83478" y2="59586"/>
                        <a14:foregroundMark x1="83478" y1="59586" x2="81413" y2="50345"/>
                        <a14:foregroundMark x1="81413" y1="50345" x2="85000" y2="59310"/>
                        <a14:foregroundMark x1="85000" y1="59310" x2="84022" y2="48966"/>
                        <a14:foregroundMark x1="84022" y1="48966" x2="72391" y2="14897"/>
                        <a14:foregroundMark x1="72391" y1="14897" x2="68587" y2="23724"/>
                        <a14:foregroundMark x1="68587" y1="23724" x2="73261" y2="12000"/>
                        <a14:foregroundMark x1="73261" y1="12000" x2="57500" y2="25379"/>
                        <a14:foregroundMark x1="57500" y1="25379" x2="64783" y2="18621"/>
                        <a14:foregroundMark x1="64783" y1="18621" x2="18152" y2="40690"/>
                        <a14:foregroundMark x1="18152" y1="40690" x2="16522" y2="51172"/>
                        <a14:foregroundMark x1="16522" y1="51172" x2="17065" y2="54483"/>
                        <a14:foregroundMark x1="13587" y1="53379" x2="11848" y2="44138"/>
                        <a14:foregroundMark x1="11848" y1="44138" x2="17609" y2="37517"/>
                        <a14:foregroundMark x1="17609" y1="37517" x2="10217" y2="41655"/>
                        <a14:foregroundMark x1="10217" y1="41655" x2="15978" y2="47862"/>
                        <a14:foregroundMark x1="15978" y1="47862" x2="21196" y2="50483"/>
                        <a14:foregroundMark x1="13261" y1="49931" x2="10435" y2="40966"/>
                        <a14:foregroundMark x1="10435" y1="40966" x2="24783" y2="31724"/>
                        <a14:foregroundMark x1="24783" y1="31724" x2="29783" y2="30345"/>
                        <a14:foregroundMark x1="61304" y1="14483" x2="68043" y2="9379"/>
                        <a14:foregroundMark x1="68043" y1="9379" x2="74457" y2="12552"/>
                        <a14:foregroundMark x1="74674" y1="13379" x2="70978" y2="7862"/>
                        <a14:foregroundMark x1="74891" y1="12000" x2="71957" y2="6759"/>
                        <a14:foregroundMark x1="81196" y1="31862" x2="84783" y2="40138"/>
                        <a14:foregroundMark x1="84783" y1="40138" x2="87391" y2="59310"/>
                        <a14:foregroundMark x1="87391" y1="59310" x2="86413" y2="87586"/>
                        <a14:foregroundMark x1="86413" y1="87586" x2="79239" y2="91172"/>
                        <a14:foregroundMark x1="79239" y1="91172" x2="63913" y2="89655"/>
                        <a14:foregroundMark x1="63913" y1="89655" x2="80543" y2="92000"/>
                        <a14:foregroundMark x1="80543" y1="92000" x2="86087" y2="84138"/>
                        <a14:foregroundMark x1="86087" y1="84138" x2="87826" y2="75034"/>
                        <a14:foregroundMark x1="87826" y1="75034" x2="86522" y2="65103"/>
                        <a14:foregroundMark x1="86522" y1="65103" x2="87065" y2="79172"/>
                        <a14:foregroundMark x1="60000" y1="88828" x2="57826" y2="89793"/>
                        <a14:foregroundMark x1="67065" y1="90483" x2="85109" y2="92690"/>
                        <a14:foregroundMark x1="92174" y1="90759" x2="92174" y2="90759"/>
                      </a14:backgroundRemoval>
                    </a14:imgEffect>
                  </a14:imgLayer>
                </a14:imgProps>
              </a:ext>
              <a:ext uri="{28A0092B-C50C-407E-A947-70E740481C1C}">
                <a14:useLocalDpi xmlns:a14="http://schemas.microsoft.com/office/drawing/2010/main" val="0"/>
              </a:ext>
            </a:extLst>
          </a:blip>
          <a:srcRect l="9335" t="5938" r="9913" b="4419"/>
          <a:stretch/>
        </p:blipFill>
        <p:spPr bwMode="auto">
          <a:xfrm rot="20594809">
            <a:off x="7078172" y="2211574"/>
            <a:ext cx="1366684" cy="1195689"/>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a:extLst>
              <a:ext uri="{FF2B5EF4-FFF2-40B4-BE49-F238E27FC236}">
                <a16:creationId xmlns:a16="http://schemas.microsoft.com/office/drawing/2014/main" id="{238104EF-725E-4BF7-A1CC-E4619B72BC4F}"/>
              </a:ext>
            </a:extLst>
          </p:cNvPr>
          <p:cNvSpPr/>
          <p:nvPr/>
        </p:nvSpPr>
        <p:spPr>
          <a:xfrm>
            <a:off x="60385" y="0"/>
            <a:ext cx="879488" cy="685800"/>
          </a:xfrm>
          <a:prstGeom prst="rect">
            <a:avLst/>
          </a:prstGeom>
          <a:blipFill dpi="0" rotWithShape="1">
            <a:blip r:embed="rId5" cstate="print">
              <a:extLst>
                <a:ext uri="{28A0092B-C50C-407E-A947-70E740481C1C}">
                  <a14:useLocalDpi xmlns:a14="http://schemas.microsoft.com/office/drawing/2010/main" val="0"/>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prstClr val="white"/>
              </a:solidFill>
              <a:latin typeface="Calibri" panose="020F0502020204030204"/>
            </a:endParaRPr>
          </a:p>
        </p:txBody>
      </p:sp>
    </p:spTree>
    <p:extLst>
      <p:ext uri="{BB962C8B-B14F-4D97-AF65-F5344CB8AC3E}">
        <p14:creationId xmlns:p14="http://schemas.microsoft.com/office/powerpoint/2010/main" val="114707601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89"/>
        <p:cNvGrpSpPr/>
        <p:nvPr/>
      </p:nvGrpSpPr>
      <p:grpSpPr>
        <a:xfrm>
          <a:off x="0" y="0"/>
          <a:ext cx="0" cy="0"/>
          <a:chOff x="0" y="0"/>
          <a:chExt cx="0" cy="0"/>
        </a:xfrm>
      </p:grpSpPr>
      <p:sp>
        <p:nvSpPr>
          <p:cNvPr id="90" name="Google Shape;90;p17"/>
          <p:cNvSpPr txBox="1">
            <a:spLocks noGrp="1"/>
          </p:cNvSpPr>
          <p:nvPr>
            <p:ph type="title"/>
          </p:nvPr>
        </p:nvSpPr>
        <p:spPr>
          <a:xfrm>
            <a:off x="1167581" y="216925"/>
            <a:ext cx="7007590" cy="962947"/>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US" dirty="0"/>
              <a:t>Consejos para Trabajar Juntos</a:t>
            </a:r>
            <a:endParaRPr dirty="0"/>
          </a:p>
        </p:txBody>
      </p:sp>
      <p:sp>
        <p:nvSpPr>
          <p:cNvPr id="91" name="Google Shape;91;p17"/>
          <p:cNvSpPr txBox="1">
            <a:spLocks noGrp="1"/>
          </p:cNvSpPr>
          <p:nvPr>
            <p:ph type="body" idx="2"/>
          </p:nvPr>
        </p:nvSpPr>
        <p:spPr>
          <a:xfrm>
            <a:off x="1167582" y="1030694"/>
            <a:ext cx="7809273" cy="3082112"/>
          </a:xfrm>
          <a:prstGeom prst="rect">
            <a:avLst/>
          </a:prstGeom>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800"/>
              <a:buNone/>
            </a:pPr>
            <a:r>
              <a:rPr lang="es-MX" sz="3200" dirty="0">
                <a:solidFill>
                  <a:schemeClr val="bg2">
                    <a:lumMod val="75000"/>
                  </a:schemeClr>
                </a:solidFill>
              </a:rPr>
              <a:t>Haz una lluvia de ideas con tu equipo sobre los diez mejores consejos para trabajar en equipo</a:t>
            </a:r>
            <a:r>
              <a:rPr lang="en-US" sz="3200" dirty="0">
                <a:solidFill>
                  <a:schemeClr val="bg2">
                    <a:lumMod val="75000"/>
                  </a:schemeClr>
                </a:solidFill>
              </a:rPr>
              <a:t>.</a:t>
            </a:r>
          </a:p>
          <a:p>
            <a:pPr marL="0" lvl="0" indent="0" algn="l" rtl="0">
              <a:lnSpc>
                <a:spcPct val="100000"/>
              </a:lnSpc>
              <a:spcBef>
                <a:spcPts val="1200"/>
              </a:spcBef>
              <a:spcAft>
                <a:spcPts val="0"/>
              </a:spcAft>
              <a:buSzPts val="1800"/>
              <a:buNone/>
            </a:pPr>
            <a:r>
              <a:rPr lang="en-US" sz="3200" dirty="0">
                <a:solidFill>
                  <a:schemeClr val="bg2">
                    <a:lumMod val="75000"/>
                  </a:schemeClr>
                </a:solidFill>
              </a:rPr>
              <a:t>Escribe tus consejos en la hoja de actividades.</a:t>
            </a:r>
            <a:endParaRPr sz="2800" dirty="0">
              <a:solidFill>
                <a:schemeClr val="bg2">
                  <a:lumMod val="75000"/>
                </a:schemeClr>
              </a:solidFill>
            </a:endParaRPr>
          </a:p>
        </p:txBody>
      </p:sp>
      <p:sp>
        <p:nvSpPr>
          <p:cNvPr id="4" name="Rectangle 3">
            <a:extLst>
              <a:ext uri="{FF2B5EF4-FFF2-40B4-BE49-F238E27FC236}">
                <a16:creationId xmlns:a16="http://schemas.microsoft.com/office/drawing/2014/main" id="{0DC5152A-68F2-4AC1-A5D1-81A0BAB7C039}"/>
              </a:ext>
            </a:extLst>
          </p:cNvPr>
          <p:cNvSpPr/>
          <p:nvPr/>
        </p:nvSpPr>
        <p:spPr>
          <a:xfrm>
            <a:off x="60385" y="0"/>
            <a:ext cx="879488" cy="685800"/>
          </a:xfrm>
          <a:prstGeom prst="rect">
            <a:avLst/>
          </a:prstGeom>
          <a:blipFill dpi="0" rotWithShape="1">
            <a:blip r:embed="rId3" cstate="print">
              <a:extLst>
                <a:ext uri="{28A0092B-C50C-407E-A947-70E740481C1C}">
                  <a14:useLocalDpi xmlns:a14="http://schemas.microsoft.com/office/drawing/2010/main" val="0"/>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prstClr val="white"/>
              </a:solidFill>
              <a:latin typeface="Calibri" panose="020F0502020204030204"/>
            </a:endParaRPr>
          </a:p>
        </p:txBody>
      </p:sp>
    </p:spTree>
    <p:extLst>
      <p:ext uri="{BB962C8B-B14F-4D97-AF65-F5344CB8AC3E}">
        <p14:creationId xmlns:p14="http://schemas.microsoft.com/office/powerpoint/2010/main" val="227297313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21"/>
        <p:cNvGrpSpPr/>
        <p:nvPr/>
      </p:nvGrpSpPr>
      <p:grpSpPr>
        <a:xfrm>
          <a:off x="0" y="0"/>
          <a:ext cx="0" cy="0"/>
          <a:chOff x="0" y="0"/>
          <a:chExt cx="0" cy="0"/>
        </a:xfrm>
      </p:grpSpPr>
      <p:sp>
        <p:nvSpPr>
          <p:cNvPr id="4" name="Rectangle 3">
            <a:extLst>
              <a:ext uri="{FF2B5EF4-FFF2-40B4-BE49-F238E27FC236}">
                <a16:creationId xmlns:a16="http://schemas.microsoft.com/office/drawing/2014/main" id="{42D1EE86-88F3-4998-A7F8-6CDED70867B6}"/>
              </a:ext>
            </a:extLst>
          </p:cNvPr>
          <p:cNvSpPr/>
          <p:nvPr/>
        </p:nvSpPr>
        <p:spPr>
          <a:xfrm>
            <a:off x="60385" y="0"/>
            <a:ext cx="879488" cy="685800"/>
          </a:xfrm>
          <a:prstGeom prst="rect">
            <a:avLst/>
          </a:prstGeom>
          <a:blipFill dpi="0" rotWithShape="1">
            <a:blip r:embed="rId3" cstate="print">
              <a:extLst>
                <a:ext uri="{28A0092B-C50C-407E-A947-70E740481C1C}">
                  <a14:useLocalDpi xmlns:a14="http://schemas.microsoft.com/office/drawing/2010/main" val="0"/>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prstClr val="white"/>
              </a:solidFill>
              <a:latin typeface="Calibri" panose="020F0502020204030204"/>
            </a:endParaRPr>
          </a:p>
        </p:txBody>
      </p:sp>
      <p:pic>
        <p:nvPicPr>
          <p:cNvPr id="7" name="Picture 7">
            <a:extLst>
              <a:ext uri="{FF2B5EF4-FFF2-40B4-BE49-F238E27FC236}">
                <a16:creationId xmlns:a16="http://schemas.microsoft.com/office/drawing/2014/main" id="{DEFC87D3-82A7-67E2-20A3-0F867875B6FA}"/>
              </a:ext>
            </a:extLst>
          </p:cNvPr>
          <p:cNvPicPr>
            <a:picLocks noChangeAspect="1"/>
          </p:cNvPicPr>
          <p:nvPr/>
        </p:nvPicPr>
        <p:blipFill>
          <a:blip r:embed="rId4"/>
          <a:srcRect/>
          <a:stretch/>
        </p:blipFill>
        <p:spPr>
          <a:xfrm>
            <a:off x="1665513" y="281240"/>
            <a:ext cx="6433457" cy="4581018"/>
          </a:xfrm>
          <a:prstGeom prst="rect">
            <a:avLst/>
          </a:prstGeom>
        </p:spPr>
      </p:pic>
    </p:spTree>
    <p:extLst>
      <p:ext uri="{BB962C8B-B14F-4D97-AF65-F5344CB8AC3E}">
        <p14:creationId xmlns:p14="http://schemas.microsoft.com/office/powerpoint/2010/main" val="164315802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89"/>
        <p:cNvGrpSpPr/>
        <p:nvPr/>
      </p:nvGrpSpPr>
      <p:grpSpPr>
        <a:xfrm>
          <a:off x="0" y="0"/>
          <a:ext cx="0" cy="0"/>
          <a:chOff x="0" y="0"/>
          <a:chExt cx="0" cy="0"/>
        </a:xfrm>
      </p:grpSpPr>
      <p:sp>
        <p:nvSpPr>
          <p:cNvPr id="90" name="Google Shape;90;p17"/>
          <p:cNvSpPr txBox="1">
            <a:spLocks noGrp="1"/>
          </p:cNvSpPr>
          <p:nvPr>
            <p:ph type="title"/>
          </p:nvPr>
        </p:nvSpPr>
        <p:spPr>
          <a:xfrm>
            <a:off x="1167582" y="216925"/>
            <a:ext cx="6909618" cy="962947"/>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US" dirty="0"/>
              <a:t>Consejos para Trabajar Juntos</a:t>
            </a:r>
            <a:endParaRPr dirty="0"/>
          </a:p>
        </p:txBody>
      </p:sp>
      <p:sp>
        <p:nvSpPr>
          <p:cNvPr id="91" name="Google Shape;91;p17"/>
          <p:cNvSpPr txBox="1">
            <a:spLocks noGrp="1"/>
          </p:cNvSpPr>
          <p:nvPr>
            <p:ph type="body" idx="2"/>
          </p:nvPr>
        </p:nvSpPr>
        <p:spPr>
          <a:xfrm>
            <a:off x="1167582" y="1030694"/>
            <a:ext cx="7809273" cy="3082112"/>
          </a:xfrm>
          <a:prstGeom prst="rect">
            <a:avLst/>
          </a:prstGeom>
        </p:spPr>
        <p:txBody>
          <a:bodyPr spcFirstLastPara="1" wrap="square" lIns="91425" tIns="91425" rIns="91425" bIns="91425" anchor="t" anchorCtr="0">
            <a:noAutofit/>
          </a:bodyPr>
          <a:lstStyle/>
          <a:p>
            <a:pPr marL="0" lvl="0" indent="0">
              <a:lnSpc>
                <a:spcPct val="100000"/>
              </a:lnSpc>
              <a:spcBef>
                <a:spcPts val="1200"/>
              </a:spcBef>
              <a:buNone/>
            </a:pPr>
            <a:r>
              <a:rPr lang="es-MX" sz="3200" dirty="0">
                <a:solidFill>
                  <a:schemeClr val="bg2">
                    <a:lumMod val="75000"/>
                  </a:schemeClr>
                </a:solidFill>
              </a:rPr>
              <a:t>Ahora, socio lee los "Consejos de Expertos para Trabajar Juntos".</a:t>
            </a:r>
            <a:endParaRPr lang="en-US" dirty="0"/>
          </a:p>
          <a:p>
            <a:pPr marL="0" lvl="0" indent="0">
              <a:lnSpc>
                <a:spcPct val="100000"/>
              </a:lnSpc>
              <a:spcBef>
                <a:spcPts val="1200"/>
              </a:spcBef>
              <a:buNone/>
            </a:pPr>
            <a:r>
              <a:rPr lang="es-MX" sz="3200" dirty="0">
                <a:solidFill>
                  <a:schemeClr val="bg2">
                    <a:lumMod val="75000"/>
                  </a:schemeClr>
                </a:solidFill>
              </a:rPr>
              <a:t>¿En qué consejos habíamos pensado ya? ¿Cuáles son nuevos?</a:t>
            </a:r>
            <a:endParaRPr sz="2800" dirty="0">
              <a:solidFill>
                <a:schemeClr val="bg2">
                  <a:lumMod val="75000"/>
                </a:schemeClr>
              </a:solidFill>
            </a:endParaRPr>
          </a:p>
        </p:txBody>
      </p:sp>
      <p:sp>
        <p:nvSpPr>
          <p:cNvPr id="4" name="Rectangle 3">
            <a:extLst>
              <a:ext uri="{FF2B5EF4-FFF2-40B4-BE49-F238E27FC236}">
                <a16:creationId xmlns:a16="http://schemas.microsoft.com/office/drawing/2014/main" id="{0DC5152A-68F2-4AC1-A5D1-81A0BAB7C039}"/>
              </a:ext>
            </a:extLst>
          </p:cNvPr>
          <p:cNvSpPr/>
          <p:nvPr/>
        </p:nvSpPr>
        <p:spPr>
          <a:xfrm>
            <a:off x="60385" y="0"/>
            <a:ext cx="879488" cy="685800"/>
          </a:xfrm>
          <a:prstGeom prst="rect">
            <a:avLst/>
          </a:prstGeom>
          <a:blipFill dpi="0" rotWithShape="1">
            <a:blip r:embed="rId3" cstate="print">
              <a:extLst>
                <a:ext uri="{28A0092B-C50C-407E-A947-70E740481C1C}">
                  <a14:useLocalDpi xmlns:a14="http://schemas.microsoft.com/office/drawing/2010/main" val="0"/>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prstClr val="white"/>
              </a:solidFill>
              <a:latin typeface="Calibri" panose="020F0502020204030204"/>
            </a:endParaRPr>
          </a:p>
        </p:txBody>
      </p:sp>
    </p:spTree>
    <p:extLst>
      <p:ext uri="{BB962C8B-B14F-4D97-AF65-F5344CB8AC3E}">
        <p14:creationId xmlns:p14="http://schemas.microsoft.com/office/powerpoint/2010/main" val="99186449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5">
            <a:extLst>
              <a:ext uri="{FF2B5EF4-FFF2-40B4-BE49-F238E27FC236}">
                <a16:creationId xmlns:a16="http://schemas.microsoft.com/office/drawing/2014/main" id="{823D0C57-D703-E563-3ECF-B53D9F1ED001}"/>
              </a:ext>
            </a:extLst>
          </p:cNvPr>
          <p:cNvPicPr>
            <a:picLocks noChangeAspect="1"/>
          </p:cNvPicPr>
          <p:nvPr/>
        </p:nvPicPr>
        <p:blipFill>
          <a:blip r:embed="rId2"/>
          <a:srcRect/>
          <a:stretch/>
        </p:blipFill>
        <p:spPr>
          <a:xfrm>
            <a:off x="1839687" y="111802"/>
            <a:ext cx="6487884" cy="4825689"/>
          </a:xfrm>
          <a:prstGeom prst="rect">
            <a:avLst/>
          </a:prstGeom>
        </p:spPr>
      </p:pic>
      <p:sp>
        <p:nvSpPr>
          <p:cNvPr id="7" name="Rectangle 6">
            <a:extLst>
              <a:ext uri="{FF2B5EF4-FFF2-40B4-BE49-F238E27FC236}">
                <a16:creationId xmlns:a16="http://schemas.microsoft.com/office/drawing/2014/main" id="{FAEE910D-F046-847B-8C15-FC5205B82AA6}"/>
              </a:ext>
            </a:extLst>
          </p:cNvPr>
          <p:cNvSpPr/>
          <p:nvPr/>
        </p:nvSpPr>
        <p:spPr>
          <a:xfrm>
            <a:off x="60385" y="0"/>
            <a:ext cx="879488" cy="685800"/>
          </a:xfrm>
          <a:prstGeom prst="rect">
            <a:avLst/>
          </a:prstGeom>
          <a:blipFill dpi="0" rotWithShape="1">
            <a:blip r:embed="rId3" cstate="print">
              <a:extLst>
                <a:ext uri="{28A0092B-C50C-407E-A947-70E740481C1C}">
                  <a14:useLocalDpi xmlns:a14="http://schemas.microsoft.com/office/drawing/2010/main" val="0"/>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prstClr val="white"/>
              </a:solidFill>
              <a:latin typeface="Calibri" panose="020F0502020204030204"/>
            </a:endParaRPr>
          </a:p>
        </p:txBody>
      </p:sp>
    </p:spTree>
    <p:extLst>
      <p:ext uri="{BB962C8B-B14F-4D97-AF65-F5344CB8AC3E}">
        <p14:creationId xmlns:p14="http://schemas.microsoft.com/office/powerpoint/2010/main" val="287601594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21"/>
        <p:cNvGrpSpPr/>
        <p:nvPr/>
      </p:nvGrpSpPr>
      <p:grpSpPr>
        <a:xfrm>
          <a:off x="0" y="0"/>
          <a:ext cx="0" cy="0"/>
          <a:chOff x="0" y="0"/>
          <a:chExt cx="0" cy="0"/>
        </a:xfrm>
      </p:grpSpPr>
      <p:sp>
        <p:nvSpPr>
          <p:cNvPr id="122" name="Google Shape;122;p22"/>
          <p:cNvSpPr txBox="1">
            <a:spLocks noGrp="1"/>
          </p:cNvSpPr>
          <p:nvPr>
            <p:ph type="title"/>
          </p:nvPr>
        </p:nvSpPr>
        <p:spPr>
          <a:xfrm>
            <a:off x="1288026" y="738725"/>
            <a:ext cx="7405974" cy="7677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sz="3600" dirty="0">
                <a:solidFill>
                  <a:schemeClr val="bg2"/>
                </a:solidFill>
              </a:rPr>
              <a:t>Boleto de Salida</a:t>
            </a:r>
            <a:endParaRPr sz="3600" dirty="0">
              <a:solidFill>
                <a:schemeClr val="bg2"/>
              </a:solidFill>
            </a:endParaRPr>
          </a:p>
        </p:txBody>
      </p:sp>
      <p:sp>
        <p:nvSpPr>
          <p:cNvPr id="123" name="Google Shape;123;p22"/>
          <p:cNvSpPr txBox="1">
            <a:spLocks noGrp="1"/>
          </p:cNvSpPr>
          <p:nvPr>
            <p:ph type="body" idx="1"/>
          </p:nvPr>
        </p:nvSpPr>
        <p:spPr>
          <a:xfrm>
            <a:off x="1288024" y="1919075"/>
            <a:ext cx="7708492" cy="1618782"/>
          </a:xfrm>
          <a:prstGeom prst="rect">
            <a:avLst/>
          </a:prstGeom>
        </p:spPr>
        <p:txBody>
          <a:bodyPr spcFirstLastPara="1" wrap="square" lIns="91425" tIns="91425" rIns="91425" bIns="91425" anchor="t" anchorCtr="0">
            <a:noAutofit/>
          </a:bodyPr>
          <a:lstStyle/>
          <a:p>
            <a:pPr marL="0" lvl="0" indent="0">
              <a:lnSpc>
                <a:spcPct val="100000"/>
              </a:lnSpc>
              <a:buNone/>
            </a:pPr>
            <a:r>
              <a:rPr lang="es-MX" sz="3200" dirty="0">
                <a:solidFill>
                  <a:schemeClr val="bg2"/>
                </a:solidFill>
                <a:ea typeface="Roboto" panose="02000000000000000000" pitchFamily="2" charset="0"/>
                <a:cs typeface="Times New Roman"/>
                <a:sym typeface="Times New Roman"/>
              </a:rPr>
              <a:t>En tu nota de salida, escribe una forma en la que te gustaría ser un mejor miembro del equipo</a:t>
            </a:r>
            <a:r>
              <a:rPr lang="en-US" sz="3200" dirty="0">
                <a:solidFill>
                  <a:schemeClr val="bg2"/>
                </a:solidFill>
                <a:ea typeface="Roboto" panose="02000000000000000000" pitchFamily="2" charset="0"/>
                <a:cs typeface="Times New Roman"/>
                <a:sym typeface="Times New Roman"/>
              </a:rPr>
              <a:t>.</a:t>
            </a:r>
            <a:endParaRPr sz="3200" dirty="0"/>
          </a:p>
        </p:txBody>
      </p:sp>
      <p:sp>
        <p:nvSpPr>
          <p:cNvPr id="4" name="Rectangle 3">
            <a:extLst>
              <a:ext uri="{FF2B5EF4-FFF2-40B4-BE49-F238E27FC236}">
                <a16:creationId xmlns:a16="http://schemas.microsoft.com/office/drawing/2014/main" id="{42D1EE86-88F3-4998-A7F8-6CDED70867B6}"/>
              </a:ext>
            </a:extLst>
          </p:cNvPr>
          <p:cNvSpPr/>
          <p:nvPr/>
        </p:nvSpPr>
        <p:spPr>
          <a:xfrm>
            <a:off x="60385" y="0"/>
            <a:ext cx="879488" cy="685800"/>
          </a:xfrm>
          <a:prstGeom prst="rect">
            <a:avLst/>
          </a:prstGeom>
          <a:blipFill dpi="0" rotWithShape="1">
            <a:blip r:embed="rId3" cstate="print">
              <a:extLst>
                <a:ext uri="{28A0092B-C50C-407E-A947-70E740481C1C}">
                  <a14:useLocalDpi xmlns:a14="http://schemas.microsoft.com/office/drawing/2010/main" val="0"/>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prstClr val="white"/>
              </a:solidFill>
              <a:latin typeface="Calibri" panose="020F0502020204030204"/>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10708" y="480618"/>
            <a:ext cx="8772525" cy="2239074"/>
          </a:xfrm>
          <a:prstGeom prst="rect">
            <a:avLst/>
          </a:prstGeom>
        </p:spPr>
        <p:txBody>
          <a:bodyPr wrap="square">
            <a:spAutoFit/>
          </a:bodyPr>
          <a:lstStyle/>
          <a:p>
            <a:pPr defTabSz="342900"/>
            <a:r>
              <a:rPr lang="en-US" sz="1500" u="sng" dirty="0">
                <a:solidFill>
                  <a:srgbClr val="700000"/>
                </a:solidFill>
                <a:latin typeface="Berlin Sans FB Demi" panose="020E0802020502020306" pitchFamily="34" charset="0"/>
              </a:rPr>
              <a:t>References &amp; Resources</a:t>
            </a:r>
          </a:p>
          <a:p>
            <a:pPr defTabSz="342900"/>
            <a:endParaRPr lang="en-US" sz="900" dirty="0">
              <a:solidFill>
                <a:prstClr val="black"/>
              </a:solidFill>
              <a:latin typeface="Calibri" panose="020F0502020204030204"/>
            </a:endParaRPr>
          </a:p>
          <a:p>
            <a:pPr defTabSz="342900"/>
            <a:r>
              <a:rPr lang="en-US" sz="1050" b="1" u="sng" dirty="0">
                <a:solidFill>
                  <a:prstClr val="black"/>
                </a:solidFill>
                <a:latin typeface="Calibri" panose="020F0502020204030204"/>
              </a:rPr>
              <a:t>Photos &amp; Images</a:t>
            </a:r>
          </a:p>
          <a:p>
            <a:pPr defTabSz="685800"/>
            <a:r>
              <a:rPr lang="en-US" sz="1050" kern="0" dirty="0">
                <a:solidFill>
                  <a:srgbClr val="000000"/>
                </a:solidFill>
                <a:latin typeface="Calibri" panose="020F0502020204030204"/>
                <a:cs typeface="Arial"/>
                <a:sym typeface="Arial"/>
              </a:rPr>
              <a:t>Slide 2 and </a:t>
            </a:r>
            <a:r>
              <a:rPr lang="en-US" sz="1050" kern="0" dirty="0">
                <a:solidFill>
                  <a:srgbClr val="000000"/>
                </a:solidFill>
                <a:cs typeface="Arial"/>
                <a:sym typeface="Arial"/>
              </a:rPr>
              <a:t>unit thumbnails: </a:t>
            </a:r>
            <a:r>
              <a:rPr lang="en-US" sz="1050" kern="0" dirty="0">
                <a:solidFill>
                  <a:srgbClr val="000000"/>
                </a:solidFill>
                <a:cs typeface="Arial"/>
                <a:sym typeface="Arial"/>
                <a:hlinkClick r:id="rId3"/>
              </a:rPr>
              <a:t>https://images.all4ed.org/boys-high-five-in-science-class</a:t>
            </a:r>
            <a:r>
              <a:rPr lang="en-US" sz="1050" kern="0" dirty="0">
                <a:solidFill>
                  <a:srgbClr val="000000"/>
                </a:solidFill>
                <a:cs typeface="Arial"/>
                <a:sym typeface="Arial"/>
              </a:rPr>
              <a:t>  </a:t>
            </a:r>
          </a:p>
          <a:p>
            <a:pPr defTabSz="685800"/>
            <a:r>
              <a:rPr lang="en-US" sz="1050" kern="0" dirty="0">
                <a:solidFill>
                  <a:srgbClr val="000000"/>
                </a:solidFill>
                <a:latin typeface="Calibri" panose="020F0502020204030204"/>
                <a:cs typeface="Arial"/>
                <a:sym typeface="Arial"/>
              </a:rPr>
              <a:t>Slide 3: https://pixabay.com/id/illustrations/akses-banyak-tangan-933142/</a:t>
            </a:r>
          </a:p>
          <a:p>
            <a:pPr defTabSz="685800"/>
            <a:r>
              <a:rPr lang="en-US" sz="1050" dirty="0">
                <a:solidFill>
                  <a:prstClr val="black"/>
                </a:solidFill>
                <a:latin typeface="Calibri" panose="020F0502020204030204"/>
              </a:rPr>
              <a:t>Slide 4: http://clipart-library.com/clipart/1188893.htm</a:t>
            </a:r>
          </a:p>
          <a:p>
            <a:pPr defTabSz="685800"/>
            <a:r>
              <a:rPr lang="en-US" sz="1050" dirty="0">
                <a:solidFill>
                  <a:prstClr val="black"/>
                </a:solidFill>
                <a:latin typeface="Calibri" panose="020F0502020204030204"/>
              </a:rPr>
              <a:t>http://clipart-library.com/clipart/piodkB5aT.htm</a:t>
            </a:r>
          </a:p>
          <a:p>
            <a:pPr defTabSz="685800"/>
            <a:r>
              <a:rPr lang="en-US" sz="1050" dirty="0">
                <a:solidFill>
                  <a:prstClr val="black"/>
                </a:solidFill>
                <a:latin typeface="Calibri" panose="020F0502020204030204"/>
              </a:rPr>
              <a:t>http://clipart-library.com/clipart/n933140.htm</a:t>
            </a:r>
          </a:p>
          <a:p>
            <a:pPr defTabSz="685800"/>
            <a:r>
              <a:rPr lang="en-US" sz="1050" dirty="0">
                <a:solidFill>
                  <a:prstClr val="black"/>
                </a:solidFill>
                <a:latin typeface="Calibri" panose="020F0502020204030204"/>
              </a:rPr>
              <a:t>http://clipart-library.com/clipart/rcjKRzd5i.htm</a:t>
            </a:r>
          </a:p>
          <a:p>
            <a:pPr defTabSz="685800"/>
            <a:r>
              <a:rPr lang="en-US" sz="1050" dirty="0">
                <a:solidFill>
                  <a:prstClr val="black"/>
                </a:solidFill>
                <a:latin typeface="Calibri" panose="020F0502020204030204"/>
              </a:rPr>
              <a:t>http://clipart-library.com/clipart/2015959.htm</a:t>
            </a:r>
          </a:p>
          <a:p>
            <a:pPr defTabSz="685800"/>
            <a:r>
              <a:rPr lang="en-US" sz="1050" dirty="0">
                <a:solidFill>
                  <a:prstClr val="black"/>
                </a:solidFill>
                <a:latin typeface="Calibri" panose="020F0502020204030204"/>
                <a:hlinkClick r:id="rId4"/>
              </a:rPr>
              <a:t>http://clipart-library.com/clipart/pi7rLLzAT.htm</a:t>
            </a:r>
            <a:endParaRPr lang="en-US" sz="1050" dirty="0">
              <a:solidFill>
                <a:prstClr val="black"/>
              </a:solidFill>
              <a:latin typeface="Calibri" panose="020F0502020204030204"/>
            </a:endParaRPr>
          </a:p>
          <a:p>
            <a:pPr defTabSz="685800"/>
            <a:r>
              <a:rPr lang="en-US" sz="1050" dirty="0">
                <a:solidFill>
                  <a:prstClr val="black"/>
                </a:solidFill>
                <a:latin typeface="Calibri" panose="020F0502020204030204"/>
              </a:rPr>
              <a:t>Slide 9: </a:t>
            </a:r>
            <a:r>
              <a:rPr lang="en-US" sz="1050" dirty="0">
                <a:solidFill>
                  <a:prstClr val="black"/>
                </a:solidFill>
              </a:rPr>
              <a:t>http://clipart-library.com/clipart/100-dollar-bill-cliparts_15.htm</a:t>
            </a:r>
            <a:endParaRPr lang="en-US" sz="1050" dirty="0">
              <a:solidFill>
                <a:prstClr val="black"/>
              </a:solidFill>
              <a:latin typeface="Calibri" panose="020F0502020204030204"/>
            </a:endParaRPr>
          </a:p>
          <a:p>
            <a:pPr defTabSz="685800"/>
            <a:endParaRPr lang="en-US" sz="1050" dirty="0">
              <a:solidFill>
                <a:prstClr val="black"/>
              </a:solidFill>
              <a:latin typeface="Calibri" panose="020F0502020204030204"/>
            </a:endParaRPr>
          </a:p>
        </p:txBody>
      </p:sp>
    </p:spTree>
    <p:extLst>
      <p:ext uri="{BB962C8B-B14F-4D97-AF65-F5344CB8AC3E}">
        <p14:creationId xmlns:p14="http://schemas.microsoft.com/office/powerpoint/2010/main" val="180701891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2">
            <a:lumMod val="75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375CDC-D4B9-4AE9-9A1A-FCA6750837F5}"/>
              </a:ext>
            </a:extLst>
          </p:cNvPr>
          <p:cNvSpPr>
            <a:spLocks noGrp="1"/>
          </p:cNvSpPr>
          <p:nvPr>
            <p:ph type="ctrTitle"/>
          </p:nvPr>
        </p:nvSpPr>
        <p:spPr>
          <a:xfrm>
            <a:off x="1657350" y="577249"/>
            <a:ext cx="6858000" cy="735568"/>
          </a:xfrm>
        </p:spPr>
        <p:txBody>
          <a:bodyPr anchor="t"/>
          <a:lstStyle/>
          <a:p>
            <a:r>
              <a:rPr lang="en-US" dirty="0">
                <a:latin typeface="Berlin Sans FB" panose="020E0602020502020306" pitchFamily="34" charset="0"/>
              </a:rPr>
              <a:t>Interactuar con los Demás</a:t>
            </a:r>
          </a:p>
        </p:txBody>
      </p:sp>
      <p:sp>
        <p:nvSpPr>
          <p:cNvPr id="3" name="Subtitle 2">
            <a:extLst>
              <a:ext uri="{FF2B5EF4-FFF2-40B4-BE49-F238E27FC236}">
                <a16:creationId xmlns:a16="http://schemas.microsoft.com/office/drawing/2014/main" id="{A987A6B0-D030-425A-A67B-31A8E5C83771}"/>
              </a:ext>
            </a:extLst>
          </p:cNvPr>
          <p:cNvSpPr>
            <a:spLocks noGrp="1"/>
          </p:cNvSpPr>
          <p:nvPr>
            <p:ph type="subTitle" idx="1"/>
          </p:nvPr>
        </p:nvSpPr>
        <p:spPr>
          <a:xfrm>
            <a:off x="1657350" y="1398509"/>
            <a:ext cx="6858000" cy="639297"/>
          </a:xfrm>
        </p:spPr>
        <p:txBody>
          <a:bodyPr>
            <a:normAutofit/>
          </a:bodyPr>
          <a:lstStyle/>
          <a:p>
            <a:r>
              <a:rPr lang="en-US" sz="3300" dirty="0"/>
              <a:t>Día 5: Trabajando Juntos</a:t>
            </a:r>
          </a:p>
        </p:txBody>
      </p:sp>
      <p:sp>
        <p:nvSpPr>
          <p:cNvPr id="4" name="Rectangle 3">
            <a:extLst>
              <a:ext uri="{FF2B5EF4-FFF2-40B4-BE49-F238E27FC236}">
                <a16:creationId xmlns:a16="http://schemas.microsoft.com/office/drawing/2014/main" id="{28C6BF39-D69C-44D1-8471-46A37B33418B}"/>
              </a:ext>
            </a:extLst>
          </p:cNvPr>
          <p:cNvSpPr/>
          <p:nvPr/>
        </p:nvSpPr>
        <p:spPr>
          <a:xfrm>
            <a:off x="66295" y="0"/>
            <a:ext cx="873578" cy="685800"/>
          </a:xfrm>
          <a:prstGeom prst="rect">
            <a:avLst/>
          </a:prstGeom>
          <a:blipFill dpi="0" rotWithShape="1">
            <a:blip r:embed="rId3" cstate="print">
              <a:extLst>
                <a:ext uri="{28A0092B-C50C-407E-A947-70E740481C1C}">
                  <a14:useLocalDpi xmlns:a14="http://schemas.microsoft.com/office/drawing/2010/main" val="0"/>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prstClr val="white"/>
              </a:solidFill>
              <a:latin typeface="Calibri" panose="020F0502020204030204"/>
            </a:endParaRPr>
          </a:p>
        </p:txBody>
      </p:sp>
      <p:sp>
        <p:nvSpPr>
          <p:cNvPr id="6" name="Rectangle 5">
            <a:extLst>
              <a:ext uri="{FF2B5EF4-FFF2-40B4-BE49-F238E27FC236}">
                <a16:creationId xmlns:a16="http://schemas.microsoft.com/office/drawing/2014/main" id="{714D0492-A72E-44CA-B9CC-434EC181D655}"/>
              </a:ext>
            </a:extLst>
          </p:cNvPr>
          <p:cNvSpPr/>
          <p:nvPr/>
        </p:nvSpPr>
        <p:spPr>
          <a:xfrm>
            <a:off x="2937510" y="2155372"/>
            <a:ext cx="4320540" cy="2606040"/>
          </a:xfrm>
          <a:prstGeom prst="rect">
            <a:avLst/>
          </a:prstGeom>
          <a:blipFill dpi="0" rotWithShape="1">
            <a:blip r:embed="rId4" cstate="print">
              <a:extLst>
                <a:ext uri="{28A0092B-C50C-407E-A947-70E740481C1C}">
                  <a14:useLocalDpi xmlns:a14="http://schemas.microsoft.com/office/drawing/2010/main" val="0"/>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prstClr val="white"/>
              </a:solidFill>
              <a:latin typeface="Calibri" panose="020F0502020204030204"/>
            </a:endParaRPr>
          </a:p>
        </p:txBody>
      </p:sp>
    </p:spTree>
    <p:extLst>
      <p:ext uri="{BB962C8B-B14F-4D97-AF65-F5344CB8AC3E}">
        <p14:creationId xmlns:p14="http://schemas.microsoft.com/office/powerpoint/2010/main" val="3684361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77"/>
        <p:cNvGrpSpPr/>
        <p:nvPr/>
      </p:nvGrpSpPr>
      <p:grpSpPr>
        <a:xfrm>
          <a:off x="0" y="0"/>
          <a:ext cx="0" cy="0"/>
          <a:chOff x="0" y="0"/>
          <a:chExt cx="0" cy="0"/>
        </a:xfrm>
      </p:grpSpPr>
      <p:pic>
        <p:nvPicPr>
          <p:cNvPr id="1026" name="Picture 2" descr="https://pixabay.com/get/g2e6581f5b9baa1a15ee0b0433714cb4b1123c5e541e79e4bd9dfad859111018a8c0ee98e2ed51b1a8490a37b47d03278_1920.jpg">
            <a:extLst>
              <a:ext uri="{FF2B5EF4-FFF2-40B4-BE49-F238E27FC236}">
                <a16:creationId xmlns:a16="http://schemas.microsoft.com/office/drawing/2014/main" id="{5F238448-7F17-4332-BDB6-C987AD8DD45D}"/>
              </a:ext>
            </a:extLst>
          </p:cNvPr>
          <p:cNvPicPr>
            <a:picLocks noChangeAspect="1" noChangeArrowheads="1"/>
          </p:cNvPicPr>
          <p:nvPr/>
        </p:nvPicPr>
        <p:blipFill>
          <a:blip r:embed="rId3" cstate="print">
            <a:extLst>
              <a:ext uri="{BEBA8EAE-BF5A-486C-A8C5-ECC9F3942E4B}">
                <a14:imgProps xmlns:a14="http://schemas.microsoft.com/office/drawing/2010/main">
                  <a14:imgLayer r:embed="rId4">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2548891" y="1165377"/>
            <a:ext cx="5137495" cy="3580444"/>
          </a:xfrm>
          <a:prstGeom prst="rect">
            <a:avLst/>
          </a:prstGeom>
          <a:noFill/>
          <a:extLst>
            <a:ext uri="{909E8E84-426E-40DD-AFC4-6F175D3DCCD1}">
              <a14:hiddenFill xmlns:a14="http://schemas.microsoft.com/office/drawing/2010/main">
                <a:solidFill>
                  <a:srgbClr val="FFFFFF"/>
                </a:solidFill>
              </a14:hiddenFill>
            </a:ext>
          </a:extLst>
        </p:spPr>
      </p:pic>
      <p:sp>
        <p:nvSpPr>
          <p:cNvPr id="78" name="Google Shape;78;p15"/>
          <p:cNvSpPr txBox="1">
            <a:spLocks noGrp="1"/>
          </p:cNvSpPr>
          <p:nvPr>
            <p:ph type="title"/>
          </p:nvPr>
        </p:nvSpPr>
        <p:spPr>
          <a:xfrm>
            <a:off x="1357630" y="233369"/>
            <a:ext cx="3966210" cy="767700"/>
          </a:xfrm>
          <a:prstGeom prst="rect">
            <a:avLst/>
          </a:prstGeom>
        </p:spPr>
        <p:txBody>
          <a:bodyPr spcFirstLastPara="1" vert="horz" wrap="square" lIns="91425" tIns="91425" rIns="91425" bIns="91425" rtlCol="0" anchor="b" anchorCtr="0">
            <a:noAutofit/>
          </a:bodyPr>
          <a:lstStyle/>
          <a:p>
            <a:r>
              <a:rPr lang="en" sz="2800" dirty="0">
                <a:solidFill>
                  <a:schemeClr val="bg2"/>
                </a:solidFill>
                <a:latin typeface="Berlin Sans FB Demi" panose="020E0802020502020306" pitchFamily="34" charset="0"/>
              </a:rPr>
              <a:t>Dedicación Estudiantil</a:t>
            </a:r>
            <a:endParaRPr sz="2800" dirty="0">
              <a:solidFill>
                <a:schemeClr val="bg2"/>
              </a:solidFill>
              <a:latin typeface="Berlin Sans FB Demi" panose="020E0802020502020306" pitchFamily="34" charset="0"/>
            </a:endParaRPr>
          </a:p>
        </p:txBody>
      </p:sp>
      <p:sp>
        <p:nvSpPr>
          <p:cNvPr id="4" name="Rectangle 3">
            <a:extLst>
              <a:ext uri="{FF2B5EF4-FFF2-40B4-BE49-F238E27FC236}">
                <a16:creationId xmlns:a16="http://schemas.microsoft.com/office/drawing/2014/main" id="{04A0F6B6-AC37-49D0-941D-F7E14CD7FB43}"/>
              </a:ext>
            </a:extLst>
          </p:cNvPr>
          <p:cNvSpPr/>
          <p:nvPr/>
        </p:nvSpPr>
        <p:spPr>
          <a:xfrm>
            <a:off x="60385" y="0"/>
            <a:ext cx="879488" cy="685800"/>
          </a:xfrm>
          <a:prstGeom prst="rect">
            <a:avLst/>
          </a:prstGeom>
          <a:blipFill dpi="0" rotWithShape="1">
            <a:blip r:embed="rId5" cstate="print">
              <a:extLst>
                <a:ext uri="{28A0092B-C50C-407E-A947-70E740481C1C}">
                  <a14:useLocalDpi xmlns:a14="http://schemas.microsoft.com/office/drawing/2010/main" val="0"/>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prstClr val="white"/>
              </a:solidFill>
              <a:latin typeface="Calibri" panose="020F0502020204030204"/>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77"/>
        <p:cNvGrpSpPr/>
        <p:nvPr/>
      </p:nvGrpSpPr>
      <p:grpSpPr>
        <a:xfrm>
          <a:off x="0" y="0"/>
          <a:ext cx="0" cy="0"/>
          <a:chOff x="0" y="0"/>
          <a:chExt cx="0" cy="0"/>
        </a:xfrm>
      </p:grpSpPr>
      <p:sp>
        <p:nvSpPr>
          <p:cNvPr id="78" name="Google Shape;78;p15"/>
          <p:cNvSpPr txBox="1">
            <a:spLocks noGrp="1"/>
          </p:cNvSpPr>
          <p:nvPr>
            <p:ph type="title"/>
          </p:nvPr>
        </p:nvSpPr>
        <p:spPr>
          <a:xfrm>
            <a:off x="1283854" y="295380"/>
            <a:ext cx="7243891" cy="7677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sz="3600" dirty="0">
                <a:solidFill>
                  <a:schemeClr val="bg2"/>
                </a:solidFill>
              </a:rPr>
              <a:t>Actividad “El Objeto más Largo”</a:t>
            </a:r>
            <a:endParaRPr sz="3600" dirty="0">
              <a:solidFill>
                <a:schemeClr val="bg2"/>
              </a:solidFill>
            </a:endParaRPr>
          </a:p>
        </p:txBody>
      </p:sp>
      <p:sp>
        <p:nvSpPr>
          <p:cNvPr id="2" name="TextBox 1">
            <a:extLst>
              <a:ext uri="{FF2B5EF4-FFF2-40B4-BE49-F238E27FC236}">
                <a16:creationId xmlns:a16="http://schemas.microsoft.com/office/drawing/2014/main" id="{0B3958C7-FF2C-5A47-9653-AD0D647FE4BF}"/>
              </a:ext>
            </a:extLst>
          </p:cNvPr>
          <p:cNvSpPr txBox="1"/>
          <p:nvPr/>
        </p:nvSpPr>
        <p:spPr>
          <a:xfrm>
            <a:off x="1283853" y="1340170"/>
            <a:ext cx="7243891" cy="2062103"/>
          </a:xfrm>
          <a:prstGeom prst="rect">
            <a:avLst/>
          </a:prstGeom>
          <a:noFill/>
        </p:spPr>
        <p:txBody>
          <a:bodyPr wrap="square" rtlCol="0">
            <a:spAutoFit/>
          </a:bodyPr>
          <a:lstStyle/>
          <a:p>
            <a:r>
              <a:rPr lang="es-MX" sz="3200" dirty="0">
                <a:solidFill>
                  <a:schemeClr val="bg2"/>
                </a:solidFill>
                <a:latin typeface="Calibri" panose="020F0502020204030204" pitchFamily="34" charset="0"/>
                <a:ea typeface="Roboto" panose="02000000000000000000" pitchFamily="2" charset="0"/>
                <a:cs typeface="Calibri" panose="020F0502020204030204" pitchFamily="34" charset="0"/>
              </a:rPr>
              <a:t>Trabajando en equipo, utiliza los elementos proporcionados para crear el objeto más largo que puedas. ¡Tienes tres minutos!.</a:t>
            </a:r>
            <a:endParaRPr lang="en-US" sz="3200" dirty="0">
              <a:solidFill>
                <a:schemeClr val="bg2"/>
              </a:solidFill>
              <a:latin typeface="Calibri" panose="020F0502020204030204" pitchFamily="34" charset="0"/>
              <a:ea typeface="Roboto" panose="02000000000000000000" pitchFamily="2" charset="0"/>
              <a:cs typeface="Calibri" panose="020F0502020204030204" pitchFamily="34" charset="0"/>
            </a:endParaRPr>
          </a:p>
        </p:txBody>
      </p:sp>
      <p:pic>
        <p:nvPicPr>
          <p:cNvPr id="1026" name="Picture 2" descr="Custom Printed Bags, Custom Ziplock Bags, Custom size">
            <a:extLst>
              <a:ext uri="{FF2B5EF4-FFF2-40B4-BE49-F238E27FC236}">
                <a16:creationId xmlns:a16="http://schemas.microsoft.com/office/drawing/2014/main" id="{DBDCDCA2-A76A-4324-96FB-95531719ABC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3582406">
            <a:off x="4434921" y="2579831"/>
            <a:ext cx="2536850" cy="253685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 Popsicle Sticks - Box of 1000">
            <a:extLst>
              <a:ext uri="{FF2B5EF4-FFF2-40B4-BE49-F238E27FC236}">
                <a16:creationId xmlns:a16="http://schemas.microsoft.com/office/drawing/2014/main" id="{D5265824-5689-40F1-9B29-BCD1ED0DA57A}"/>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46565" r="46565"/>
          <a:stretch/>
        </p:blipFill>
        <p:spPr bwMode="auto">
          <a:xfrm rot="3736302">
            <a:off x="5642743" y="3200052"/>
            <a:ext cx="113067" cy="164592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4" descr=": Popsicle Sticks - Box of 1000">
            <a:extLst>
              <a:ext uri="{FF2B5EF4-FFF2-40B4-BE49-F238E27FC236}">
                <a16:creationId xmlns:a16="http://schemas.microsoft.com/office/drawing/2014/main" id="{8E06B86D-ADB3-4A82-8EEE-EB9F604E510E}"/>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46565" r="46565"/>
          <a:stretch/>
        </p:blipFill>
        <p:spPr bwMode="auto">
          <a:xfrm rot="2214502">
            <a:off x="5642744" y="3055946"/>
            <a:ext cx="113067" cy="1645920"/>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Rubber band clip art">
            <a:extLst>
              <a:ext uri="{FF2B5EF4-FFF2-40B4-BE49-F238E27FC236}">
                <a16:creationId xmlns:a16="http://schemas.microsoft.com/office/drawing/2014/main" id="{518A3BD8-7E03-4597-8443-2F241B7BA84D}"/>
              </a:ext>
            </a:extLst>
          </p:cNvPr>
          <p:cNvPicPr>
            <a:picLocks noChangeAspect="1" noChangeArrowheads="1"/>
          </p:cNvPicPr>
          <p:nvPr/>
        </p:nvPicPr>
        <p:blipFill rotWithShape="1">
          <a:blip r:embed="rId5">
            <a:extLst>
              <a:ext uri="{BEBA8EAE-BF5A-486C-A8C5-ECC9F3942E4B}">
                <a14:imgProps xmlns:a14="http://schemas.microsoft.com/office/drawing/2010/main">
                  <a14:imgLayer r:embed="rId6">
                    <a14:imgEffect>
                      <a14:backgroundRemoval t="10000" b="90000" l="10000" r="90000"/>
                    </a14:imgEffect>
                  </a14:imgLayer>
                </a14:imgProps>
              </a:ext>
              <a:ext uri="{28A0092B-C50C-407E-A947-70E740481C1C}">
                <a14:useLocalDpi xmlns:a14="http://schemas.microsoft.com/office/drawing/2010/main" val="0"/>
              </a:ext>
            </a:extLst>
          </a:blip>
          <a:srcRect l="17879" t="29709" r="13485" b="30241"/>
          <a:stretch/>
        </p:blipFill>
        <p:spPr bwMode="auto">
          <a:xfrm rot="507897">
            <a:off x="5915828" y="3481480"/>
            <a:ext cx="1291750" cy="565303"/>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Staplers VS. Paper Clips">
            <a:extLst>
              <a:ext uri="{FF2B5EF4-FFF2-40B4-BE49-F238E27FC236}">
                <a16:creationId xmlns:a16="http://schemas.microsoft.com/office/drawing/2014/main" id="{C934A978-18CC-418E-89BE-A620C7013CE5}"/>
              </a:ext>
            </a:extLst>
          </p:cNvPr>
          <p:cNvPicPr>
            <a:picLocks noChangeAspect="1" noChangeArrowheads="1"/>
          </p:cNvPicPr>
          <p:nvPr/>
        </p:nvPicPr>
        <p:blipFill>
          <a:blip r:embed="rId7">
            <a:extLst>
              <a:ext uri="{BEBA8EAE-BF5A-486C-A8C5-ECC9F3942E4B}">
                <a14:imgProps xmlns:a14="http://schemas.microsoft.com/office/drawing/2010/main">
                  <a14:imgLayer r:embed="rId8">
                    <a14:imgEffect>
                      <a14:backgroundRemoval t="4563" b="89734" l="5429" r="93429">
                        <a14:foregroundMark x1="8545" y1="64295" x2="12286" y2="54753"/>
                        <a14:foregroundMark x1="5429" y1="72243" x2="6648" y2="69133"/>
                        <a14:foregroundMark x1="12286" y1="54753" x2="15143" y2="52091"/>
                        <a14:foregroundMark x1="17082" y1="65019" x2="19714" y2="62738"/>
                        <a14:foregroundMark x1="14177" y1="67536" x2="17082" y2="65019"/>
                        <a14:foregroundMark x1="7429" y1="73384" x2="10065" y2="71099"/>
                        <a14:foregroundMark x1="19714" y1="62738" x2="24000" y2="55513"/>
                        <a14:foregroundMark x1="34857" y1="26996" x2="43143" y2="16730"/>
                        <a14:foregroundMark x1="83429" y1="74525" x2="77426" y2="55616"/>
                        <a14:foregroundMark x1="88011" y1="49146" x2="93429" y2="63878"/>
                        <a14:foregroundMark x1="90101" y1="75317" x2="90000" y2="75665"/>
                        <a14:foregroundMark x1="93429" y1="63878" x2="91305" y2="71178"/>
                        <a14:foregroundMark x1="84979" y1="55357" x2="87714" y2="53992"/>
                        <a14:foregroundMark x1="83622" y1="56034" x2="84587" y2="55552"/>
                        <a14:foregroundMark x1="82354" y1="56667" x2="82694" y2="56497"/>
                        <a14:foregroundMark x1="78571" y1="58555" x2="82236" y2="56726"/>
                        <a14:foregroundMark x1="44857" y1="88973" x2="50571" y2="89734"/>
                        <a14:foregroundMark x1="72000" y1="5323" x2="68857" y2="4563"/>
                        <a14:foregroundMark x1="86857" y1="76806" x2="93143" y2="72243"/>
                        <a14:foregroundMark x1="88286" y1="76806" x2="92571" y2="73384"/>
                        <a14:backgroundMark x1="11143" y1="65019" x2="11143" y2="65019"/>
                        <a14:backgroundMark x1="9143" y1="64639" x2="7429" y2="69582"/>
                        <a14:backgroundMark x1="86286" y1="69962" x2="86571" y2="66920"/>
                        <a14:backgroundMark x1="80571" y1="50190" x2="70000" y2="17871"/>
                        <a14:backgroundMark x1="70000" y1="17871" x2="82857" y2="48289"/>
                        <a14:backgroundMark x1="82857" y1="48289" x2="74571" y2="33460"/>
                        <a14:backgroundMark x1="74571" y1="33460" x2="69714" y2="17871"/>
                        <a14:backgroundMark x1="69714" y1="17871" x2="82571" y2="52471"/>
                        <a14:backgroundMark x1="82571" y1="52471" x2="75429" y2="38403"/>
                        <a14:backgroundMark x1="75429" y1="38403" x2="71429" y2="22053"/>
                        <a14:backgroundMark x1="71429" y1="22053" x2="79143" y2="34601"/>
                        <a14:backgroundMark x1="88857" y1="67300" x2="86000" y2="68821"/>
                      </a14:backgroundRemoval>
                    </a14:imgEffect>
                  </a14:imgLayer>
                </a14:imgProps>
              </a:ext>
              <a:ext uri="{28A0092B-C50C-407E-A947-70E740481C1C}">
                <a14:useLocalDpi xmlns:a14="http://schemas.microsoft.com/office/drawing/2010/main" val="0"/>
              </a:ext>
            </a:extLst>
          </a:blip>
          <a:srcRect/>
          <a:stretch>
            <a:fillRect/>
          </a:stretch>
        </p:blipFill>
        <p:spPr bwMode="auto">
          <a:xfrm rot="2965782">
            <a:off x="5781465" y="3527906"/>
            <a:ext cx="1004449" cy="754772"/>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16" descr="File:Number-2-pencil - Wikimedia Commons">
            <a:extLst>
              <a:ext uri="{FF2B5EF4-FFF2-40B4-BE49-F238E27FC236}">
                <a16:creationId xmlns:a16="http://schemas.microsoft.com/office/drawing/2014/main" id="{D6DE8B5C-A551-458E-84CC-D85CD9CEE43E}"/>
              </a:ext>
            </a:extLst>
          </p:cNvPr>
          <p:cNvPicPr>
            <a:picLocks noChangeAspect="1" noChangeArrowheads="1"/>
          </p:cNvPicPr>
          <p:nvPr/>
        </p:nvPicPr>
        <p:blipFill>
          <a:blip r:embed="rId9">
            <a:extLst>
              <a:ext uri="{BEBA8EAE-BF5A-486C-A8C5-ECC9F3942E4B}">
                <a14:imgProps xmlns:a14="http://schemas.microsoft.com/office/drawing/2010/main">
                  <a14:imgLayer r:embed="rId10">
                    <a14:imgEffect>
                      <a14:backgroundRemoval t="10000" b="90000" l="3586" r="97276">
                        <a14:foregroundMark x1="4517" y1="78000" x2="10241" y2="77700"/>
                        <a14:foregroundMark x1="10241" y1="77700" x2="5103" y2="79800"/>
                        <a14:foregroundMark x1="5103" y1="79800" x2="11103" y2="76000"/>
                        <a14:foregroundMark x1="11103" y1="76000" x2="5621" y2="80800"/>
                        <a14:foregroundMark x1="5621" y1="80800" x2="10000" y2="73500"/>
                        <a14:foregroundMark x1="87586" y1="23100" x2="92655" y2="16300"/>
                        <a14:foregroundMark x1="92655" y1="16300" x2="95172" y2="20900"/>
                        <a14:foregroundMark x1="94828" y1="17000" x2="96724" y2="17300"/>
                        <a14:foregroundMark x1="87793" y1="19400" x2="88000" y2="18800"/>
                        <a14:foregroundMark x1="87897" y1="28900" x2="93310" y2="24000"/>
                        <a14:foregroundMark x1="93310" y1="24000" x2="93172" y2="22800"/>
                        <a14:foregroundMark x1="95276" y1="22800" x2="97276" y2="21900"/>
                        <a14:foregroundMark x1="3690" y1="86000" x2="3586" y2="78600"/>
                      </a14:backgroundRemoval>
                    </a14:imgEffect>
                  </a14:imgLayer>
                </a14:imgProps>
              </a:ext>
              <a:ext uri="{28A0092B-C50C-407E-A947-70E740481C1C}">
                <a14:useLocalDpi xmlns:a14="http://schemas.microsoft.com/office/drawing/2010/main" val="0"/>
              </a:ext>
            </a:extLst>
          </a:blip>
          <a:srcRect/>
          <a:stretch>
            <a:fillRect/>
          </a:stretch>
        </p:blipFill>
        <p:spPr bwMode="auto">
          <a:xfrm rot="20842829">
            <a:off x="3678706" y="3498176"/>
            <a:ext cx="2962297" cy="1021375"/>
          </a:xfrm>
          <a:prstGeom prst="rect">
            <a:avLst/>
          </a:prstGeom>
          <a:noFill/>
          <a:extLst>
            <a:ext uri="{909E8E84-426E-40DD-AFC4-6F175D3DCCD1}">
              <a14:hiddenFill xmlns:a14="http://schemas.microsoft.com/office/drawing/2010/main">
                <a:solidFill>
                  <a:srgbClr val="FFFFFF"/>
                </a:solidFill>
              </a14:hiddenFill>
            </a:ext>
          </a:extLst>
        </p:spPr>
      </p:pic>
      <p:pic>
        <p:nvPicPr>
          <p:cNvPr id="1038" name="Picture 14" descr="Piece Of Tape Clipart ">
            <a:extLst>
              <a:ext uri="{FF2B5EF4-FFF2-40B4-BE49-F238E27FC236}">
                <a16:creationId xmlns:a16="http://schemas.microsoft.com/office/drawing/2014/main" id="{5040E4AF-A0EB-47D5-9CBB-916114085B03}"/>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rot="6144006">
            <a:off x="6246571" y="3398305"/>
            <a:ext cx="760087" cy="699280"/>
          </a:xfrm>
          <a:prstGeom prst="rect">
            <a:avLst/>
          </a:prstGeom>
          <a:noFill/>
          <a:extLst>
            <a:ext uri="{909E8E84-426E-40DD-AFC4-6F175D3DCCD1}">
              <a14:hiddenFill xmlns:a14="http://schemas.microsoft.com/office/drawing/2010/main">
                <a:solidFill>
                  <a:srgbClr val="FFFFFF"/>
                </a:solidFill>
              </a14:hiddenFill>
            </a:ext>
          </a:extLst>
        </p:spPr>
      </p:pic>
      <p:pic>
        <p:nvPicPr>
          <p:cNvPr id="1040" name="Picture 16" descr="File:Number-2-pencil - Wikimedia Commons">
            <a:extLst>
              <a:ext uri="{FF2B5EF4-FFF2-40B4-BE49-F238E27FC236}">
                <a16:creationId xmlns:a16="http://schemas.microsoft.com/office/drawing/2014/main" id="{07D5EA16-D215-466A-B28C-1C15405F870A}"/>
              </a:ext>
            </a:extLst>
          </p:cNvPr>
          <p:cNvPicPr>
            <a:picLocks noChangeAspect="1" noChangeArrowheads="1"/>
          </p:cNvPicPr>
          <p:nvPr/>
        </p:nvPicPr>
        <p:blipFill>
          <a:blip r:embed="rId9">
            <a:extLst>
              <a:ext uri="{BEBA8EAE-BF5A-486C-A8C5-ECC9F3942E4B}">
                <a14:imgProps xmlns:a14="http://schemas.microsoft.com/office/drawing/2010/main">
                  <a14:imgLayer r:embed="rId10">
                    <a14:imgEffect>
                      <a14:backgroundRemoval t="10000" b="90000" l="3586" r="97276">
                        <a14:foregroundMark x1="4517" y1="78000" x2="10241" y2="77700"/>
                        <a14:foregroundMark x1="10241" y1="77700" x2="5103" y2="79800"/>
                        <a14:foregroundMark x1="5103" y1="79800" x2="11103" y2="76000"/>
                        <a14:foregroundMark x1="11103" y1="76000" x2="5621" y2="80800"/>
                        <a14:foregroundMark x1="5621" y1="80800" x2="10000" y2="73500"/>
                        <a14:foregroundMark x1="87586" y1="23100" x2="92655" y2="16300"/>
                        <a14:foregroundMark x1="92655" y1="16300" x2="95172" y2="20900"/>
                        <a14:foregroundMark x1="94828" y1="17000" x2="96724" y2="17300"/>
                        <a14:foregroundMark x1="87793" y1="19400" x2="88000" y2="18800"/>
                        <a14:foregroundMark x1="87897" y1="28900" x2="93310" y2="24000"/>
                        <a14:foregroundMark x1="93310" y1="24000" x2="93172" y2="22800"/>
                        <a14:foregroundMark x1="95276" y1="22800" x2="97276" y2="21900"/>
                        <a14:foregroundMark x1="3690" y1="86000" x2="3586" y2="78600"/>
                      </a14:backgroundRemoval>
                    </a14:imgEffect>
                  </a14:imgLayer>
                </a14:imgProps>
              </a:ext>
              <a:ext uri="{28A0092B-C50C-407E-A947-70E740481C1C}">
                <a14:useLocalDpi xmlns:a14="http://schemas.microsoft.com/office/drawing/2010/main" val="0"/>
              </a:ext>
            </a:extLst>
          </a:blip>
          <a:srcRect/>
          <a:stretch>
            <a:fillRect/>
          </a:stretch>
        </p:blipFill>
        <p:spPr bwMode="auto">
          <a:xfrm rot="634693">
            <a:off x="4221613" y="3506073"/>
            <a:ext cx="2962297" cy="1021375"/>
          </a:xfrm>
          <a:prstGeom prst="rect">
            <a:avLst/>
          </a:prstGeom>
          <a:noFill/>
          <a:extLst>
            <a:ext uri="{909E8E84-426E-40DD-AFC4-6F175D3DCCD1}">
              <a14:hiddenFill xmlns:a14="http://schemas.microsoft.com/office/drawing/2010/main">
                <a:solidFill>
                  <a:srgbClr val="FFFFFF"/>
                </a:solidFill>
              </a14:hiddenFill>
            </a:ext>
          </a:extLst>
        </p:spPr>
      </p:pic>
      <p:sp>
        <p:nvSpPr>
          <p:cNvPr id="12" name="Rectangle 11">
            <a:extLst>
              <a:ext uri="{FF2B5EF4-FFF2-40B4-BE49-F238E27FC236}">
                <a16:creationId xmlns:a16="http://schemas.microsoft.com/office/drawing/2014/main" id="{48D2C83E-0B0A-49D0-9052-D6B3B33A905C}"/>
              </a:ext>
            </a:extLst>
          </p:cNvPr>
          <p:cNvSpPr/>
          <p:nvPr/>
        </p:nvSpPr>
        <p:spPr>
          <a:xfrm>
            <a:off x="60385" y="0"/>
            <a:ext cx="879488" cy="685800"/>
          </a:xfrm>
          <a:prstGeom prst="rect">
            <a:avLst/>
          </a:prstGeom>
          <a:blipFill dpi="0" rotWithShape="1">
            <a:blip r:embed="rId12" cstate="print">
              <a:extLst>
                <a:ext uri="{28A0092B-C50C-407E-A947-70E740481C1C}">
                  <a14:useLocalDpi xmlns:a14="http://schemas.microsoft.com/office/drawing/2010/main" val="0"/>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prstClr val="white"/>
              </a:solidFill>
              <a:latin typeface="Calibri" panose="020F0502020204030204"/>
            </a:endParaRPr>
          </a:p>
        </p:txBody>
      </p:sp>
    </p:spTree>
    <p:extLst>
      <p:ext uri="{BB962C8B-B14F-4D97-AF65-F5344CB8AC3E}">
        <p14:creationId xmlns:p14="http://schemas.microsoft.com/office/powerpoint/2010/main" val="330140533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71"/>
        <p:cNvGrpSpPr/>
        <p:nvPr/>
      </p:nvGrpSpPr>
      <p:grpSpPr>
        <a:xfrm>
          <a:off x="0" y="0"/>
          <a:ext cx="0" cy="0"/>
          <a:chOff x="0" y="0"/>
          <a:chExt cx="0" cy="0"/>
        </a:xfrm>
      </p:grpSpPr>
      <p:sp>
        <p:nvSpPr>
          <p:cNvPr id="72" name="Google Shape;72;p14"/>
          <p:cNvSpPr txBox="1">
            <a:spLocks noGrp="1"/>
          </p:cNvSpPr>
          <p:nvPr>
            <p:ph type="title"/>
          </p:nvPr>
        </p:nvSpPr>
        <p:spPr>
          <a:xfrm>
            <a:off x="1337912" y="864750"/>
            <a:ext cx="3601588" cy="1257964"/>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solidFill>
                  <a:schemeClr val="bg2"/>
                </a:solidFill>
              </a:rPr>
              <a:t>Nuestra Agenda</a:t>
            </a:r>
            <a:endParaRPr dirty="0">
              <a:solidFill>
                <a:schemeClr val="bg2"/>
              </a:solidFill>
            </a:endParaRPr>
          </a:p>
        </p:txBody>
      </p:sp>
      <p:sp>
        <p:nvSpPr>
          <p:cNvPr id="73" name="Google Shape;73;p14"/>
          <p:cNvSpPr txBox="1">
            <a:spLocks noGrp="1"/>
          </p:cNvSpPr>
          <p:nvPr>
            <p:ph type="body" idx="2"/>
          </p:nvPr>
        </p:nvSpPr>
        <p:spPr>
          <a:xfrm>
            <a:off x="4643936" y="724200"/>
            <a:ext cx="4296864" cy="3695100"/>
          </a:xfrm>
          <a:prstGeom prst="rect">
            <a:avLst/>
          </a:prstGeom>
        </p:spPr>
        <p:txBody>
          <a:bodyPr spcFirstLastPara="1" wrap="square" lIns="91425" tIns="91425" rIns="91425" bIns="91425" anchor="t" anchorCtr="0">
            <a:noAutofit/>
          </a:bodyPr>
          <a:lstStyle/>
          <a:p>
            <a:pPr indent="-457200">
              <a:lnSpc>
                <a:spcPct val="100000"/>
              </a:lnSpc>
              <a:spcAft>
                <a:spcPts val="1200"/>
              </a:spcAft>
              <a:buClr>
                <a:schemeClr val="bg2"/>
              </a:buClr>
            </a:pPr>
            <a:r>
              <a:rPr lang="es-MX" sz="3200" dirty="0">
                <a:solidFill>
                  <a:schemeClr val="bg2"/>
                </a:solidFill>
              </a:rPr>
              <a:t>¿Qué hace que un equipo tenga éxito?</a:t>
            </a:r>
          </a:p>
          <a:p>
            <a:pPr indent="-457200">
              <a:lnSpc>
                <a:spcPct val="100000"/>
              </a:lnSpc>
              <a:spcAft>
                <a:spcPts val="1200"/>
              </a:spcAft>
              <a:buClr>
                <a:schemeClr val="bg2"/>
              </a:buClr>
            </a:pPr>
            <a:r>
              <a:rPr lang="en-US" sz="3200" dirty="0">
                <a:solidFill>
                  <a:schemeClr val="bg2"/>
                </a:solidFill>
              </a:rPr>
              <a:t>Equipo vs. </a:t>
            </a:r>
            <a:r>
              <a:rPr lang="en-US" sz="3200" dirty="0" err="1">
                <a:solidFill>
                  <a:schemeClr val="bg2"/>
                </a:solidFill>
              </a:rPr>
              <a:t>Grupos</a:t>
            </a:r>
            <a:endParaRPr sz="3200" dirty="0">
              <a:solidFill>
                <a:schemeClr val="bg2"/>
              </a:solidFill>
            </a:endParaRPr>
          </a:p>
          <a:p>
            <a:pPr indent="-457200">
              <a:lnSpc>
                <a:spcPct val="100000"/>
              </a:lnSpc>
              <a:spcAft>
                <a:spcPts val="1200"/>
              </a:spcAft>
              <a:buClr>
                <a:schemeClr val="bg2"/>
              </a:buClr>
            </a:pPr>
            <a:r>
              <a:rPr lang="en-US" sz="3200" dirty="0">
                <a:solidFill>
                  <a:schemeClr val="bg2"/>
                </a:solidFill>
              </a:rPr>
              <a:t>Tomar Decisiones de Grupo</a:t>
            </a:r>
          </a:p>
          <a:p>
            <a:pPr indent="-457200">
              <a:lnSpc>
                <a:spcPct val="100000"/>
              </a:lnSpc>
              <a:spcAft>
                <a:spcPts val="1200"/>
              </a:spcAft>
              <a:buClr>
                <a:schemeClr val="bg2"/>
              </a:buClr>
            </a:pPr>
            <a:r>
              <a:rPr lang="en-US" sz="3200" dirty="0">
                <a:solidFill>
                  <a:schemeClr val="bg2"/>
                </a:solidFill>
              </a:rPr>
              <a:t>Consejos para Trabajar Juntos</a:t>
            </a:r>
            <a:endParaRPr lang="en" sz="3200" dirty="0">
              <a:solidFill>
                <a:schemeClr val="bg2"/>
              </a:solidFill>
            </a:endParaRPr>
          </a:p>
        </p:txBody>
      </p:sp>
      <p:sp>
        <p:nvSpPr>
          <p:cNvPr id="4" name="Rectangle 3">
            <a:extLst>
              <a:ext uri="{FF2B5EF4-FFF2-40B4-BE49-F238E27FC236}">
                <a16:creationId xmlns:a16="http://schemas.microsoft.com/office/drawing/2014/main" id="{14FA7A98-4521-48B0-8FA3-58C5A0F848A7}"/>
              </a:ext>
            </a:extLst>
          </p:cNvPr>
          <p:cNvSpPr/>
          <p:nvPr/>
        </p:nvSpPr>
        <p:spPr>
          <a:xfrm>
            <a:off x="60385" y="0"/>
            <a:ext cx="879488" cy="685800"/>
          </a:xfrm>
          <a:prstGeom prst="rect">
            <a:avLst/>
          </a:prstGeom>
          <a:blipFill dpi="0" rotWithShape="1">
            <a:blip r:embed="rId3" cstate="print">
              <a:extLst>
                <a:ext uri="{28A0092B-C50C-407E-A947-70E740481C1C}">
                  <a14:useLocalDpi xmlns:a14="http://schemas.microsoft.com/office/drawing/2010/main" val="0"/>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prstClr val="white"/>
              </a:solidFill>
              <a:latin typeface="Calibri" panose="020F0502020204030204"/>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5C642094-C83A-8726-A932-56231605B6C1}"/>
              </a:ext>
            </a:extLst>
          </p:cNvPr>
          <p:cNvSpPr>
            <a:spLocks noGrp="1"/>
          </p:cNvSpPr>
          <p:nvPr>
            <p:ph type="body" idx="2"/>
          </p:nvPr>
        </p:nvSpPr>
        <p:spPr>
          <a:xfrm>
            <a:off x="1183796" y="598713"/>
            <a:ext cx="7677175" cy="4223658"/>
          </a:xfrm>
        </p:spPr>
        <p:txBody>
          <a:bodyPr/>
          <a:lstStyle/>
          <a:p>
            <a:pPr marL="114300" indent="0">
              <a:buNone/>
            </a:pPr>
            <a:r>
              <a:rPr lang="en-US" sz="2800" b="1" dirty="0">
                <a:solidFill>
                  <a:schemeClr val="bg2"/>
                </a:solidFill>
                <a:latin typeface="Berlin Sans FB"/>
                <a:ea typeface="+mn-lt"/>
                <a:cs typeface="+mn-lt"/>
              </a:rPr>
              <a:t>Pregunta Esencial </a:t>
            </a:r>
            <a:endParaRPr lang="en-US" sz="2800" dirty="0">
              <a:solidFill>
                <a:schemeClr val="bg2"/>
              </a:solidFill>
              <a:latin typeface="Berlin Sans FB"/>
              <a:ea typeface="+mn-lt"/>
              <a:cs typeface="+mn-lt"/>
            </a:endParaRPr>
          </a:p>
          <a:p>
            <a:pPr marL="114300" indent="0">
              <a:buNone/>
            </a:pPr>
            <a:endParaRPr lang="en-US" sz="2800" b="1" dirty="0">
              <a:solidFill>
                <a:schemeClr val="bg2"/>
              </a:solidFill>
              <a:latin typeface="Berlin Sans FB"/>
              <a:ea typeface="+mn-lt"/>
              <a:cs typeface="+mn-lt"/>
            </a:endParaRPr>
          </a:p>
          <a:p>
            <a:pPr marL="114300" indent="0">
              <a:buNone/>
            </a:pPr>
            <a:r>
              <a:rPr lang="es-MX" sz="2400" dirty="0">
                <a:solidFill>
                  <a:schemeClr val="bg1"/>
                </a:solidFill>
                <a:latin typeface="Berlin Sans FB"/>
                <a:ea typeface="+mn-lt"/>
                <a:cs typeface="+mn-lt"/>
              </a:rPr>
              <a:t>¿Cómo trabajamos juntos para crear una comunidad de aulas justa y equitativa en la que el aprendizaje individual y colectivo sea atractivo, valorado y liberador para todos?</a:t>
            </a:r>
            <a:r>
              <a:rPr lang="en-US" sz="2400" dirty="0">
                <a:solidFill>
                  <a:schemeClr val="bg1"/>
                </a:solidFill>
                <a:latin typeface="Berlin Sans FB"/>
                <a:ea typeface="+mn-lt"/>
                <a:cs typeface="+mn-lt"/>
              </a:rPr>
              <a:t> </a:t>
            </a:r>
            <a:endParaRPr lang="en-US" sz="2400" dirty="0">
              <a:solidFill>
                <a:schemeClr val="bg1"/>
              </a:solidFill>
              <a:latin typeface="Berlin Sans FB"/>
              <a:cs typeface="Calibri" panose="020F0502020204030204"/>
            </a:endParaRPr>
          </a:p>
          <a:p>
            <a:pPr marL="114300" indent="0">
              <a:buNone/>
            </a:pPr>
            <a:endParaRPr lang="en-US" sz="2400" dirty="0">
              <a:solidFill>
                <a:schemeClr val="bg1"/>
              </a:solidFill>
              <a:latin typeface="Berlin Sans FB"/>
              <a:cs typeface="Calibri" panose="020F0502020204030204"/>
            </a:endParaRPr>
          </a:p>
          <a:p>
            <a:pPr>
              <a:buNone/>
            </a:pPr>
            <a:r>
              <a:rPr lang="en-US" sz="2800" b="1" dirty="0">
                <a:solidFill>
                  <a:schemeClr val="bg2"/>
                </a:solidFill>
                <a:latin typeface="Berlin Sans FB"/>
                <a:ea typeface="+mn-lt"/>
                <a:cs typeface="+mn-lt"/>
              </a:rPr>
              <a:t>Objetivos: </a:t>
            </a:r>
            <a:endParaRPr lang="en-US" sz="2800" dirty="0">
              <a:solidFill>
                <a:schemeClr val="bg2"/>
              </a:solidFill>
              <a:latin typeface="Berlin Sans FB"/>
              <a:ea typeface="+mn-lt"/>
              <a:cs typeface="+mn-lt"/>
            </a:endParaRPr>
          </a:p>
          <a:p>
            <a:pPr>
              <a:buNone/>
            </a:pPr>
            <a:endParaRPr lang="en-US" sz="2800" b="1" dirty="0">
              <a:solidFill>
                <a:schemeClr val="bg2"/>
              </a:solidFill>
              <a:latin typeface="Berlin Sans FB"/>
              <a:ea typeface="+mn-lt"/>
              <a:cs typeface="+mn-lt"/>
            </a:endParaRPr>
          </a:p>
          <a:p>
            <a:pPr>
              <a:buChar char="•"/>
            </a:pPr>
            <a:r>
              <a:rPr lang="es-MX" sz="2400" dirty="0">
                <a:solidFill>
                  <a:schemeClr val="bg1"/>
                </a:solidFill>
                <a:latin typeface="Berlin Sans FB"/>
                <a:ea typeface="+mn-lt"/>
                <a:cs typeface="+mn-lt"/>
              </a:rPr>
              <a:t>Los alumnos serán capaces de identificar los atributos de un equipo de éxito</a:t>
            </a:r>
            <a:r>
              <a:rPr lang="en-US" sz="2400" dirty="0">
                <a:solidFill>
                  <a:schemeClr val="bg1"/>
                </a:solidFill>
                <a:latin typeface="Berlin Sans FB"/>
                <a:ea typeface="+mn-lt"/>
                <a:cs typeface="+mn-lt"/>
              </a:rPr>
              <a:t>.</a:t>
            </a:r>
          </a:p>
          <a:p>
            <a:pPr>
              <a:buClr>
                <a:srgbClr val="FFFFFF"/>
              </a:buClr>
              <a:buChar char="•"/>
            </a:pPr>
            <a:endParaRPr lang="en-US" sz="1550" dirty="0">
              <a:solidFill>
                <a:schemeClr val="bg1"/>
              </a:solidFill>
              <a:latin typeface="Berlin Sans FB"/>
            </a:endParaRPr>
          </a:p>
          <a:p>
            <a:pPr>
              <a:buChar char="•"/>
            </a:pPr>
            <a:r>
              <a:rPr lang="es-MX" sz="2400" dirty="0">
                <a:solidFill>
                  <a:schemeClr val="bg1"/>
                </a:solidFill>
                <a:latin typeface="Berlin Sans FB"/>
                <a:ea typeface="+mn-lt"/>
                <a:cs typeface="+mn-lt"/>
              </a:rPr>
              <a:t>Los alumnos aprenderán consejos para trabajar bien juntos</a:t>
            </a:r>
            <a:r>
              <a:rPr lang="en-US" sz="2400" dirty="0">
                <a:solidFill>
                  <a:schemeClr val="bg1"/>
                </a:solidFill>
                <a:latin typeface="Berlin Sans FB"/>
                <a:ea typeface="+mn-lt"/>
                <a:cs typeface="+mn-lt"/>
              </a:rPr>
              <a:t>.</a:t>
            </a:r>
            <a:endParaRPr lang="en-US" sz="2400" dirty="0">
              <a:solidFill>
                <a:schemeClr val="bg1"/>
              </a:solidFill>
              <a:latin typeface="Berlin Sans FB"/>
              <a:cs typeface="Calibri" panose="020F0502020204030204"/>
            </a:endParaRPr>
          </a:p>
          <a:p>
            <a:pPr marL="114300" indent="0">
              <a:buNone/>
            </a:pPr>
            <a:endParaRPr lang="en-US" sz="1550" dirty="0">
              <a:solidFill>
                <a:schemeClr val="bg1"/>
              </a:solidFill>
              <a:cs typeface="Calibri" panose="020F0502020204030204"/>
            </a:endParaRPr>
          </a:p>
          <a:p>
            <a:pPr>
              <a:buClr>
                <a:srgbClr val="FFFFFF"/>
              </a:buClr>
            </a:pPr>
            <a:endParaRPr lang="en-US" sz="1550" dirty="0">
              <a:cs typeface="Calibri"/>
            </a:endParaRPr>
          </a:p>
        </p:txBody>
      </p:sp>
      <p:sp>
        <p:nvSpPr>
          <p:cNvPr id="8" name="Rectangle 7">
            <a:extLst>
              <a:ext uri="{FF2B5EF4-FFF2-40B4-BE49-F238E27FC236}">
                <a16:creationId xmlns:a16="http://schemas.microsoft.com/office/drawing/2014/main" id="{AB080186-A88A-B5BA-EF11-AAE9A235AEB2}"/>
              </a:ext>
            </a:extLst>
          </p:cNvPr>
          <p:cNvSpPr/>
          <p:nvPr/>
        </p:nvSpPr>
        <p:spPr>
          <a:xfrm>
            <a:off x="60385" y="0"/>
            <a:ext cx="879488" cy="685800"/>
          </a:xfrm>
          <a:prstGeom prst="rect">
            <a:avLst/>
          </a:prstGeom>
          <a:blipFill dpi="0" rotWithShape="1">
            <a:blip r:embed="rId2" cstate="print">
              <a:extLst>
                <a:ext uri="{28A0092B-C50C-407E-A947-70E740481C1C}">
                  <a14:useLocalDpi xmlns:a14="http://schemas.microsoft.com/office/drawing/2010/main" val="0"/>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prstClr val="white"/>
              </a:solidFill>
              <a:latin typeface="Calibri" panose="020F0502020204030204"/>
            </a:endParaRPr>
          </a:p>
        </p:txBody>
      </p:sp>
    </p:spTree>
    <p:extLst>
      <p:ext uri="{BB962C8B-B14F-4D97-AF65-F5344CB8AC3E}">
        <p14:creationId xmlns:p14="http://schemas.microsoft.com/office/powerpoint/2010/main" val="112024208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89"/>
        <p:cNvGrpSpPr/>
        <p:nvPr/>
      </p:nvGrpSpPr>
      <p:grpSpPr>
        <a:xfrm>
          <a:off x="0" y="0"/>
          <a:ext cx="0" cy="0"/>
          <a:chOff x="0" y="0"/>
          <a:chExt cx="0" cy="0"/>
        </a:xfrm>
      </p:grpSpPr>
      <p:sp>
        <p:nvSpPr>
          <p:cNvPr id="90" name="Google Shape;90;p17"/>
          <p:cNvSpPr txBox="1">
            <a:spLocks noGrp="1"/>
          </p:cNvSpPr>
          <p:nvPr>
            <p:ph type="title"/>
          </p:nvPr>
        </p:nvSpPr>
        <p:spPr>
          <a:xfrm>
            <a:off x="1295399" y="596966"/>
            <a:ext cx="6991953" cy="981577"/>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US" dirty="0"/>
              <a:t>La Importancia de los Equipos</a:t>
            </a:r>
            <a:endParaRPr dirty="0"/>
          </a:p>
        </p:txBody>
      </p:sp>
      <p:sp>
        <p:nvSpPr>
          <p:cNvPr id="91" name="Google Shape;91;p17"/>
          <p:cNvSpPr txBox="1">
            <a:spLocks noGrp="1"/>
          </p:cNvSpPr>
          <p:nvPr>
            <p:ph type="body" idx="2"/>
          </p:nvPr>
        </p:nvSpPr>
        <p:spPr>
          <a:xfrm>
            <a:off x="1193533" y="1722922"/>
            <a:ext cx="7582967" cy="2696377"/>
          </a:xfrm>
          <a:prstGeom prst="rect">
            <a:avLst/>
          </a:prstGeom>
        </p:spPr>
        <p:txBody>
          <a:bodyPr spcFirstLastPara="1" wrap="square" lIns="91425" tIns="91425" rIns="91425" bIns="91425" anchor="t" anchorCtr="0">
            <a:noAutofit/>
          </a:bodyPr>
          <a:lstStyle/>
          <a:p>
            <a:pPr marL="57150" lvl="0" indent="0" algn="l" rtl="0">
              <a:spcBef>
                <a:spcPts val="0"/>
              </a:spcBef>
              <a:spcAft>
                <a:spcPts val="0"/>
              </a:spcAft>
              <a:buSzPts val="1800"/>
              <a:buNone/>
            </a:pPr>
            <a:r>
              <a:rPr lang="en-US" sz="3200" dirty="0">
                <a:solidFill>
                  <a:schemeClr val="bg2"/>
                </a:solidFill>
              </a:rPr>
              <a:t>Lee “Guión Posterior al Partido.”</a:t>
            </a:r>
            <a:endParaRPr sz="3200" dirty="0">
              <a:solidFill>
                <a:schemeClr val="bg2"/>
              </a:solidFill>
            </a:endParaRPr>
          </a:p>
          <a:p>
            <a:pPr marL="57150" lvl="0" indent="0">
              <a:lnSpc>
                <a:spcPct val="100000"/>
              </a:lnSpc>
              <a:spcBef>
                <a:spcPts val="1600"/>
              </a:spcBef>
              <a:buNone/>
            </a:pPr>
            <a:r>
              <a:rPr lang="es-MX" sz="3200" dirty="0">
                <a:solidFill>
                  <a:schemeClr val="bg2"/>
                </a:solidFill>
              </a:rPr>
              <a:t>¿Por qué crees que el equipo ganó el partido?</a:t>
            </a:r>
          </a:p>
          <a:p>
            <a:pPr marL="57150" lvl="0" indent="0">
              <a:lnSpc>
                <a:spcPct val="100000"/>
              </a:lnSpc>
              <a:spcBef>
                <a:spcPts val="1600"/>
              </a:spcBef>
              <a:buNone/>
            </a:pPr>
            <a:r>
              <a:rPr lang="es-MX" sz="3200" dirty="0">
                <a:solidFill>
                  <a:schemeClr val="bg2"/>
                </a:solidFill>
              </a:rPr>
              <a:t>Enumera todas las razones que puedas.</a:t>
            </a:r>
            <a:endParaRPr sz="3200" dirty="0">
              <a:solidFill>
                <a:schemeClr val="bg2"/>
              </a:solidFill>
            </a:endParaRPr>
          </a:p>
        </p:txBody>
      </p:sp>
      <p:sp>
        <p:nvSpPr>
          <p:cNvPr id="4" name="Rectangle 3">
            <a:extLst>
              <a:ext uri="{FF2B5EF4-FFF2-40B4-BE49-F238E27FC236}">
                <a16:creationId xmlns:a16="http://schemas.microsoft.com/office/drawing/2014/main" id="{AB6A792A-46BF-459A-B7D5-57B1555EBF09}"/>
              </a:ext>
            </a:extLst>
          </p:cNvPr>
          <p:cNvSpPr/>
          <p:nvPr/>
        </p:nvSpPr>
        <p:spPr>
          <a:xfrm>
            <a:off x="60385" y="0"/>
            <a:ext cx="879488" cy="685800"/>
          </a:xfrm>
          <a:prstGeom prst="rect">
            <a:avLst/>
          </a:prstGeom>
          <a:blipFill dpi="0" rotWithShape="1">
            <a:blip r:embed="rId3" cstate="print">
              <a:extLst>
                <a:ext uri="{28A0092B-C50C-407E-A947-70E740481C1C}">
                  <a14:useLocalDpi xmlns:a14="http://schemas.microsoft.com/office/drawing/2010/main" val="0"/>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prstClr val="white"/>
              </a:solidFill>
              <a:latin typeface="Calibri" panose="020F0502020204030204"/>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89"/>
        <p:cNvGrpSpPr/>
        <p:nvPr/>
      </p:nvGrpSpPr>
      <p:grpSpPr>
        <a:xfrm>
          <a:off x="0" y="0"/>
          <a:ext cx="0" cy="0"/>
          <a:chOff x="0" y="0"/>
          <a:chExt cx="0" cy="0"/>
        </a:xfrm>
      </p:grpSpPr>
      <p:sp>
        <p:nvSpPr>
          <p:cNvPr id="4" name="Rectangle 3">
            <a:extLst>
              <a:ext uri="{FF2B5EF4-FFF2-40B4-BE49-F238E27FC236}">
                <a16:creationId xmlns:a16="http://schemas.microsoft.com/office/drawing/2014/main" id="{AB6A792A-46BF-459A-B7D5-57B1555EBF09}"/>
              </a:ext>
            </a:extLst>
          </p:cNvPr>
          <p:cNvSpPr/>
          <p:nvPr/>
        </p:nvSpPr>
        <p:spPr>
          <a:xfrm>
            <a:off x="60385" y="0"/>
            <a:ext cx="879488" cy="685800"/>
          </a:xfrm>
          <a:prstGeom prst="rect">
            <a:avLst/>
          </a:prstGeom>
          <a:blipFill dpi="0" rotWithShape="1">
            <a:blip r:embed="rId3" cstate="print">
              <a:extLst>
                <a:ext uri="{28A0092B-C50C-407E-A947-70E740481C1C}">
                  <a14:useLocalDpi xmlns:a14="http://schemas.microsoft.com/office/drawing/2010/main" val="0"/>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prstClr val="white"/>
              </a:solidFill>
              <a:latin typeface="Calibri" panose="020F0502020204030204"/>
            </a:endParaRPr>
          </a:p>
        </p:txBody>
      </p:sp>
      <p:pic>
        <p:nvPicPr>
          <p:cNvPr id="7" name="Picture 7">
            <a:extLst>
              <a:ext uri="{FF2B5EF4-FFF2-40B4-BE49-F238E27FC236}">
                <a16:creationId xmlns:a16="http://schemas.microsoft.com/office/drawing/2014/main" id="{68D46B58-D237-CB6B-EEE7-FDA307FAB3CE}"/>
              </a:ext>
            </a:extLst>
          </p:cNvPr>
          <p:cNvPicPr>
            <a:picLocks noChangeAspect="1"/>
          </p:cNvPicPr>
          <p:nvPr/>
        </p:nvPicPr>
        <p:blipFill>
          <a:blip r:embed="rId4"/>
          <a:srcRect/>
          <a:stretch/>
        </p:blipFill>
        <p:spPr>
          <a:xfrm>
            <a:off x="1698171" y="246589"/>
            <a:ext cx="6422572" cy="4671230"/>
          </a:xfrm>
          <a:prstGeom prst="rect">
            <a:avLst/>
          </a:prstGeom>
        </p:spPr>
      </p:pic>
    </p:spTree>
    <p:extLst>
      <p:ext uri="{BB962C8B-B14F-4D97-AF65-F5344CB8AC3E}">
        <p14:creationId xmlns:p14="http://schemas.microsoft.com/office/powerpoint/2010/main" val="57996786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89"/>
        <p:cNvGrpSpPr/>
        <p:nvPr/>
      </p:nvGrpSpPr>
      <p:grpSpPr>
        <a:xfrm>
          <a:off x="0" y="0"/>
          <a:ext cx="0" cy="0"/>
          <a:chOff x="0" y="0"/>
          <a:chExt cx="0" cy="0"/>
        </a:xfrm>
      </p:grpSpPr>
      <p:sp>
        <p:nvSpPr>
          <p:cNvPr id="90" name="Google Shape;90;p17"/>
          <p:cNvSpPr txBox="1">
            <a:spLocks noGrp="1"/>
          </p:cNvSpPr>
          <p:nvPr>
            <p:ph type="title"/>
          </p:nvPr>
        </p:nvSpPr>
        <p:spPr>
          <a:xfrm>
            <a:off x="1295399" y="596966"/>
            <a:ext cx="6991953" cy="981577"/>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US" dirty="0"/>
              <a:t>Equipo vs. Grupo</a:t>
            </a:r>
            <a:endParaRPr dirty="0"/>
          </a:p>
        </p:txBody>
      </p:sp>
      <p:sp>
        <p:nvSpPr>
          <p:cNvPr id="91" name="Google Shape;91;p17"/>
          <p:cNvSpPr txBox="1">
            <a:spLocks noGrp="1"/>
          </p:cNvSpPr>
          <p:nvPr>
            <p:ph type="body" idx="2"/>
          </p:nvPr>
        </p:nvSpPr>
        <p:spPr>
          <a:xfrm>
            <a:off x="1193533" y="1722922"/>
            <a:ext cx="7582967" cy="2696377"/>
          </a:xfrm>
          <a:prstGeom prst="rect">
            <a:avLst/>
          </a:prstGeom>
        </p:spPr>
        <p:txBody>
          <a:bodyPr spcFirstLastPara="1" wrap="square" lIns="91425" tIns="91425" rIns="91425" bIns="91425" anchor="t" anchorCtr="0">
            <a:noAutofit/>
          </a:bodyPr>
          <a:lstStyle/>
          <a:p>
            <a:pPr marL="57150" lvl="0" indent="0">
              <a:buNone/>
            </a:pPr>
            <a:r>
              <a:rPr lang="es-MX" sz="3200" dirty="0">
                <a:solidFill>
                  <a:schemeClr val="bg2"/>
                </a:solidFill>
              </a:rPr>
              <a:t>¿Significan lo mismo estas dos palabras?</a:t>
            </a:r>
          </a:p>
          <a:p>
            <a:pPr marL="57150" lvl="0" indent="0">
              <a:buNone/>
            </a:pPr>
            <a:r>
              <a:rPr lang="es-MX" sz="3200" dirty="0">
                <a:solidFill>
                  <a:schemeClr val="bg2"/>
                </a:solidFill>
              </a:rPr>
              <a:t>En caso negativo, ¿en qué se diferencian?</a:t>
            </a:r>
            <a:endParaRPr sz="3200" dirty="0">
              <a:solidFill>
                <a:schemeClr val="bg2"/>
              </a:solidFill>
            </a:endParaRPr>
          </a:p>
        </p:txBody>
      </p:sp>
      <p:sp>
        <p:nvSpPr>
          <p:cNvPr id="4" name="Rectangle 3">
            <a:extLst>
              <a:ext uri="{FF2B5EF4-FFF2-40B4-BE49-F238E27FC236}">
                <a16:creationId xmlns:a16="http://schemas.microsoft.com/office/drawing/2014/main" id="{57F6C101-C5F9-458B-83FB-D6B941FAA64A}"/>
              </a:ext>
            </a:extLst>
          </p:cNvPr>
          <p:cNvSpPr/>
          <p:nvPr/>
        </p:nvSpPr>
        <p:spPr>
          <a:xfrm>
            <a:off x="60385" y="0"/>
            <a:ext cx="879488" cy="685800"/>
          </a:xfrm>
          <a:prstGeom prst="rect">
            <a:avLst/>
          </a:prstGeom>
          <a:blipFill dpi="0" rotWithShape="1">
            <a:blip r:embed="rId3" cstate="print">
              <a:extLst>
                <a:ext uri="{28A0092B-C50C-407E-A947-70E740481C1C}">
                  <a14:useLocalDpi xmlns:a14="http://schemas.microsoft.com/office/drawing/2010/main" val="0"/>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prstClr val="white"/>
              </a:solidFill>
              <a:latin typeface="Calibri" panose="020F0502020204030204"/>
            </a:endParaRPr>
          </a:p>
        </p:txBody>
      </p:sp>
    </p:spTree>
    <p:extLst>
      <p:ext uri="{BB962C8B-B14F-4D97-AF65-F5344CB8AC3E}">
        <p14:creationId xmlns:p14="http://schemas.microsoft.com/office/powerpoint/2010/main" val="3018993526"/>
      </p:ext>
    </p:extLst>
  </p:cSld>
  <p:clrMapOvr>
    <a:masterClrMapping/>
  </p:clrMapOvr>
</p:sld>
</file>

<file path=ppt/theme/theme1.xml><?xml version="1.0" encoding="utf-8"?>
<a:theme xmlns:a="http://schemas.openxmlformats.org/drawingml/2006/main" name="2_Office Theme">
  <a:themeElements>
    <a:clrScheme name="Office 2007-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4S PPT TEMPLATE [Read-Only]" id="{60A438E0-61AD-4E3E-9C0B-8F4A4E235802}" vid="{9B01FE13-E9A2-4871-AFE6-C39215EF07EE}"/>
    </a:ext>
  </a:extLst>
</a:theme>
</file>

<file path=ppt/theme/theme2.xml><?xml version="1.0" encoding="utf-8"?>
<a:theme xmlns:a="http://schemas.openxmlformats.org/drawingml/2006/main" name="Office Theme">
  <a:themeElements>
    <a:clrScheme name="Office 2007-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F46216B-77A9-411A-B9D3-5023FCB70208}"/>
    </a:ext>
  </a:extLst>
</a:theme>
</file>

<file path=ppt/theme/theme3.xml><?xml version="1.0" encoding="utf-8"?>
<a:theme xmlns:a="http://schemas.openxmlformats.org/drawingml/2006/main" name="3_Office Theme">
  <a:themeElements>
    <a:clrScheme name="Office 2007-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4S PPT TEMPLATE [Read-Only]" id="{60A438E0-61AD-4E3E-9C0B-8F4A4E235802}" vid="{9B01FE13-E9A2-4871-AFE6-C39215EF07EE}"/>
    </a:ext>
  </a:extLst>
</a:theme>
</file>

<file path=ppt/theme/theme4.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_activity xmlns="be940414-f5a2-4509-bc4b-9b97993b9bc1"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1FD24056D5EF7449846567EA6E67CD79" ma:contentTypeVersion="17" ma:contentTypeDescription="Create a new document." ma:contentTypeScope="" ma:versionID="4a6bb9d9763d2f63b7759a6e12f2c3f5">
  <xsd:schema xmlns:xsd="http://www.w3.org/2001/XMLSchema" xmlns:xs="http://www.w3.org/2001/XMLSchema" xmlns:p="http://schemas.microsoft.com/office/2006/metadata/properties" xmlns:ns3="d39049c8-5642-4c67-b9b8-6999510f2293" xmlns:ns4="be940414-f5a2-4509-bc4b-9b97993b9bc1" targetNamespace="http://schemas.microsoft.com/office/2006/metadata/properties" ma:root="true" ma:fieldsID="bbd5dc520db418e09c5d0fc7ee324e58" ns3:_="" ns4:_="">
    <xsd:import namespace="d39049c8-5642-4c67-b9b8-6999510f2293"/>
    <xsd:import namespace="be940414-f5a2-4509-bc4b-9b97993b9bc1"/>
    <xsd:element name="properties">
      <xsd:complexType>
        <xsd:sequence>
          <xsd:element name="documentManagement">
            <xsd:complexType>
              <xsd:all>
                <xsd:element ref="ns3:SharedWithUsers" minOccurs="0"/>
                <xsd:element ref="ns3:SharedWithDetails" minOccurs="0"/>
                <xsd:element ref="ns3:SharingHintHash" minOccurs="0"/>
                <xsd:element ref="ns4:MediaServiceMetadata" minOccurs="0"/>
                <xsd:element ref="ns4:MediaServiceFastMetadata" minOccurs="0"/>
                <xsd:element ref="ns4:MediaServiceDateTaken" minOccurs="0"/>
                <xsd:element ref="ns4:MediaServiceAutoTags" minOccurs="0"/>
                <xsd:element ref="ns4:MediaServiceLocation" minOccurs="0"/>
                <xsd:element ref="ns4:MediaServiceOCR" minOccurs="0"/>
                <xsd:element ref="ns4:MediaServiceGenerationTime" minOccurs="0"/>
                <xsd:element ref="ns4:MediaServiceEventHashCode" minOccurs="0"/>
                <xsd:element ref="ns4:MediaServiceAutoKeyPoints" minOccurs="0"/>
                <xsd:element ref="ns4:MediaServiceKeyPoints" minOccurs="0"/>
                <xsd:element ref="ns4:MediaLengthInSeconds" minOccurs="0"/>
                <xsd:element ref="ns4:_activity" minOccurs="0"/>
                <xsd:element ref="ns4:MediaServiceObjectDetectorVersions" minOccurs="0"/>
                <xsd:element ref="ns4:MediaServiceSystemTag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39049c8-5642-4c67-b9b8-6999510f2293"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element name="SharingHintHash" ma:index="10" nillable="true" ma:displayName="Sharing Hint Hash" ma:description="" ma:hidden="true"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be940414-f5a2-4509-bc4b-9b97993b9bc1" elementFormDefault="qualified">
    <xsd:import namespace="http://schemas.microsoft.com/office/2006/documentManagement/types"/>
    <xsd:import namespace="http://schemas.microsoft.com/office/infopath/2007/PartnerControls"/>
    <xsd:element name="MediaServiceMetadata" ma:index="11" nillable="true" ma:displayName="MediaServiceMetadata" ma:description="" ma:hidden="true" ma:internalName="MediaServiceMetadata" ma:readOnly="true">
      <xsd:simpleType>
        <xsd:restriction base="dms:Note"/>
      </xsd:simpleType>
    </xsd:element>
    <xsd:element name="MediaServiceFastMetadata" ma:index="12" nillable="true" ma:displayName="MediaServiceFastMetadata" ma:description="" ma:hidden="true" ma:internalName="MediaServiceFastMetadata" ma:readOnly="true">
      <xsd:simpleType>
        <xsd:restriction base="dms:Note"/>
      </xsd:simpleType>
    </xsd:element>
    <xsd:element name="MediaServiceDateTaken" ma:index="13" nillable="true" ma:displayName="MediaServiceDateTaken" ma:hidden="true" ma:internalName="MediaServiceDateTaken" ma:readOnly="true">
      <xsd:simpleType>
        <xsd:restriction base="dms:Text"/>
      </xsd:simpleType>
    </xsd:element>
    <xsd:element name="MediaServiceAutoTags" ma:index="14" nillable="true" ma:displayName="MediaServiceAutoTags" ma:internalName="MediaServiceAutoTags" ma:readOnly="true">
      <xsd:simpleType>
        <xsd:restriction base="dms:Text"/>
      </xsd:simpleType>
    </xsd:element>
    <xsd:element name="MediaServiceLocation" ma:index="15" nillable="true" ma:displayName="MediaServiceLocation" ma:internalName="MediaServiceLocation"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AutoKeyPoints" ma:index="19" nillable="true" ma:displayName="MediaServiceAutoKeyPoints" ma:hidden="true" ma:internalName="MediaServiceAutoKeyPoints" ma:readOnly="true">
      <xsd:simpleType>
        <xsd:restriction base="dms:Note"/>
      </xsd:simpleType>
    </xsd:element>
    <xsd:element name="MediaServiceKeyPoints" ma:index="20" nillable="true" ma:displayName="KeyPoints" ma:internalName="MediaServiceKeyPoints" ma:readOnly="true">
      <xsd:simpleType>
        <xsd:restriction base="dms:Note">
          <xsd:maxLength value="255"/>
        </xsd:restriction>
      </xsd:simpleType>
    </xsd:element>
    <xsd:element name="MediaLengthInSeconds" ma:index="21" nillable="true" ma:displayName="Length (seconds)" ma:internalName="MediaLengthInSeconds" ma:readOnly="true">
      <xsd:simpleType>
        <xsd:restriction base="dms:Unknown"/>
      </xsd:simpleType>
    </xsd:element>
    <xsd:element name="_activity" ma:index="22" nillable="true" ma:displayName="_activity" ma:hidden="true" ma:internalName="_activity">
      <xsd:simpleType>
        <xsd:restriction base="dms:Note"/>
      </xsd:simpleType>
    </xsd:element>
    <xsd:element name="MediaServiceObjectDetectorVersions" ma:index="23" nillable="true" ma:displayName="MediaServiceObjectDetectorVersions" ma:hidden="true" ma:indexed="true" ma:internalName="MediaServiceObjectDetectorVersions" ma:readOnly="true">
      <xsd:simpleType>
        <xsd:restriction base="dms:Text"/>
      </xsd:simpleType>
    </xsd:element>
    <xsd:element name="MediaServiceSystemTags" ma:index="24" nillable="true" ma:displayName="MediaServiceSystemTags" ma:hidden="true" ma:internalName="MediaServiceSystemTags"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E46C58D6-BFA9-41F6-91F3-62CC31CE798A}">
  <ds:schemaRefs>
    <ds:schemaRef ds:uri="http://schemas.microsoft.com/office/2006/documentManagement/types"/>
    <ds:schemaRef ds:uri="http://purl.org/dc/terms/"/>
    <ds:schemaRef ds:uri="be940414-f5a2-4509-bc4b-9b97993b9bc1"/>
    <ds:schemaRef ds:uri="http://purl.org/dc/dcmitype/"/>
    <ds:schemaRef ds:uri="http://schemas.microsoft.com/office/infopath/2007/PartnerControls"/>
    <ds:schemaRef ds:uri="http://purl.org/dc/elements/1.1/"/>
    <ds:schemaRef ds:uri="d39049c8-5642-4c67-b9b8-6999510f2293"/>
    <ds:schemaRef ds:uri="http://schemas.openxmlformats.org/package/2006/metadata/core-properties"/>
    <ds:schemaRef ds:uri="http://schemas.microsoft.com/office/2006/metadata/properties"/>
    <ds:schemaRef ds:uri="http://www.w3.org/XML/1998/namespace"/>
  </ds:schemaRefs>
</ds:datastoreItem>
</file>

<file path=customXml/itemProps2.xml><?xml version="1.0" encoding="utf-8"?>
<ds:datastoreItem xmlns:ds="http://schemas.openxmlformats.org/officeDocument/2006/customXml" ds:itemID="{45D77E0A-D0F5-4CD7-8F98-0BE7A83276B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d39049c8-5642-4c67-b9b8-6999510f2293"/>
    <ds:schemaRef ds:uri="be940414-f5a2-4509-bc4b-9b97993b9bc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60A3DA56-3BAE-4453-A791-4651D94EA677}">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538</TotalTime>
  <Words>1002</Words>
  <Application>Microsoft Office PowerPoint</Application>
  <PresentationFormat>Presentación en pantalla (16:9)</PresentationFormat>
  <Paragraphs>96</Paragraphs>
  <Slides>17</Slides>
  <Notes>15</Notes>
  <HiddenSlides>0</HiddenSlides>
  <MMClips>0</MMClips>
  <ScaleCrop>false</ScaleCrop>
  <HeadingPairs>
    <vt:vector size="6" baseType="variant">
      <vt:variant>
        <vt:lpstr>Fuentes usadas</vt:lpstr>
      </vt:variant>
      <vt:variant>
        <vt:i4>5</vt:i4>
      </vt:variant>
      <vt:variant>
        <vt:lpstr>Tema</vt:lpstr>
      </vt:variant>
      <vt:variant>
        <vt:i4>3</vt:i4>
      </vt:variant>
      <vt:variant>
        <vt:lpstr>Títulos de diapositiva</vt:lpstr>
      </vt:variant>
      <vt:variant>
        <vt:i4>17</vt:i4>
      </vt:variant>
    </vt:vector>
  </HeadingPairs>
  <TitlesOfParts>
    <vt:vector size="25" baseType="lpstr">
      <vt:lpstr>Berlin Sans FB Demi</vt:lpstr>
      <vt:lpstr>Arial</vt:lpstr>
      <vt:lpstr>Calibri Light</vt:lpstr>
      <vt:lpstr>Berlin Sans FB</vt:lpstr>
      <vt:lpstr>Calibri</vt:lpstr>
      <vt:lpstr>2_Office Theme</vt:lpstr>
      <vt:lpstr>Office Theme</vt:lpstr>
      <vt:lpstr>3_Office Theme</vt:lpstr>
      <vt:lpstr>Presentación de PowerPoint</vt:lpstr>
      <vt:lpstr>Interactuar con los Demás</vt:lpstr>
      <vt:lpstr>Dedicación Estudiantil</vt:lpstr>
      <vt:lpstr>Actividad “El Objeto más Largo”</vt:lpstr>
      <vt:lpstr>Nuestra Agenda</vt:lpstr>
      <vt:lpstr>Presentación de PowerPoint</vt:lpstr>
      <vt:lpstr>La Importancia de los Equipos</vt:lpstr>
      <vt:lpstr>Presentación de PowerPoint</vt:lpstr>
      <vt:lpstr>Equipo vs. Grupo</vt:lpstr>
      <vt:lpstr>¿A cuál de ellos consideras un equipo? ¿Por qué?</vt:lpstr>
      <vt:lpstr>Tomar Decisiones en Grupo</vt:lpstr>
      <vt:lpstr>Consejos para Trabajar Juntos</vt:lpstr>
      <vt:lpstr>Presentación de PowerPoint</vt:lpstr>
      <vt:lpstr>Consejos para Trabajar Juntos</vt:lpstr>
      <vt:lpstr>Presentación de PowerPoint</vt:lpstr>
      <vt:lpstr>Boleto de Salida</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Lesson: My Future Self 1.6</dc:title>
  <dc:creator>Ann Maouyo</dc:creator>
  <cp:lastModifiedBy>Yepez Velastegui, Erika Susana</cp:lastModifiedBy>
  <cp:revision>161</cp:revision>
  <dcterms:modified xsi:type="dcterms:W3CDTF">2024-01-09T01:52:34Z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0x0101001FD24056D5EF7449846567EA6E67CD79</vt:lpwstr>
  </property>
</Properties>
</file>