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4"/>
    <p:sldMasterId id="2147483684" r:id="rId5"/>
    <p:sldMasterId id="2147483696" r:id="rId6"/>
    <p:sldMasterId id="2147483709" r:id="rId7"/>
  </p:sldMasterIdLst>
  <p:notesMasterIdLst>
    <p:notesMasterId r:id="rId25"/>
  </p:notesMasterIdLst>
  <p:sldIdLst>
    <p:sldId id="258" r:id="rId8"/>
    <p:sldId id="308" r:id="rId9"/>
    <p:sldId id="281" r:id="rId10"/>
    <p:sldId id="305" r:id="rId11"/>
    <p:sldId id="256" r:id="rId12"/>
    <p:sldId id="302" r:id="rId13"/>
    <p:sldId id="257" r:id="rId14"/>
    <p:sldId id="288" r:id="rId15"/>
    <p:sldId id="304" r:id="rId16"/>
    <p:sldId id="292" r:id="rId17"/>
    <p:sldId id="306" r:id="rId18"/>
    <p:sldId id="276" r:id="rId19"/>
    <p:sldId id="309" r:id="rId20"/>
    <p:sldId id="261" r:id="rId21"/>
    <p:sldId id="270" r:id="rId22"/>
    <p:sldId id="271" r:id="rId23"/>
    <p:sldId id="273" r:id="rId2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00000"/>
    <a:srgbClr val="3A669C"/>
    <a:srgbClr val="FDDFC7"/>
    <a:srgbClr val="7FA3C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54479E0-33D9-632B-AB0B-BA027F5AAAC6}" v="1" dt="2023-06-28T14:08:17.190"/>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8A107856-5554-42FB-B03E-39F5DBC370BA}" styleName="Medium Style 4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752" autoAdjust="0"/>
    <p:restoredTop sz="94660"/>
  </p:normalViewPr>
  <p:slideViewPr>
    <p:cSldViewPr snapToGrid="0">
      <p:cViewPr varScale="1">
        <p:scale>
          <a:sx n="66" d="100"/>
          <a:sy n="66" d="100"/>
        </p:scale>
        <p:origin x="708" y="60"/>
      </p:cViewPr>
      <p:guideLst/>
    </p:cSldViewPr>
  </p:slideViewPr>
  <p:notesTextViewPr>
    <p:cViewPr>
      <p:scale>
        <a:sx n="1" d="1"/>
        <a:sy n="1" d="1"/>
      </p:scale>
      <p:origin x="0" y="0"/>
    </p:cViewPr>
  </p:notesTextViewPr>
  <p:notesViewPr>
    <p:cSldViewPr snapToGrid="0">
      <p:cViewPr varScale="1">
        <p:scale>
          <a:sx n="47" d="100"/>
          <a:sy n="47" d="100"/>
        </p:scale>
        <p:origin x="2660" y="6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1.xml"/><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4.xml"/><Relationship Id="rId7" Type="http://schemas.openxmlformats.org/officeDocument/2006/relationships/slideMaster" Target="slideMasters/slideMaster4.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9.xml"/><Relationship Id="rId20" Type="http://schemas.openxmlformats.org/officeDocument/2006/relationships/slide" Target="slides/slide13.xml"/><Relationship Id="rId29"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4.xml"/><Relationship Id="rId24" Type="http://schemas.openxmlformats.org/officeDocument/2006/relationships/slide" Target="slides/slide17.xml"/><Relationship Id="rId5" Type="http://schemas.openxmlformats.org/officeDocument/2006/relationships/slideMaster" Target="slideMasters/slideMaster2.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theme" Target="theme/theme1.xml"/><Relationship Id="rId10" Type="http://schemas.openxmlformats.org/officeDocument/2006/relationships/slide" Target="slides/slide3.xml"/><Relationship Id="rId19" Type="http://schemas.openxmlformats.org/officeDocument/2006/relationships/slide" Target="slides/slide12.xml"/><Relationship Id="rId31"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2EC25E7-00E8-4C88-ADF8-7A35E49F69DA}" type="datetimeFigureOut">
              <a:rPr lang="en-US" smtClean="0"/>
              <a:t>5/28/2025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9BFC8C3-4040-461A-91E9-FB2BD49EA7A6}" type="slidenum">
              <a:rPr lang="en-US" smtClean="0"/>
              <a:t>‹#›</a:t>
            </a:fld>
            <a:endParaRPr lang="en-US"/>
          </a:p>
        </p:txBody>
      </p:sp>
    </p:spTree>
    <p:extLst>
      <p:ext uri="{BB962C8B-B14F-4D97-AF65-F5344CB8AC3E}">
        <p14:creationId xmlns:p14="http://schemas.microsoft.com/office/powerpoint/2010/main" val="11645556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3" Type="http://schemas.openxmlformats.org/officeDocument/2006/relationships/hyperlink" Target="https://www.flickr.com/photos/departmentofed/8506636735" TargetMode="External"/><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Students turn to a partner and share their best test-taking strategies and secrets in response to the prompt. </a:t>
            </a:r>
          </a:p>
          <a:p>
            <a:r>
              <a:rPr lang="en-US" dirty="0"/>
              <a:t>Image: Allison Shelley, All4Ed https://images.all4ed.org/high-school-boy-and-girl-at-computer </a:t>
            </a:r>
            <a:endParaRPr lang="en-US" dirty="0">
              <a:ea typeface="Calibri"/>
              <a:cs typeface="Calibri"/>
            </a:endParaRPr>
          </a:p>
        </p:txBody>
      </p:sp>
      <p:sp>
        <p:nvSpPr>
          <p:cNvPr id="4" name="Slide Number Placeholder 3"/>
          <p:cNvSpPr>
            <a:spLocks noGrp="1"/>
          </p:cNvSpPr>
          <p:nvPr>
            <p:ph type="sldNum" sz="quarter" idx="5"/>
          </p:nvPr>
        </p:nvSpPr>
        <p:spPr/>
        <p:txBody>
          <a:bodyPr/>
          <a:lstStyle/>
          <a:p>
            <a:fld id="{E9BFC8C3-4040-461A-91E9-FB2BD49EA7A6}" type="slidenum">
              <a:rPr lang="en-US" smtClean="0"/>
              <a:t>1</a:t>
            </a:fld>
            <a:endParaRPr lang="en-US"/>
          </a:p>
        </p:txBody>
      </p:sp>
    </p:spTree>
    <p:extLst>
      <p:ext uri="{BB962C8B-B14F-4D97-AF65-F5344CB8AC3E}">
        <p14:creationId xmlns:p14="http://schemas.microsoft.com/office/powerpoint/2010/main" val="417345514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Show slide and ask students to suggest main points, referring to their written copies of the text. (If they have difficulty, suggest they look for bolded text to give them clues.) After receiving student suggestions, click through to show the three main points on the slide. Ask students what the next step should be. (</a:t>
            </a:r>
            <a:r>
              <a:rPr lang="en-US" i="1" dirty="0"/>
              <a:t>Identify supporting points.</a:t>
            </a:r>
            <a:r>
              <a:rPr lang="en-US" dirty="0"/>
              <a:t>)</a:t>
            </a:r>
          </a:p>
        </p:txBody>
      </p:sp>
      <p:sp>
        <p:nvSpPr>
          <p:cNvPr id="4" name="Slide Number Placeholder 3"/>
          <p:cNvSpPr>
            <a:spLocks noGrp="1"/>
          </p:cNvSpPr>
          <p:nvPr>
            <p:ph type="sldNum" sz="quarter" idx="5"/>
          </p:nvPr>
        </p:nvSpPr>
        <p:spPr/>
        <p:txBody>
          <a:bodyPr/>
          <a:lstStyle/>
          <a:p>
            <a:fld id="{E9BFC8C3-4040-461A-91E9-FB2BD49EA7A6}" type="slidenum">
              <a:rPr lang="en-US" smtClean="0"/>
              <a:t>10</a:t>
            </a:fld>
            <a:endParaRPr lang="en-US"/>
          </a:p>
        </p:txBody>
      </p:sp>
    </p:spTree>
    <p:extLst>
      <p:ext uri="{BB962C8B-B14F-4D97-AF65-F5344CB8AC3E}">
        <p14:creationId xmlns:p14="http://schemas.microsoft.com/office/powerpoint/2010/main" val="238022551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Work with students to identify supporting points, clicking through slide 11 as you progress.</a:t>
            </a:r>
          </a:p>
        </p:txBody>
      </p:sp>
      <p:sp>
        <p:nvSpPr>
          <p:cNvPr id="4" name="Slide Number Placeholder 3"/>
          <p:cNvSpPr>
            <a:spLocks noGrp="1"/>
          </p:cNvSpPr>
          <p:nvPr>
            <p:ph type="sldNum" sz="quarter" idx="5"/>
          </p:nvPr>
        </p:nvSpPr>
        <p:spPr/>
        <p:txBody>
          <a:bodyPr/>
          <a:lstStyle/>
          <a:p>
            <a:fld id="{E9BFC8C3-4040-461A-91E9-FB2BD49EA7A6}" type="slidenum">
              <a:rPr lang="en-US" smtClean="0"/>
              <a:t>11</a:t>
            </a:fld>
            <a:endParaRPr lang="en-US"/>
          </a:p>
        </p:txBody>
      </p:sp>
    </p:spTree>
    <p:extLst>
      <p:ext uri="{BB962C8B-B14F-4D97-AF65-F5344CB8AC3E}">
        <p14:creationId xmlns:p14="http://schemas.microsoft.com/office/powerpoint/2010/main" val="27373071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After the outline is complete, ask students to comment on the process. Ask them how making an outline is similar to and different from creating a mind map. You may wish to create a Venn diagram on the board to note student observations. After doing so, show slide 13.</a:t>
            </a:r>
          </a:p>
        </p:txBody>
      </p:sp>
      <p:sp>
        <p:nvSpPr>
          <p:cNvPr id="4" name="Slide Number Placeholder 3"/>
          <p:cNvSpPr>
            <a:spLocks noGrp="1"/>
          </p:cNvSpPr>
          <p:nvPr>
            <p:ph type="sldNum" sz="quarter" idx="5"/>
          </p:nvPr>
        </p:nvSpPr>
        <p:spPr/>
        <p:txBody>
          <a:bodyPr/>
          <a:lstStyle/>
          <a:p>
            <a:fld id="{E9BFC8C3-4040-461A-91E9-FB2BD49EA7A6}" type="slidenum">
              <a:rPr lang="en-US" smtClean="0"/>
              <a:t>12</a:t>
            </a:fld>
            <a:endParaRPr lang="en-US"/>
          </a:p>
        </p:txBody>
      </p:sp>
    </p:spTree>
    <p:extLst>
      <p:ext uri="{BB962C8B-B14F-4D97-AF65-F5344CB8AC3E}">
        <p14:creationId xmlns:p14="http://schemas.microsoft.com/office/powerpoint/2010/main" val="145236344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Point out that one advantage of outlines for writing is that when you have created an outline, you have a plan to follow from start to finish.</a:t>
            </a:r>
          </a:p>
          <a:p>
            <a:r>
              <a:rPr lang="en-US"/>
              <a:t>Explain to students that being able to outline what they learn is one very useful skill that will help them measure and demonstrate their learning. In the next activity, they will practice outlining again, but they will also be learning additional tips for test-taking success.</a:t>
            </a:r>
            <a:endParaRPr lang="en-US">
              <a:ea typeface="Calibri" panose="020F0502020204030204"/>
              <a:cs typeface="Calibri" panose="020F0502020204030204"/>
            </a:endParaRPr>
          </a:p>
          <a:p>
            <a:endParaRPr lang="en-US" dirty="0">
              <a:ea typeface="Calibri"/>
              <a:cs typeface="Calibri"/>
            </a:endParaRPr>
          </a:p>
        </p:txBody>
      </p:sp>
      <p:sp>
        <p:nvSpPr>
          <p:cNvPr id="4" name="Slide Number Placeholder 3"/>
          <p:cNvSpPr>
            <a:spLocks noGrp="1"/>
          </p:cNvSpPr>
          <p:nvPr>
            <p:ph type="sldNum" sz="quarter" idx="5"/>
          </p:nvPr>
        </p:nvSpPr>
        <p:spPr/>
        <p:txBody>
          <a:bodyPr/>
          <a:lstStyle/>
          <a:p>
            <a:fld id="{E9BFC8C3-4040-461A-91E9-FB2BD49EA7A6}" type="slidenum">
              <a:rPr lang="en-US" smtClean="0"/>
              <a:t>13</a:t>
            </a:fld>
            <a:endParaRPr lang="en-US"/>
          </a:p>
        </p:txBody>
      </p:sp>
    </p:spTree>
    <p:extLst>
      <p:ext uri="{BB962C8B-B14F-4D97-AF65-F5344CB8AC3E}">
        <p14:creationId xmlns:p14="http://schemas.microsoft.com/office/powerpoint/2010/main" val="9667562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dirty="0"/>
              <a:t>Tell students they will now practice their outlining skills using the student text “Test-Taking Triumph.” A pre-formatted page for outlining is provided, although students can also use ordinary notebook paper. Tell students they are to read the text aloud softly with their partner. Then, they will create an outline to capture the information found in the text. (</a:t>
            </a:r>
            <a:r>
              <a:rPr lang="en-US" i="1" dirty="0"/>
              <a:t>Note: you may choose to have students work with a partner to create the outline or have them work independently. In either case, each student should fill out a separate outline.</a:t>
            </a:r>
            <a:r>
              <a:rPr lang="en-US" dirty="0"/>
              <a:t>)</a:t>
            </a:r>
          </a:p>
          <a:p>
            <a:pPr>
              <a:defRPr/>
            </a:pPr>
            <a:r>
              <a:rPr lang="en-US"/>
              <a:t>Circulate among students as they read and create outlines. Answer students’ questions as necessary.</a:t>
            </a:r>
            <a:endParaRPr lang="en-US">
              <a:ea typeface="Calibri" panose="020F0502020204030204"/>
              <a:cs typeface="Calibri" panose="020F0502020204030204"/>
            </a:endParaRPr>
          </a:p>
          <a:p>
            <a:pPr>
              <a:defRPr/>
            </a:pPr>
            <a:endParaRPr lang="en-US" dirty="0">
              <a:ea typeface="Calibri"/>
              <a:cs typeface="Calibri"/>
            </a:endParaRPr>
          </a:p>
          <a:p>
            <a:pPr>
              <a:defRPr/>
            </a:pPr>
            <a:r>
              <a:rPr lang="en-US" dirty="0"/>
              <a:t>Image </a:t>
            </a:r>
            <a:r>
              <a:rPr lang="en-US" sz="1200" u="sng" kern="1200" dirty="0">
                <a:solidFill>
                  <a:schemeClr val="tx1"/>
                </a:solidFill>
                <a:effectLst/>
                <a:latin typeface="+mn-lt"/>
                <a:ea typeface="+mn-ea"/>
                <a:cs typeface="+mn-cs"/>
                <a:hlinkClick r:id="rId3"/>
              </a:rPr>
              <a:t>https://www.flickr.com/photos/departmentofed/8506636735</a:t>
            </a:r>
            <a:r>
              <a:rPr lang="en-US" dirty="0"/>
              <a:t> </a:t>
            </a:r>
            <a:endParaRPr lang="en-US">
              <a:ea typeface="+mn-ea"/>
              <a:cs typeface="+mn-cs"/>
            </a:endParaRPr>
          </a:p>
        </p:txBody>
      </p:sp>
      <p:sp>
        <p:nvSpPr>
          <p:cNvPr id="4" name="Slide Number Placeholder 3"/>
          <p:cNvSpPr>
            <a:spLocks noGrp="1"/>
          </p:cNvSpPr>
          <p:nvPr>
            <p:ph type="sldNum" sz="quarter" idx="5"/>
          </p:nvPr>
        </p:nvSpPr>
        <p:spPr/>
        <p:txBody>
          <a:bodyPr/>
          <a:lstStyle/>
          <a:p>
            <a:fld id="{E9BFC8C3-4040-461A-91E9-FB2BD49EA7A6}" type="slidenum">
              <a:rPr lang="en-US" smtClean="0"/>
              <a:t>14</a:t>
            </a:fld>
            <a:endParaRPr lang="en-US"/>
          </a:p>
        </p:txBody>
      </p:sp>
    </p:spTree>
    <p:extLst>
      <p:ext uri="{BB962C8B-B14F-4D97-AF65-F5344CB8AC3E}">
        <p14:creationId xmlns:p14="http://schemas.microsoft.com/office/powerpoint/2010/main" val="294841003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Review the “Test-Taking Triumph” activity with students. Ask students what main points they identified for this text. (These could be something like </a:t>
            </a:r>
            <a:r>
              <a:rPr lang="en-US" i="1" dirty="0"/>
              <a:t>Before-test strategies, During-test strategies, </a:t>
            </a:r>
            <a:r>
              <a:rPr lang="en-US" dirty="0"/>
              <a:t>and </a:t>
            </a:r>
            <a:r>
              <a:rPr lang="en-US" i="1" dirty="0"/>
              <a:t>What about me?</a:t>
            </a:r>
            <a:r>
              <a:rPr lang="en-US" dirty="0"/>
              <a:t>) Ask them whether they noted any sub-sections within those main sections. (</a:t>
            </a:r>
            <a:r>
              <a:rPr lang="en-US" i="1" dirty="0"/>
              <a:t>Objective questions </a:t>
            </a:r>
            <a:r>
              <a:rPr lang="en-US" dirty="0"/>
              <a:t>and </a:t>
            </a:r>
            <a:r>
              <a:rPr lang="en-US" i="1" dirty="0"/>
              <a:t>subjective questions</a:t>
            </a:r>
            <a:r>
              <a:rPr lang="en-US" dirty="0"/>
              <a:t>.) Review the terms “objective questions” and “subjective questions” to make sure students understand the difference between the two.</a:t>
            </a:r>
          </a:p>
          <a:p>
            <a:r>
              <a:rPr lang="en-US" dirty="0"/>
              <a:t>Ask students which tips were new to them, and which ones they plan to use as they prepare for and take tests in the future. (</a:t>
            </a:r>
            <a:r>
              <a:rPr lang="en-US" i="1" dirty="0"/>
              <a:t>Note: depending on how much time you have, you can extend or shorten this review of the test-taking tips. You could also incorporate the student questionnaire “How Students Take Tests” at this point if you have extra time.</a:t>
            </a:r>
            <a:r>
              <a:rPr lang="en-US" dirty="0"/>
              <a:t>)</a:t>
            </a:r>
            <a:endParaRPr lang="en-US" dirty="0">
              <a:ea typeface="Calibri"/>
              <a:cs typeface="Calibri"/>
            </a:endParaRPr>
          </a:p>
        </p:txBody>
      </p:sp>
      <p:sp>
        <p:nvSpPr>
          <p:cNvPr id="4" name="Slide Number Placeholder 3"/>
          <p:cNvSpPr>
            <a:spLocks noGrp="1"/>
          </p:cNvSpPr>
          <p:nvPr>
            <p:ph type="sldNum" sz="quarter" idx="5"/>
          </p:nvPr>
        </p:nvSpPr>
        <p:spPr/>
        <p:txBody>
          <a:bodyPr/>
          <a:lstStyle/>
          <a:p>
            <a:fld id="{E9BFC8C3-4040-461A-91E9-FB2BD49EA7A6}" type="slidenum">
              <a:rPr lang="en-US" smtClean="0"/>
              <a:t>15</a:t>
            </a:fld>
            <a:endParaRPr lang="en-US"/>
          </a:p>
        </p:txBody>
      </p:sp>
    </p:spTree>
    <p:extLst>
      <p:ext uri="{BB962C8B-B14F-4D97-AF65-F5344CB8AC3E}">
        <p14:creationId xmlns:p14="http://schemas.microsoft.com/office/powerpoint/2010/main" val="52360067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Students’ outlines serve as an exit ticket. However, if you have them turn the pages in, make sure to return them so students can use the tips to improve their test-taking in different content areas.</a:t>
            </a:r>
          </a:p>
        </p:txBody>
      </p:sp>
      <p:sp>
        <p:nvSpPr>
          <p:cNvPr id="4" name="Slide Number Placeholder 3"/>
          <p:cNvSpPr>
            <a:spLocks noGrp="1"/>
          </p:cNvSpPr>
          <p:nvPr>
            <p:ph type="sldNum" sz="quarter" idx="5"/>
          </p:nvPr>
        </p:nvSpPr>
        <p:spPr/>
        <p:txBody>
          <a:bodyPr/>
          <a:lstStyle/>
          <a:p>
            <a:fld id="{E9BFC8C3-4040-461A-91E9-FB2BD49EA7A6}" type="slidenum">
              <a:rPr lang="en-US" smtClean="0"/>
              <a:t>16</a:t>
            </a:fld>
            <a:endParaRPr lang="en-US"/>
          </a:p>
        </p:txBody>
      </p:sp>
    </p:spTree>
    <p:extLst>
      <p:ext uri="{BB962C8B-B14F-4D97-AF65-F5344CB8AC3E}">
        <p14:creationId xmlns:p14="http://schemas.microsoft.com/office/powerpoint/2010/main" val="58953286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GMH</a:t>
            </a:r>
            <a:r>
              <a:rPr lang="en-US" b="1" baseline="0" dirty="0"/>
              <a:t> NOTE:</a:t>
            </a:r>
          </a:p>
          <a:p>
            <a:r>
              <a:rPr lang="en-US" b="1" baseline="0" dirty="0"/>
              <a:t>We should end all the PPTs with this slide. We can include all the necessary attributions, credits, links etc. Not only for the images, videos but also other include topic resources for the teacher.</a:t>
            </a:r>
          </a:p>
          <a:p>
            <a:endParaRPr lang="en-US" b="1" baseline="0" dirty="0"/>
          </a:p>
          <a:p>
            <a:r>
              <a:rPr lang="en-US" b="1" baseline="0" dirty="0"/>
              <a:t>I researched “the noun project’s” attributions and they only say to include the copyright and provider/artist information.</a:t>
            </a:r>
            <a:endParaRPr lang="en-US" b="1"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9BFC8C3-4040-461A-91E9-FB2BD49EA7A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534947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Image: https://www.flickr.com/photos/_sk/4276400278</a:t>
            </a:r>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9BFC8C3-4040-461A-91E9-FB2BD49EA7A6}" type="slidenum">
              <a:rPr kumimoji="0" lang="en-US" sz="13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a:t>
            </a:fld>
            <a:endParaRPr kumimoji="0" lang="en-US" sz="13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478722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
        <p:cNvGrpSpPr/>
        <p:nvPr/>
      </p:nvGrpSpPr>
      <p:grpSpPr>
        <a:xfrm>
          <a:off x="0" y="0"/>
          <a:ext cx="0" cy="0"/>
          <a:chOff x="0" y="0"/>
          <a:chExt cx="0" cy="0"/>
        </a:xfrm>
      </p:grpSpPr>
      <p:sp>
        <p:nvSpPr>
          <p:cNvPr id="75" name="Google Shape;75;gc6f919934_0_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6" name="Google Shape;76;gc6f919934_0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r>
              <a:rPr lang="en-US" dirty="0"/>
              <a:t>Student Dedication </a:t>
            </a:r>
            <a:endParaRPr lang="en-US"/>
          </a:p>
          <a:p>
            <a:pPr marL="0" lvl="0" indent="0" algn="l">
              <a:spcBef>
                <a:spcPts val="0"/>
              </a:spcBef>
              <a:spcAft>
                <a:spcPts val="0"/>
              </a:spcAft>
              <a:buNone/>
            </a:pPr>
            <a:r>
              <a:rPr lang="en-US" dirty="0"/>
              <a:t>https://pixabay.com/id/illustrations/akses-banyak-tangan-933142/</a:t>
            </a:r>
            <a:endParaRPr lang="en-US"/>
          </a:p>
          <a:p>
            <a:pPr marL="0" lvl="0" indent="0" algn="l" rtl="0">
              <a:spcBef>
                <a:spcPts val="0"/>
              </a:spcBef>
              <a:spcAft>
                <a:spcPts val="0"/>
              </a:spcAft>
              <a:buNone/>
            </a:pPr>
            <a:r>
              <a:rPr lang="en-US" dirty="0"/>
              <a:t>Note: You can add the student’s picture to the slide</a:t>
            </a:r>
            <a:endParaRPr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dirty="0"/>
              <a:t>Ask students to share the results of their Do Now activity. Use the following questions as a guide. List student answers on the board or chart paper.</a:t>
            </a:r>
          </a:p>
          <a:p>
            <a:pPr marL="171450" indent="-171450">
              <a:buFont typeface="Symbol"/>
              <a:buChar char="•"/>
              <a:defRPr/>
            </a:pPr>
            <a:r>
              <a:rPr lang="en-US" i="1"/>
              <a:t>What were some of the tips you shared or heard?</a:t>
            </a:r>
            <a:endParaRPr lang="en-US"/>
          </a:p>
          <a:p>
            <a:pPr marL="171450" indent="-171450">
              <a:buFont typeface="Symbol"/>
              <a:buChar char="•"/>
              <a:defRPr/>
            </a:pPr>
            <a:r>
              <a:rPr lang="en-US" i="1"/>
              <a:t>What categories could we use to organize this information?</a:t>
            </a:r>
            <a:endParaRPr lang="en-US"/>
          </a:p>
          <a:p>
            <a:pPr marL="171450" indent="-171450">
              <a:buFont typeface="Symbol"/>
              <a:buChar char="•"/>
              <a:defRPr/>
            </a:pPr>
            <a:r>
              <a:rPr lang="en-US" i="1"/>
              <a:t>If we were creating an orientation brochure for new students, how could organizing the information help us?</a:t>
            </a:r>
            <a:endParaRPr lang="en-US"/>
          </a:p>
          <a:p>
            <a:pPr>
              <a:defRPr/>
            </a:pPr>
            <a:r>
              <a:rPr lang="en-US" dirty="0"/>
              <a:t>As students offer suggestions, help them to see that the information would need to be organized into broad categories, such as “test preparation,” “positive mindset,” and “handling different kinds of questions.”  Under each general category, you would list specific details.</a:t>
            </a:r>
            <a:endParaRPr lang="en-US" dirty="0">
              <a:ea typeface="Calibri"/>
              <a:cs typeface="Calibri"/>
            </a:endParaRPr>
          </a:p>
          <a:p>
            <a:pPr>
              <a:defRPr/>
            </a:pPr>
            <a:r>
              <a:rPr lang="en-US" dirty="0"/>
              <a:t>Image: Allison Shelley, All4Ed https://images.all4ed.org/high-school-boy-and-girl-at-computer </a:t>
            </a:r>
            <a:endParaRPr lang="en-US" dirty="0">
              <a:ea typeface="Calibri"/>
              <a:cs typeface="Calibri"/>
            </a:endParaRPr>
          </a:p>
        </p:txBody>
      </p:sp>
      <p:sp>
        <p:nvSpPr>
          <p:cNvPr id="4" name="Slide Number Placeholder 3"/>
          <p:cNvSpPr>
            <a:spLocks noGrp="1"/>
          </p:cNvSpPr>
          <p:nvPr>
            <p:ph type="sldNum" sz="quarter" idx="5"/>
          </p:nvPr>
        </p:nvSpPr>
        <p:spPr/>
        <p:txBody>
          <a:bodyPr/>
          <a:lstStyle/>
          <a:p>
            <a:fld id="{E9BFC8C3-4040-461A-91E9-FB2BD49EA7A6}" type="slidenum">
              <a:rPr lang="en-US" smtClean="0"/>
              <a:t>4</a:t>
            </a:fld>
            <a:endParaRPr lang="en-US"/>
          </a:p>
        </p:txBody>
      </p:sp>
    </p:spTree>
    <p:extLst>
      <p:ext uri="{BB962C8B-B14F-4D97-AF65-F5344CB8AC3E}">
        <p14:creationId xmlns:p14="http://schemas.microsoft.com/office/powerpoint/2010/main" val="205309891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Ask students how many of them have used Wikipedia for schoolwork. On the Wikipedia screenshot, point out the outline provided near the beginning of the article. Ask students why they think Wikipedia includes an outline at the beginning of every article. </a:t>
            </a:r>
          </a:p>
        </p:txBody>
      </p:sp>
      <p:sp>
        <p:nvSpPr>
          <p:cNvPr id="4" name="Slide Number Placeholder 3"/>
          <p:cNvSpPr>
            <a:spLocks noGrp="1"/>
          </p:cNvSpPr>
          <p:nvPr>
            <p:ph type="sldNum" sz="quarter" idx="5"/>
          </p:nvPr>
        </p:nvSpPr>
        <p:spPr/>
        <p:txBody>
          <a:bodyPr/>
          <a:lstStyle/>
          <a:p>
            <a:fld id="{E9BFC8C3-4040-461A-91E9-FB2BD49EA7A6}" type="slidenum">
              <a:rPr lang="en-US" smtClean="0"/>
              <a:t>5</a:t>
            </a:fld>
            <a:endParaRPr lang="en-US"/>
          </a:p>
        </p:txBody>
      </p:sp>
    </p:spTree>
    <p:extLst>
      <p:ext uri="{BB962C8B-B14F-4D97-AF65-F5344CB8AC3E}">
        <p14:creationId xmlns:p14="http://schemas.microsoft.com/office/powerpoint/2010/main" val="302925965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Ask students, “Who knows what an outline is, or has used an outline in the past?” Have students indicate their familiarity with outlining by a show of hands. Introduce the vocabulary term </a:t>
            </a:r>
            <a:r>
              <a:rPr lang="en-US" b="1" dirty="0"/>
              <a:t>outline </a:t>
            </a:r>
            <a:r>
              <a:rPr lang="en-US" dirty="0"/>
              <a:t>if some students are not familiar with this concept. Ask students how creating outlines can help them in their schoolwork.</a:t>
            </a:r>
          </a:p>
          <a:p>
            <a:endParaRPr lang="en-US" dirty="0">
              <a:ea typeface="Calibri"/>
              <a:cs typeface="Calibri"/>
            </a:endParaRPr>
          </a:p>
        </p:txBody>
      </p:sp>
      <p:sp>
        <p:nvSpPr>
          <p:cNvPr id="4" name="Slide Number Placeholder 3"/>
          <p:cNvSpPr>
            <a:spLocks noGrp="1"/>
          </p:cNvSpPr>
          <p:nvPr>
            <p:ph type="sldNum" sz="quarter" idx="5"/>
          </p:nvPr>
        </p:nvSpPr>
        <p:spPr/>
        <p:txBody>
          <a:bodyPr/>
          <a:lstStyle/>
          <a:p>
            <a:fld id="{E9BFC8C3-4040-461A-91E9-FB2BD49EA7A6}" type="slidenum">
              <a:rPr lang="en-US" smtClean="0"/>
              <a:t>6</a:t>
            </a:fld>
            <a:endParaRPr lang="en-US"/>
          </a:p>
        </p:txBody>
      </p:sp>
    </p:spTree>
    <p:extLst>
      <p:ext uri="{BB962C8B-B14F-4D97-AF65-F5344CB8AC3E}">
        <p14:creationId xmlns:p14="http://schemas.microsoft.com/office/powerpoint/2010/main" val="143786838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Display the concept map for the lesson. Tell students that during this lesson, they will learn how to create an outline, and how this can help them measure what they have learned. For practice, they will read and outline a text that shares important tips for test-taking success.</a:t>
            </a:r>
          </a:p>
        </p:txBody>
      </p:sp>
      <p:sp>
        <p:nvSpPr>
          <p:cNvPr id="4" name="Slide Number Placeholder 3"/>
          <p:cNvSpPr>
            <a:spLocks noGrp="1"/>
          </p:cNvSpPr>
          <p:nvPr>
            <p:ph type="sldNum" sz="quarter" idx="5"/>
          </p:nvPr>
        </p:nvSpPr>
        <p:spPr/>
        <p:txBody>
          <a:bodyPr/>
          <a:lstStyle/>
          <a:p>
            <a:fld id="{E9BFC8C3-4040-461A-91E9-FB2BD49EA7A6}" type="slidenum">
              <a:rPr lang="en-US" smtClean="0"/>
              <a:t>7</a:t>
            </a:fld>
            <a:endParaRPr lang="en-US"/>
          </a:p>
        </p:txBody>
      </p:sp>
    </p:spTree>
    <p:extLst>
      <p:ext uri="{BB962C8B-B14F-4D97-AF65-F5344CB8AC3E}">
        <p14:creationId xmlns:p14="http://schemas.microsoft.com/office/powerpoint/2010/main" val="214238307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Show slide “Using Outlines for Success,” and have students follow along in their student texts. Advise students to listen closely as you will work together to outline the text after reading. Either read slides 8-9 aloud, or invite student volunteers to read by paragraphs. </a:t>
            </a:r>
          </a:p>
        </p:txBody>
      </p:sp>
      <p:sp>
        <p:nvSpPr>
          <p:cNvPr id="4" name="Slide Number Placeholder 3"/>
          <p:cNvSpPr>
            <a:spLocks noGrp="1"/>
          </p:cNvSpPr>
          <p:nvPr>
            <p:ph type="sldNum" sz="quarter" idx="5"/>
          </p:nvPr>
        </p:nvSpPr>
        <p:spPr/>
        <p:txBody>
          <a:bodyPr/>
          <a:lstStyle/>
          <a:p>
            <a:fld id="{E9BFC8C3-4040-461A-91E9-FB2BD49EA7A6}" type="slidenum">
              <a:rPr lang="en-US" smtClean="0"/>
              <a:t>8</a:t>
            </a:fld>
            <a:endParaRPr lang="en-US"/>
          </a:p>
        </p:txBody>
      </p:sp>
    </p:spTree>
    <p:extLst>
      <p:ext uri="{BB962C8B-B14F-4D97-AF65-F5344CB8AC3E}">
        <p14:creationId xmlns:p14="http://schemas.microsoft.com/office/powerpoint/2010/main" val="133362150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ea typeface="Calibri"/>
                <a:cs typeface="Calibri"/>
              </a:rPr>
              <a:t>After the reading is completed, </a:t>
            </a:r>
            <a:r>
              <a:rPr lang="en-US" dirty="0"/>
              <a:t>ask students what to do as the first step in creating an outline for this text. (</a:t>
            </a:r>
            <a:r>
              <a:rPr lang="en-US" i="1" dirty="0"/>
              <a:t>Identify main points</a:t>
            </a:r>
            <a:r>
              <a:rPr lang="en-US" dirty="0"/>
              <a:t>.) </a:t>
            </a:r>
            <a:endParaRPr lang="en-US">
              <a:ea typeface="Calibri"/>
              <a:cs typeface="Calibri"/>
            </a:endParaRPr>
          </a:p>
        </p:txBody>
      </p:sp>
      <p:sp>
        <p:nvSpPr>
          <p:cNvPr id="4" name="Slide Number Placeholder 3"/>
          <p:cNvSpPr>
            <a:spLocks noGrp="1"/>
          </p:cNvSpPr>
          <p:nvPr>
            <p:ph type="sldNum" sz="quarter" idx="5"/>
          </p:nvPr>
        </p:nvSpPr>
        <p:spPr/>
        <p:txBody>
          <a:bodyPr/>
          <a:lstStyle/>
          <a:p>
            <a:fld id="{E9BFC8C3-4040-461A-91E9-FB2BD49EA7A6}" type="slidenum">
              <a:rPr lang="en-US" smtClean="0"/>
              <a:t>9</a:t>
            </a:fld>
            <a:endParaRPr lang="en-US"/>
          </a:p>
        </p:txBody>
      </p:sp>
    </p:spTree>
    <p:extLst>
      <p:ext uri="{BB962C8B-B14F-4D97-AF65-F5344CB8AC3E}">
        <p14:creationId xmlns:p14="http://schemas.microsoft.com/office/powerpoint/2010/main" val="102446063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209800" y="1122363"/>
            <a:ext cx="9144000" cy="2387600"/>
          </a:xfrm>
        </p:spPr>
        <p:txBody>
          <a:bodyPr anchor="b"/>
          <a:lstStyle>
            <a:lvl1pPr algn="ctr">
              <a:defRPr sz="6000">
                <a:solidFill>
                  <a:schemeClr val="tx1"/>
                </a:solidFill>
                <a:latin typeface="Berlin Sans FB" panose="020E0602020502020306" pitchFamily="34" charset="0"/>
              </a:defRPr>
            </a:lvl1pPr>
          </a:lstStyle>
          <a:p>
            <a:r>
              <a:rPr lang="en-US"/>
              <a:t>Click to edit Master title style</a:t>
            </a:r>
            <a:endParaRPr lang="en-US" dirty="0"/>
          </a:p>
        </p:txBody>
      </p:sp>
      <p:sp>
        <p:nvSpPr>
          <p:cNvPr id="3" name="Subtitle 2"/>
          <p:cNvSpPr>
            <a:spLocks noGrp="1"/>
          </p:cNvSpPr>
          <p:nvPr>
            <p:ph type="subTitle" idx="1"/>
          </p:nvPr>
        </p:nvSpPr>
        <p:spPr>
          <a:xfrm>
            <a:off x="2209800" y="3602038"/>
            <a:ext cx="9144000" cy="1655762"/>
          </a:xfrm>
        </p:spPr>
        <p:txBody>
          <a:bodyPr/>
          <a:lstStyle>
            <a:lvl1pPr marL="0" indent="0" algn="ctr">
              <a:buNone/>
              <a:defRPr sz="2400">
                <a:solidFill>
                  <a:schemeClr val="tx1"/>
                </a:solidFill>
                <a:latin typeface="Berlin Sans FB" panose="020E0602020502020306"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DA3219B-77E4-4F8B-B134-0C7957C98D1C}" type="datetimeFigureOut">
              <a:rPr lang="en-US" smtClean="0"/>
              <a:t>5/28/2025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78C89D-17CB-412F-8FFB-22D852DBD229}" type="slidenum">
              <a:rPr lang="en-US" smtClean="0"/>
              <a:t>‹#›</a:t>
            </a:fld>
            <a:endParaRPr lang="en-US"/>
          </a:p>
        </p:txBody>
      </p:sp>
    </p:spTree>
    <p:extLst>
      <p:ext uri="{BB962C8B-B14F-4D97-AF65-F5344CB8AC3E}">
        <p14:creationId xmlns:p14="http://schemas.microsoft.com/office/powerpoint/2010/main" val="25843802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Berlin Sans FB" panose="020E0602020502020306" pitchFamily="34" charset="0"/>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DA3219B-77E4-4F8B-B134-0C7957C98D1C}" type="datetimeFigureOut">
              <a:rPr lang="en-US" smtClean="0"/>
              <a:t>5/28/2025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78C89D-17CB-412F-8FFB-22D852DBD229}" type="slidenum">
              <a:rPr lang="en-US" smtClean="0"/>
              <a:t>‹#›</a:t>
            </a:fld>
            <a:endParaRPr lang="en-US"/>
          </a:p>
        </p:txBody>
      </p:sp>
    </p:spTree>
    <p:extLst>
      <p:ext uri="{BB962C8B-B14F-4D97-AF65-F5344CB8AC3E}">
        <p14:creationId xmlns:p14="http://schemas.microsoft.com/office/powerpoint/2010/main" val="185102962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lvl1pPr>
              <a:defRPr>
                <a:latin typeface="Berlin Sans FB" panose="020E0602020502020306" pitchFamily="34" charset="0"/>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1398494" y="365125"/>
            <a:ext cx="7174006"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DA3219B-77E4-4F8B-B134-0C7957C98D1C}" type="datetimeFigureOut">
              <a:rPr lang="en-US" smtClean="0"/>
              <a:t>5/28/2025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78C89D-17CB-412F-8FFB-22D852DBD229}" type="slidenum">
              <a:rPr lang="en-US" smtClean="0"/>
              <a:t>‹#›</a:t>
            </a:fld>
            <a:endParaRPr lang="en-US"/>
          </a:p>
        </p:txBody>
      </p:sp>
    </p:spTree>
    <p:extLst>
      <p:ext uri="{BB962C8B-B14F-4D97-AF65-F5344CB8AC3E}">
        <p14:creationId xmlns:p14="http://schemas.microsoft.com/office/powerpoint/2010/main" val="171883148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chemeClr val="bg2">
            <a:lumMod val="50000"/>
          </a:schemeClr>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2209800" y="1122363"/>
            <a:ext cx="9144000" cy="2387600"/>
          </a:xfrm>
        </p:spPr>
        <p:txBody>
          <a:bodyPr anchor="b"/>
          <a:lstStyle>
            <a:lvl1pPr algn="ctr">
              <a:defRPr sz="6000">
                <a:solidFill>
                  <a:schemeClr val="tx1"/>
                </a:solidFill>
                <a:latin typeface="Berlin Sans FB" panose="020E0602020502020306" pitchFamily="34" charset="0"/>
              </a:defRPr>
            </a:lvl1pPr>
          </a:lstStyle>
          <a:p>
            <a:r>
              <a:rPr lang="en-US"/>
              <a:t>Click to edit Master title style</a:t>
            </a:r>
            <a:endParaRPr lang="en-US" dirty="0"/>
          </a:p>
        </p:txBody>
      </p:sp>
      <p:sp>
        <p:nvSpPr>
          <p:cNvPr id="3" name="Subtitle 2"/>
          <p:cNvSpPr>
            <a:spLocks noGrp="1"/>
          </p:cNvSpPr>
          <p:nvPr>
            <p:ph type="subTitle" idx="1"/>
          </p:nvPr>
        </p:nvSpPr>
        <p:spPr>
          <a:xfrm>
            <a:off x="2209800" y="3602038"/>
            <a:ext cx="9144000" cy="1655762"/>
          </a:xfrm>
        </p:spPr>
        <p:txBody>
          <a:bodyPr/>
          <a:lstStyle>
            <a:lvl1pPr marL="0" indent="0" algn="ctr">
              <a:buNone/>
              <a:defRPr sz="2400">
                <a:solidFill>
                  <a:schemeClr val="tx1"/>
                </a:solidFill>
                <a:latin typeface="Berlin Sans FB" panose="020E0602020502020306"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DA3219B-77E4-4F8B-B134-0C7957C98D1C}" type="datetimeFigureOut">
              <a:rPr lang="en-US" smtClean="0"/>
              <a:t>5/28/2025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78C89D-17CB-412F-8FFB-22D852DBD229}" type="slidenum">
              <a:rPr lang="en-US" smtClean="0"/>
              <a:t>‹#›</a:t>
            </a:fld>
            <a:endParaRPr lang="en-US"/>
          </a:p>
        </p:txBody>
      </p:sp>
    </p:spTree>
    <p:extLst>
      <p:ext uri="{BB962C8B-B14F-4D97-AF65-F5344CB8AC3E}">
        <p14:creationId xmlns:p14="http://schemas.microsoft.com/office/powerpoint/2010/main" val="110147395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Berlin Sans FB" panose="020E0602020502020306" pitchFamily="34" charset="0"/>
              </a:defRPr>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DA3219B-77E4-4F8B-B134-0C7957C98D1C}" type="datetimeFigureOut">
              <a:rPr lang="en-US" smtClean="0"/>
              <a:t>5/28/2025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78C89D-17CB-412F-8FFB-22D852DBD229}" type="slidenum">
              <a:rPr lang="en-US" smtClean="0"/>
              <a:t>‹#›</a:t>
            </a:fld>
            <a:endParaRPr lang="en-US"/>
          </a:p>
        </p:txBody>
      </p:sp>
    </p:spTree>
    <p:extLst>
      <p:ext uri="{BB962C8B-B14F-4D97-AF65-F5344CB8AC3E}">
        <p14:creationId xmlns:p14="http://schemas.microsoft.com/office/powerpoint/2010/main" val="68424027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559858" y="1225643"/>
            <a:ext cx="9787591" cy="2852737"/>
          </a:xfrm>
        </p:spPr>
        <p:txBody>
          <a:bodyPr anchor="b"/>
          <a:lstStyle>
            <a:lvl1pPr>
              <a:defRPr sz="6000">
                <a:latin typeface="Berlin Sans FB" panose="020E0602020502020306" pitchFamily="34" charset="0"/>
              </a:defRPr>
            </a:lvl1pPr>
          </a:lstStyle>
          <a:p>
            <a:r>
              <a:rPr lang="en-US"/>
              <a:t>Click to edit Master title style</a:t>
            </a:r>
            <a:endParaRPr lang="en-US" dirty="0"/>
          </a:p>
        </p:txBody>
      </p:sp>
      <p:sp>
        <p:nvSpPr>
          <p:cNvPr id="3" name="Text Placeholder 2"/>
          <p:cNvSpPr>
            <a:spLocks noGrp="1"/>
          </p:cNvSpPr>
          <p:nvPr>
            <p:ph type="body" idx="1"/>
          </p:nvPr>
        </p:nvSpPr>
        <p:spPr>
          <a:xfrm>
            <a:off x="1559858" y="4105368"/>
            <a:ext cx="9787591"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4DA3219B-77E4-4F8B-B134-0C7957C98D1C}" type="datetimeFigureOut">
              <a:rPr lang="en-US" smtClean="0"/>
              <a:t>5/28/2025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78C89D-17CB-412F-8FFB-22D852DBD229}" type="slidenum">
              <a:rPr lang="en-US" smtClean="0"/>
              <a:t>‹#›</a:t>
            </a:fld>
            <a:endParaRPr lang="en-US"/>
          </a:p>
        </p:txBody>
      </p:sp>
    </p:spTree>
    <p:extLst>
      <p:ext uri="{BB962C8B-B14F-4D97-AF65-F5344CB8AC3E}">
        <p14:creationId xmlns:p14="http://schemas.microsoft.com/office/powerpoint/2010/main" val="146121500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Berlin Sans FB" panose="020E0602020502020306" pitchFamily="34" charset="0"/>
              </a:defRPr>
            </a:lvl1pPr>
          </a:lstStyle>
          <a:p>
            <a:r>
              <a:rPr lang="en-US"/>
              <a:t>Click to edit Master title style</a:t>
            </a:r>
            <a:endParaRPr lang="en-US" dirty="0"/>
          </a:p>
        </p:txBody>
      </p:sp>
      <p:sp>
        <p:nvSpPr>
          <p:cNvPr id="3" name="Content Placeholder 2"/>
          <p:cNvSpPr>
            <a:spLocks noGrp="1"/>
          </p:cNvSpPr>
          <p:nvPr>
            <p:ph sz="half" idx="1"/>
          </p:nvPr>
        </p:nvSpPr>
        <p:spPr>
          <a:xfrm>
            <a:off x="1506070" y="1825625"/>
            <a:ext cx="4513729" cy="399246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840070" y="1825625"/>
            <a:ext cx="4513729" cy="399246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DA3219B-77E4-4F8B-B134-0C7957C98D1C}" type="datetimeFigureOut">
              <a:rPr lang="en-US" smtClean="0"/>
              <a:t>5/28/2025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78C89D-17CB-412F-8FFB-22D852DBD229}" type="slidenum">
              <a:rPr lang="en-US" smtClean="0"/>
              <a:t>‹#›</a:t>
            </a:fld>
            <a:endParaRPr lang="en-US"/>
          </a:p>
        </p:txBody>
      </p:sp>
    </p:spTree>
    <p:extLst>
      <p:ext uri="{BB962C8B-B14F-4D97-AF65-F5344CB8AC3E}">
        <p14:creationId xmlns:p14="http://schemas.microsoft.com/office/powerpoint/2010/main" val="246326823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353670" y="365125"/>
            <a:ext cx="10001717" cy="1325563"/>
          </a:xfrm>
        </p:spPr>
        <p:txBody>
          <a:bodyPr/>
          <a:lstStyle>
            <a:lvl1pPr>
              <a:defRPr>
                <a:latin typeface="Berlin Sans FB" panose="020E0602020502020306" pitchFamily="34" charset="0"/>
              </a:defRPr>
            </a:lvl1pPr>
          </a:lstStyle>
          <a:p>
            <a:r>
              <a:rPr lang="en-US"/>
              <a:t>Click to edit Master title style</a:t>
            </a:r>
            <a:endParaRPr lang="en-US" dirty="0"/>
          </a:p>
        </p:txBody>
      </p:sp>
      <p:sp>
        <p:nvSpPr>
          <p:cNvPr id="3" name="Text Placeholder 2"/>
          <p:cNvSpPr>
            <a:spLocks noGrp="1"/>
          </p:cNvSpPr>
          <p:nvPr>
            <p:ph type="body" idx="1"/>
          </p:nvPr>
        </p:nvSpPr>
        <p:spPr>
          <a:xfrm>
            <a:off x="1353670" y="1681163"/>
            <a:ext cx="4643905"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353670" y="2505075"/>
            <a:ext cx="4643905" cy="360885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688612" y="1681163"/>
            <a:ext cx="4666775"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688612" y="2505075"/>
            <a:ext cx="4666775" cy="360885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DA3219B-77E4-4F8B-B134-0C7957C98D1C}" type="datetimeFigureOut">
              <a:rPr lang="en-US" smtClean="0"/>
              <a:t>5/28/2025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178C89D-17CB-412F-8FFB-22D852DBD229}" type="slidenum">
              <a:rPr lang="en-US" smtClean="0"/>
              <a:t>‹#›</a:t>
            </a:fld>
            <a:endParaRPr lang="en-US"/>
          </a:p>
        </p:txBody>
      </p:sp>
    </p:spTree>
    <p:extLst>
      <p:ext uri="{BB962C8B-B14F-4D97-AF65-F5344CB8AC3E}">
        <p14:creationId xmlns:p14="http://schemas.microsoft.com/office/powerpoint/2010/main" val="342640743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Berlin Sans FB" panose="020E0602020502020306" pitchFamily="34" charset="0"/>
              </a:defRPr>
            </a:lvl1p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DA3219B-77E4-4F8B-B134-0C7957C98D1C}" type="datetimeFigureOut">
              <a:rPr lang="en-US" smtClean="0"/>
              <a:t>5/28/2025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178C89D-17CB-412F-8FFB-22D852DBD229}" type="slidenum">
              <a:rPr lang="en-US" smtClean="0"/>
              <a:t>‹#›</a:t>
            </a:fld>
            <a:endParaRPr lang="en-US"/>
          </a:p>
        </p:txBody>
      </p:sp>
    </p:spTree>
    <p:extLst>
      <p:ext uri="{BB962C8B-B14F-4D97-AF65-F5344CB8AC3E}">
        <p14:creationId xmlns:p14="http://schemas.microsoft.com/office/powerpoint/2010/main" val="164189684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DA3219B-77E4-4F8B-B134-0C7957C98D1C}" type="datetimeFigureOut">
              <a:rPr lang="en-US" smtClean="0"/>
              <a:t>5/28/2025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178C89D-17CB-412F-8FFB-22D852DBD229}" type="slidenum">
              <a:rPr lang="en-US" smtClean="0"/>
              <a:t>‹#›</a:t>
            </a:fld>
            <a:endParaRPr lang="en-US"/>
          </a:p>
        </p:txBody>
      </p:sp>
    </p:spTree>
    <p:extLst>
      <p:ext uri="{BB962C8B-B14F-4D97-AF65-F5344CB8AC3E}">
        <p14:creationId xmlns:p14="http://schemas.microsoft.com/office/powerpoint/2010/main" val="115056247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85247" y="457200"/>
            <a:ext cx="3932237" cy="1600200"/>
          </a:xfrm>
        </p:spPr>
        <p:txBody>
          <a:bodyPr anchor="b"/>
          <a:lstStyle>
            <a:lvl1pPr>
              <a:defRPr sz="3200">
                <a:latin typeface="Berlin Sans FB" panose="020E0602020502020306" pitchFamily="34" charset="0"/>
              </a:defRPr>
            </a:lvl1pPr>
          </a:lstStyle>
          <a:p>
            <a:r>
              <a:rPr lang="en-US"/>
              <a:t>Click to edit Master title style</a:t>
            </a:r>
            <a:endParaRPr lang="en-US" dirty="0"/>
          </a:p>
        </p:txBody>
      </p:sp>
      <p:sp>
        <p:nvSpPr>
          <p:cNvPr id="3" name="Content Placeholder 2"/>
          <p:cNvSpPr>
            <a:spLocks noGrp="1"/>
          </p:cNvSpPr>
          <p:nvPr>
            <p:ph idx="1"/>
          </p:nvPr>
        </p:nvSpPr>
        <p:spPr>
          <a:xfrm>
            <a:off x="5828647"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485247"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DA3219B-77E4-4F8B-B134-0C7957C98D1C}" type="datetimeFigureOut">
              <a:rPr lang="en-US" smtClean="0"/>
              <a:t>5/28/2025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78C89D-17CB-412F-8FFB-22D852DBD229}" type="slidenum">
              <a:rPr lang="en-US" smtClean="0"/>
              <a:t>‹#›</a:t>
            </a:fld>
            <a:endParaRPr lang="en-US"/>
          </a:p>
        </p:txBody>
      </p:sp>
    </p:spTree>
    <p:extLst>
      <p:ext uri="{BB962C8B-B14F-4D97-AF65-F5344CB8AC3E}">
        <p14:creationId xmlns:p14="http://schemas.microsoft.com/office/powerpoint/2010/main" val="8072108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Berlin Sans FB" panose="020E0602020502020306" pitchFamily="34" charset="0"/>
              </a:defRPr>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DA3219B-77E4-4F8B-B134-0C7957C98D1C}" type="datetimeFigureOut">
              <a:rPr lang="en-US" smtClean="0"/>
              <a:t>5/28/2025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78C89D-17CB-412F-8FFB-22D852DBD229}" type="slidenum">
              <a:rPr lang="en-US" smtClean="0"/>
              <a:t>‹#›</a:t>
            </a:fld>
            <a:endParaRPr lang="en-US"/>
          </a:p>
        </p:txBody>
      </p:sp>
    </p:spTree>
    <p:extLst>
      <p:ext uri="{BB962C8B-B14F-4D97-AF65-F5344CB8AC3E}">
        <p14:creationId xmlns:p14="http://schemas.microsoft.com/office/powerpoint/2010/main" val="22073766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31458" y="457200"/>
            <a:ext cx="3932237" cy="1600200"/>
          </a:xfrm>
        </p:spPr>
        <p:txBody>
          <a:bodyPr anchor="b"/>
          <a:lstStyle>
            <a:lvl1pPr>
              <a:defRPr sz="3200">
                <a:latin typeface="Berlin Sans FB" panose="020E0602020502020306" pitchFamily="34" charset="0"/>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577485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43145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DA3219B-77E4-4F8B-B134-0C7957C98D1C}" type="datetimeFigureOut">
              <a:rPr lang="en-US" smtClean="0"/>
              <a:t>5/28/2025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78C89D-17CB-412F-8FFB-22D852DBD229}" type="slidenum">
              <a:rPr lang="en-US" smtClean="0"/>
              <a:t>‹#›</a:t>
            </a:fld>
            <a:endParaRPr lang="en-US"/>
          </a:p>
        </p:txBody>
      </p:sp>
    </p:spTree>
    <p:extLst>
      <p:ext uri="{BB962C8B-B14F-4D97-AF65-F5344CB8AC3E}">
        <p14:creationId xmlns:p14="http://schemas.microsoft.com/office/powerpoint/2010/main" val="136867770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Berlin Sans FB" panose="020E0602020502020306" pitchFamily="34" charset="0"/>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DA3219B-77E4-4F8B-B134-0C7957C98D1C}" type="datetimeFigureOut">
              <a:rPr lang="en-US" smtClean="0"/>
              <a:t>5/28/2025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78C89D-17CB-412F-8FFB-22D852DBD229}" type="slidenum">
              <a:rPr lang="en-US" smtClean="0"/>
              <a:t>‹#›</a:t>
            </a:fld>
            <a:endParaRPr lang="en-US"/>
          </a:p>
        </p:txBody>
      </p:sp>
    </p:spTree>
    <p:extLst>
      <p:ext uri="{BB962C8B-B14F-4D97-AF65-F5344CB8AC3E}">
        <p14:creationId xmlns:p14="http://schemas.microsoft.com/office/powerpoint/2010/main" val="272250337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lvl1pPr>
              <a:defRPr>
                <a:latin typeface="Berlin Sans FB" panose="020E0602020502020306" pitchFamily="34" charset="0"/>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1398494" y="365125"/>
            <a:ext cx="7174006"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DA3219B-77E4-4F8B-B134-0C7957C98D1C}" type="datetimeFigureOut">
              <a:rPr lang="en-US" smtClean="0"/>
              <a:t>5/28/2025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78C89D-17CB-412F-8FFB-22D852DBD229}" type="slidenum">
              <a:rPr lang="en-US" smtClean="0"/>
              <a:t>‹#›</a:t>
            </a:fld>
            <a:endParaRPr lang="en-US"/>
          </a:p>
        </p:txBody>
      </p:sp>
    </p:spTree>
    <p:extLst>
      <p:ext uri="{BB962C8B-B14F-4D97-AF65-F5344CB8AC3E}">
        <p14:creationId xmlns:p14="http://schemas.microsoft.com/office/powerpoint/2010/main" val="387014639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18"/>
        <p:cNvGrpSpPr/>
        <p:nvPr/>
      </p:nvGrpSpPr>
      <p:grpSpPr>
        <a:xfrm>
          <a:off x="0" y="0"/>
          <a:ext cx="0" cy="0"/>
          <a:chOff x="0" y="0"/>
          <a:chExt cx="0" cy="0"/>
        </a:xfrm>
      </p:grpSpPr>
      <p:sp>
        <p:nvSpPr>
          <p:cNvPr id="21" name="Google Shape;21;p4"/>
          <p:cNvSpPr txBox="1">
            <a:spLocks noGrp="1"/>
          </p:cNvSpPr>
          <p:nvPr>
            <p:ph type="title"/>
          </p:nvPr>
        </p:nvSpPr>
        <p:spPr>
          <a:xfrm>
            <a:off x="629200" y="984967"/>
            <a:ext cx="10962800" cy="1023600"/>
          </a:xfrm>
          <a:prstGeom prst="rect">
            <a:avLst/>
          </a:prstGeom>
        </p:spPr>
        <p:txBody>
          <a:bodyPr spcFirstLastPara="1" wrap="square" lIns="91425" tIns="91425" rIns="91425" bIns="91425" anchor="b" anchorCtr="0">
            <a:noAutofit/>
          </a:bodyPr>
          <a:lstStyle>
            <a:lvl1pPr lvl="0">
              <a:spcBef>
                <a:spcPts val="0"/>
              </a:spcBef>
              <a:spcAft>
                <a:spcPts val="0"/>
              </a:spcAft>
              <a:buSzPts val="3200"/>
              <a:buNone/>
              <a:defRPr/>
            </a:lvl1pPr>
            <a:lvl2pPr lvl="1">
              <a:spcBef>
                <a:spcPts val="0"/>
              </a:spcBef>
              <a:spcAft>
                <a:spcPts val="0"/>
              </a:spcAft>
              <a:buSzPts val="3200"/>
              <a:buNone/>
              <a:defRPr/>
            </a:lvl2pPr>
            <a:lvl3pPr lvl="2">
              <a:spcBef>
                <a:spcPts val="0"/>
              </a:spcBef>
              <a:spcAft>
                <a:spcPts val="0"/>
              </a:spcAft>
              <a:buSzPts val="3200"/>
              <a:buNone/>
              <a:defRPr/>
            </a:lvl3pPr>
            <a:lvl4pPr lvl="3">
              <a:spcBef>
                <a:spcPts val="0"/>
              </a:spcBef>
              <a:spcAft>
                <a:spcPts val="0"/>
              </a:spcAft>
              <a:buSzPts val="3200"/>
              <a:buNone/>
              <a:defRPr/>
            </a:lvl4pPr>
            <a:lvl5pPr lvl="4">
              <a:spcBef>
                <a:spcPts val="0"/>
              </a:spcBef>
              <a:spcAft>
                <a:spcPts val="0"/>
              </a:spcAft>
              <a:buSzPts val="3200"/>
              <a:buNone/>
              <a:defRPr/>
            </a:lvl5pPr>
            <a:lvl6pPr lvl="5">
              <a:spcBef>
                <a:spcPts val="0"/>
              </a:spcBef>
              <a:spcAft>
                <a:spcPts val="0"/>
              </a:spcAft>
              <a:buSzPts val="3200"/>
              <a:buNone/>
              <a:defRPr/>
            </a:lvl6pPr>
            <a:lvl7pPr lvl="6">
              <a:spcBef>
                <a:spcPts val="0"/>
              </a:spcBef>
              <a:spcAft>
                <a:spcPts val="0"/>
              </a:spcAft>
              <a:buSzPts val="3200"/>
              <a:buNone/>
              <a:defRPr/>
            </a:lvl7pPr>
            <a:lvl8pPr lvl="7">
              <a:spcBef>
                <a:spcPts val="0"/>
              </a:spcBef>
              <a:spcAft>
                <a:spcPts val="0"/>
              </a:spcAft>
              <a:buSzPts val="3200"/>
              <a:buNone/>
              <a:defRPr/>
            </a:lvl8pPr>
            <a:lvl9pPr lvl="8">
              <a:spcBef>
                <a:spcPts val="0"/>
              </a:spcBef>
              <a:spcAft>
                <a:spcPts val="0"/>
              </a:spcAft>
              <a:buSzPts val="3200"/>
              <a:buNone/>
              <a:defRPr/>
            </a:lvl9pPr>
          </a:lstStyle>
          <a:p>
            <a:endParaRPr/>
          </a:p>
        </p:txBody>
      </p:sp>
      <p:sp>
        <p:nvSpPr>
          <p:cNvPr id="22" name="Google Shape;22;p4"/>
          <p:cNvSpPr txBox="1">
            <a:spLocks noGrp="1"/>
          </p:cNvSpPr>
          <p:nvPr>
            <p:ph type="body" idx="1"/>
          </p:nvPr>
        </p:nvSpPr>
        <p:spPr>
          <a:xfrm>
            <a:off x="629200" y="2558767"/>
            <a:ext cx="10962800" cy="3613600"/>
          </a:xfrm>
          <a:prstGeom prst="rect">
            <a:avLst/>
          </a:prstGeom>
        </p:spPr>
        <p:txBody>
          <a:bodyPr spcFirstLastPara="1" wrap="square" lIns="91425" tIns="91425" rIns="91425" bIns="91425" anchor="t" anchorCtr="0">
            <a:noAutofit/>
          </a:bodyPr>
          <a:lstStyle>
            <a:lvl1pPr marL="609585" lvl="0" indent="-457189">
              <a:spcBef>
                <a:spcPts val="0"/>
              </a:spcBef>
              <a:spcAft>
                <a:spcPts val="0"/>
              </a:spcAft>
              <a:buSzPts val="1800"/>
              <a:buChar char="●"/>
              <a:defRPr/>
            </a:lvl1pPr>
            <a:lvl2pPr marL="1219170" lvl="1" indent="-423323">
              <a:spcBef>
                <a:spcPts val="2133"/>
              </a:spcBef>
              <a:spcAft>
                <a:spcPts val="0"/>
              </a:spcAft>
              <a:buSzPts val="1400"/>
              <a:buChar char="○"/>
              <a:defRPr/>
            </a:lvl2pPr>
            <a:lvl3pPr marL="1828754" lvl="2" indent="-423323">
              <a:spcBef>
                <a:spcPts val="2133"/>
              </a:spcBef>
              <a:spcAft>
                <a:spcPts val="0"/>
              </a:spcAft>
              <a:buSzPts val="1400"/>
              <a:buChar char="■"/>
              <a:defRPr/>
            </a:lvl3pPr>
            <a:lvl4pPr marL="2438339" lvl="3" indent="-423323">
              <a:spcBef>
                <a:spcPts val="2133"/>
              </a:spcBef>
              <a:spcAft>
                <a:spcPts val="0"/>
              </a:spcAft>
              <a:buSzPts val="1400"/>
              <a:buChar char="●"/>
              <a:defRPr/>
            </a:lvl4pPr>
            <a:lvl5pPr marL="3047924" lvl="4" indent="-423323">
              <a:spcBef>
                <a:spcPts val="2133"/>
              </a:spcBef>
              <a:spcAft>
                <a:spcPts val="0"/>
              </a:spcAft>
              <a:buSzPts val="1400"/>
              <a:buChar char="○"/>
              <a:defRPr/>
            </a:lvl5pPr>
            <a:lvl6pPr marL="3657509" lvl="5" indent="-423323">
              <a:spcBef>
                <a:spcPts val="2133"/>
              </a:spcBef>
              <a:spcAft>
                <a:spcPts val="0"/>
              </a:spcAft>
              <a:buSzPts val="1400"/>
              <a:buChar char="■"/>
              <a:defRPr/>
            </a:lvl6pPr>
            <a:lvl7pPr marL="4267093" lvl="6" indent="-423323">
              <a:spcBef>
                <a:spcPts val="2133"/>
              </a:spcBef>
              <a:spcAft>
                <a:spcPts val="0"/>
              </a:spcAft>
              <a:buSzPts val="1400"/>
              <a:buChar char="●"/>
              <a:defRPr/>
            </a:lvl7pPr>
            <a:lvl8pPr marL="4876678" lvl="7" indent="-423323">
              <a:spcBef>
                <a:spcPts val="2133"/>
              </a:spcBef>
              <a:spcAft>
                <a:spcPts val="0"/>
              </a:spcAft>
              <a:buSzPts val="1400"/>
              <a:buChar char="○"/>
              <a:defRPr/>
            </a:lvl8pPr>
            <a:lvl9pPr marL="5486263" lvl="8" indent="-423323">
              <a:spcBef>
                <a:spcPts val="2133"/>
              </a:spcBef>
              <a:spcAft>
                <a:spcPts val="2133"/>
              </a:spcAft>
              <a:buSzPts val="1400"/>
              <a:buChar char="■"/>
              <a:defRPr/>
            </a:lvl9pPr>
          </a:lstStyle>
          <a:p>
            <a:endParaRPr/>
          </a:p>
        </p:txBody>
      </p:sp>
      <p:sp>
        <p:nvSpPr>
          <p:cNvPr id="23" name="Google Shape;23;p4"/>
          <p:cNvSpPr txBox="1">
            <a:spLocks noGrp="1"/>
          </p:cNvSpPr>
          <p:nvPr>
            <p:ph type="sldNum" idx="12"/>
          </p:nvPr>
        </p:nvSpPr>
        <p:spPr>
          <a:xfrm>
            <a:off x="11364721" y="6260831"/>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106137053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DC126931-87A4-472F-8B9D-8C5103DBF69A}" type="datetimeFigureOut">
              <a:rPr lang="en-US" smtClean="0"/>
              <a:t>5/28/2025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0C76831-5A12-45D0-97A3-27EB063BB40E}" type="slidenum">
              <a:rPr lang="en-US" smtClean="0"/>
              <a:t>‹#›</a:t>
            </a:fld>
            <a:endParaRPr lang="en-US"/>
          </a:p>
        </p:txBody>
      </p:sp>
    </p:spTree>
    <p:extLst>
      <p:ext uri="{BB962C8B-B14F-4D97-AF65-F5344CB8AC3E}">
        <p14:creationId xmlns:p14="http://schemas.microsoft.com/office/powerpoint/2010/main" val="45761480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C126931-87A4-472F-8B9D-8C5103DBF69A}" type="datetimeFigureOut">
              <a:rPr lang="en-US" smtClean="0"/>
              <a:t>5/28/2025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0C76831-5A12-45D0-97A3-27EB063BB40E}" type="slidenum">
              <a:rPr lang="en-US" smtClean="0"/>
              <a:t>‹#›</a:t>
            </a:fld>
            <a:endParaRPr lang="en-US"/>
          </a:p>
        </p:txBody>
      </p:sp>
    </p:spTree>
    <p:extLst>
      <p:ext uri="{BB962C8B-B14F-4D97-AF65-F5344CB8AC3E}">
        <p14:creationId xmlns:p14="http://schemas.microsoft.com/office/powerpoint/2010/main" val="187278201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DC126931-87A4-472F-8B9D-8C5103DBF69A}" type="datetimeFigureOut">
              <a:rPr lang="en-US" smtClean="0"/>
              <a:t>5/28/2025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0C76831-5A12-45D0-97A3-27EB063BB40E}" type="slidenum">
              <a:rPr lang="en-US" smtClean="0"/>
              <a:t>‹#›</a:t>
            </a:fld>
            <a:endParaRPr lang="en-US"/>
          </a:p>
        </p:txBody>
      </p:sp>
    </p:spTree>
    <p:extLst>
      <p:ext uri="{BB962C8B-B14F-4D97-AF65-F5344CB8AC3E}">
        <p14:creationId xmlns:p14="http://schemas.microsoft.com/office/powerpoint/2010/main" val="188588250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DC126931-87A4-472F-8B9D-8C5103DBF69A}" type="datetimeFigureOut">
              <a:rPr lang="en-US" smtClean="0"/>
              <a:t>5/28/2025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0C76831-5A12-45D0-97A3-27EB063BB40E}" type="slidenum">
              <a:rPr lang="en-US" smtClean="0"/>
              <a:t>‹#›</a:t>
            </a:fld>
            <a:endParaRPr lang="en-US"/>
          </a:p>
        </p:txBody>
      </p:sp>
    </p:spTree>
    <p:extLst>
      <p:ext uri="{BB962C8B-B14F-4D97-AF65-F5344CB8AC3E}">
        <p14:creationId xmlns:p14="http://schemas.microsoft.com/office/powerpoint/2010/main" val="153768898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DC126931-87A4-472F-8B9D-8C5103DBF69A}" type="datetimeFigureOut">
              <a:rPr lang="en-US" smtClean="0"/>
              <a:t>5/28/2025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0C76831-5A12-45D0-97A3-27EB063BB40E}" type="slidenum">
              <a:rPr lang="en-US" smtClean="0"/>
              <a:t>‹#›</a:t>
            </a:fld>
            <a:endParaRPr lang="en-US"/>
          </a:p>
        </p:txBody>
      </p:sp>
    </p:spTree>
    <p:extLst>
      <p:ext uri="{BB962C8B-B14F-4D97-AF65-F5344CB8AC3E}">
        <p14:creationId xmlns:p14="http://schemas.microsoft.com/office/powerpoint/2010/main" val="405010107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DC126931-87A4-472F-8B9D-8C5103DBF69A}" type="datetimeFigureOut">
              <a:rPr lang="en-US" smtClean="0"/>
              <a:t>5/28/2025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0C76831-5A12-45D0-97A3-27EB063BB40E}" type="slidenum">
              <a:rPr lang="en-US" smtClean="0"/>
              <a:t>‹#›</a:t>
            </a:fld>
            <a:endParaRPr lang="en-US"/>
          </a:p>
        </p:txBody>
      </p:sp>
    </p:spTree>
    <p:extLst>
      <p:ext uri="{BB962C8B-B14F-4D97-AF65-F5344CB8AC3E}">
        <p14:creationId xmlns:p14="http://schemas.microsoft.com/office/powerpoint/2010/main" val="15328150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559858" y="1225643"/>
            <a:ext cx="9787591" cy="2852737"/>
          </a:xfrm>
        </p:spPr>
        <p:txBody>
          <a:bodyPr anchor="b"/>
          <a:lstStyle>
            <a:lvl1pPr>
              <a:defRPr sz="6000">
                <a:latin typeface="Berlin Sans FB" panose="020E0602020502020306" pitchFamily="34" charset="0"/>
              </a:defRPr>
            </a:lvl1pPr>
          </a:lstStyle>
          <a:p>
            <a:r>
              <a:rPr lang="en-US"/>
              <a:t>Click to edit Master title style</a:t>
            </a:r>
            <a:endParaRPr lang="en-US" dirty="0"/>
          </a:p>
        </p:txBody>
      </p:sp>
      <p:sp>
        <p:nvSpPr>
          <p:cNvPr id="3" name="Text Placeholder 2"/>
          <p:cNvSpPr>
            <a:spLocks noGrp="1"/>
          </p:cNvSpPr>
          <p:nvPr>
            <p:ph type="body" idx="1"/>
          </p:nvPr>
        </p:nvSpPr>
        <p:spPr>
          <a:xfrm>
            <a:off x="1559858" y="4105368"/>
            <a:ext cx="9787591"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4DA3219B-77E4-4F8B-B134-0C7957C98D1C}" type="datetimeFigureOut">
              <a:rPr lang="en-US" smtClean="0"/>
              <a:t>5/28/2025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78C89D-17CB-412F-8FFB-22D852DBD229}" type="slidenum">
              <a:rPr lang="en-US" smtClean="0"/>
              <a:t>‹#›</a:t>
            </a:fld>
            <a:endParaRPr lang="en-US"/>
          </a:p>
        </p:txBody>
      </p:sp>
    </p:spTree>
    <p:extLst>
      <p:ext uri="{BB962C8B-B14F-4D97-AF65-F5344CB8AC3E}">
        <p14:creationId xmlns:p14="http://schemas.microsoft.com/office/powerpoint/2010/main" val="94265386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C126931-87A4-472F-8B9D-8C5103DBF69A}" type="datetimeFigureOut">
              <a:rPr lang="en-US" smtClean="0"/>
              <a:t>5/28/2025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0C76831-5A12-45D0-97A3-27EB063BB40E}" type="slidenum">
              <a:rPr lang="en-US" smtClean="0"/>
              <a:t>‹#›</a:t>
            </a:fld>
            <a:endParaRPr lang="en-US"/>
          </a:p>
        </p:txBody>
      </p:sp>
    </p:spTree>
    <p:extLst>
      <p:ext uri="{BB962C8B-B14F-4D97-AF65-F5344CB8AC3E}">
        <p14:creationId xmlns:p14="http://schemas.microsoft.com/office/powerpoint/2010/main" val="161082892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DC126931-87A4-472F-8B9D-8C5103DBF69A}" type="datetimeFigureOut">
              <a:rPr lang="en-US" smtClean="0"/>
              <a:t>5/28/2025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0C76831-5A12-45D0-97A3-27EB063BB40E}" type="slidenum">
              <a:rPr lang="en-US" smtClean="0"/>
              <a:t>‹#›</a:t>
            </a:fld>
            <a:endParaRPr lang="en-US"/>
          </a:p>
        </p:txBody>
      </p:sp>
    </p:spTree>
    <p:extLst>
      <p:ext uri="{BB962C8B-B14F-4D97-AF65-F5344CB8AC3E}">
        <p14:creationId xmlns:p14="http://schemas.microsoft.com/office/powerpoint/2010/main" val="301897088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DC126931-87A4-472F-8B9D-8C5103DBF69A}" type="datetimeFigureOut">
              <a:rPr lang="en-US" smtClean="0"/>
              <a:t>5/28/2025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0C76831-5A12-45D0-97A3-27EB063BB40E}" type="slidenum">
              <a:rPr lang="en-US" smtClean="0"/>
              <a:t>‹#›</a:t>
            </a:fld>
            <a:endParaRPr lang="en-US"/>
          </a:p>
        </p:txBody>
      </p:sp>
    </p:spTree>
    <p:extLst>
      <p:ext uri="{BB962C8B-B14F-4D97-AF65-F5344CB8AC3E}">
        <p14:creationId xmlns:p14="http://schemas.microsoft.com/office/powerpoint/2010/main" val="285596392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C126931-87A4-472F-8B9D-8C5103DBF69A}" type="datetimeFigureOut">
              <a:rPr lang="en-US" smtClean="0"/>
              <a:t>5/28/2025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0C76831-5A12-45D0-97A3-27EB063BB40E}" type="slidenum">
              <a:rPr lang="en-US" smtClean="0"/>
              <a:t>‹#›</a:t>
            </a:fld>
            <a:endParaRPr lang="en-US"/>
          </a:p>
        </p:txBody>
      </p:sp>
    </p:spTree>
    <p:extLst>
      <p:ext uri="{BB962C8B-B14F-4D97-AF65-F5344CB8AC3E}">
        <p14:creationId xmlns:p14="http://schemas.microsoft.com/office/powerpoint/2010/main" val="359992937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C126931-87A4-472F-8B9D-8C5103DBF69A}" type="datetimeFigureOut">
              <a:rPr lang="en-US" smtClean="0"/>
              <a:t>5/28/2025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0C76831-5A12-45D0-97A3-27EB063BB40E}" type="slidenum">
              <a:rPr lang="en-US" smtClean="0"/>
              <a:t>‹#›</a:t>
            </a:fld>
            <a:endParaRPr lang="en-US"/>
          </a:p>
        </p:txBody>
      </p:sp>
    </p:spTree>
    <p:extLst>
      <p:ext uri="{BB962C8B-B14F-4D97-AF65-F5344CB8AC3E}">
        <p14:creationId xmlns:p14="http://schemas.microsoft.com/office/powerpoint/2010/main" val="320076265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DA3219B-77E4-4F8B-B134-0C7957C98D1C}" type="datetimeFigureOut">
              <a:rPr lang="en-US" smtClean="0"/>
              <a:t>5/28/2025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78C89D-17CB-412F-8FFB-22D852DBD229}" type="slidenum">
              <a:rPr lang="en-US" smtClean="0"/>
              <a:t>‹#›</a:t>
            </a:fld>
            <a:endParaRPr lang="en-US"/>
          </a:p>
        </p:txBody>
      </p:sp>
    </p:spTree>
    <p:extLst>
      <p:ext uri="{BB962C8B-B14F-4D97-AF65-F5344CB8AC3E}">
        <p14:creationId xmlns:p14="http://schemas.microsoft.com/office/powerpoint/2010/main" val="3761232298"/>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DA3219B-77E4-4F8B-B134-0C7957C98D1C}" type="datetimeFigureOut">
              <a:rPr lang="en-US" smtClean="0"/>
              <a:t>5/28/2025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78C89D-17CB-412F-8FFB-22D852DBD229}" type="slidenum">
              <a:rPr lang="en-US" smtClean="0"/>
              <a:t>‹#›</a:t>
            </a:fld>
            <a:endParaRPr lang="en-US"/>
          </a:p>
        </p:txBody>
      </p:sp>
    </p:spTree>
    <p:extLst>
      <p:ext uri="{BB962C8B-B14F-4D97-AF65-F5344CB8AC3E}">
        <p14:creationId xmlns:p14="http://schemas.microsoft.com/office/powerpoint/2010/main" val="4083819946"/>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4DA3219B-77E4-4F8B-B134-0C7957C98D1C}" type="datetimeFigureOut">
              <a:rPr lang="en-US" smtClean="0"/>
              <a:t>5/28/2025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78C89D-17CB-412F-8FFB-22D852DBD229}" type="slidenum">
              <a:rPr lang="en-US" smtClean="0"/>
              <a:t>‹#›</a:t>
            </a:fld>
            <a:endParaRPr lang="en-US"/>
          </a:p>
        </p:txBody>
      </p:sp>
    </p:spTree>
    <p:extLst>
      <p:ext uri="{BB962C8B-B14F-4D97-AF65-F5344CB8AC3E}">
        <p14:creationId xmlns:p14="http://schemas.microsoft.com/office/powerpoint/2010/main" val="4243503660"/>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DA3219B-77E4-4F8B-B134-0C7957C98D1C}" type="datetimeFigureOut">
              <a:rPr lang="en-US" smtClean="0"/>
              <a:t>5/28/2025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78C89D-17CB-412F-8FFB-22D852DBD229}" type="slidenum">
              <a:rPr lang="en-US" smtClean="0"/>
              <a:t>‹#›</a:t>
            </a:fld>
            <a:endParaRPr lang="en-US"/>
          </a:p>
        </p:txBody>
      </p:sp>
    </p:spTree>
    <p:extLst>
      <p:ext uri="{BB962C8B-B14F-4D97-AF65-F5344CB8AC3E}">
        <p14:creationId xmlns:p14="http://schemas.microsoft.com/office/powerpoint/2010/main" val="3356923740"/>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DA3219B-77E4-4F8B-B134-0C7957C98D1C}" type="datetimeFigureOut">
              <a:rPr lang="en-US" smtClean="0"/>
              <a:t>5/28/2025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178C89D-17CB-412F-8FFB-22D852DBD229}" type="slidenum">
              <a:rPr lang="en-US" smtClean="0"/>
              <a:t>‹#›</a:t>
            </a:fld>
            <a:endParaRPr lang="en-US"/>
          </a:p>
        </p:txBody>
      </p:sp>
    </p:spTree>
    <p:extLst>
      <p:ext uri="{BB962C8B-B14F-4D97-AF65-F5344CB8AC3E}">
        <p14:creationId xmlns:p14="http://schemas.microsoft.com/office/powerpoint/2010/main" val="31111526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Berlin Sans FB" panose="020E0602020502020306" pitchFamily="34" charset="0"/>
              </a:defRPr>
            </a:lvl1pPr>
          </a:lstStyle>
          <a:p>
            <a:r>
              <a:rPr lang="en-US"/>
              <a:t>Click to edit Master title style</a:t>
            </a:r>
            <a:endParaRPr lang="en-US" dirty="0"/>
          </a:p>
        </p:txBody>
      </p:sp>
      <p:sp>
        <p:nvSpPr>
          <p:cNvPr id="3" name="Content Placeholder 2"/>
          <p:cNvSpPr>
            <a:spLocks noGrp="1"/>
          </p:cNvSpPr>
          <p:nvPr>
            <p:ph sz="half" idx="1"/>
          </p:nvPr>
        </p:nvSpPr>
        <p:spPr>
          <a:xfrm>
            <a:off x="1506070" y="1825625"/>
            <a:ext cx="4513729" cy="399246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840070" y="1825625"/>
            <a:ext cx="4513729" cy="399246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DA3219B-77E4-4F8B-B134-0C7957C98D1C}" type="datetimeFigureOut">
              <a:rPr lang="en-US" smtClean="0"/>
              <a:t>5/28/2025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78C89D-17CB-412F-8FFB-22D852DBD229}" type="slidenum">
              <a:rPr lang="en-US" smtClean="0"/>
              <a:t>‹#›</a:t>
            </a:fld>
            <a:endParaRPr lang="en-US"/>
          </a:p>
        </p:txBody>
      </p:sp>
    </p:spTree>
    <p:extLst>
      <p:ext uri="{BB962C8B-B14F-4D97-AF65-F5344CB8AC3E}">
        <p14:creationId xmlns:p14="http://schemas.microsoft.com/office/powerpoint/2010/main" val="1689721454"/>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DA3219B-77E4-4F8B-B134-0C7957C98D1C}" type="datetimeFigureOut">
              <a:rPr lang="en-US" smtClean="0"/>
              <a:t>5/28/2025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178C89D-17CB-412F-8FFB-22D852DBD229}" type="slidenum">
              <a:rPr lang="en-US" smtClean="0"/>
              <a:t>‹#›</a:t>
            </a:fld>
            <a:endParaRPr lang="en-US"/>
          </a:p>
        </p:txBody>
      </p:sp>
    </p:spTree>
    <p:extLst>
      <p:ext uri="{BB962C8B-B14F-4D97-AF65-F5344CB8AC3E}">
        <p14:creationId xmlns:p14="http://schemas.microsoft.com/office/powerpoint/2010/main" val="588262634"/>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DA3219B-77E4-4F8B-B134-0C7957C98D1C}" type="datetimeFigureOut">
              <a:rPr lang="en-US" smtClean="0"/>
              <a:t>5/28/2025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178C89D-17CB-412F-8FFB-22D852DBD229}" type="slidenum">
              <a:rPr lang="en-US" smtClean="0"/>
              <a:t>‹#›</a:t>
            </a:fld>
            <a:endParaRPr lang="en-US"/>
          </a:p>
        </p:txBody>
      </p:sp>
    </p:spTree>
    <p:extLst>
      <p:ext uri="{BB962C8B-B14F-4D97-AF65-F5344CB8AC3E}">
        <p14:creationId xmlns:p14="http://schemas.microsoft.com/office/powerpoint/2010/main" val="3689294022"/>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DA3219B-77E4-4F8B-B134-0C7957C98D1C}" type="datetimeFigureOut">
              <a:rPr lang="en-US" smtClean="0"/>
              <a:t>5/28/2025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78C89D-17CB-412F-8FFB-22D852DBD229}" type="slidenum">
              <a:rPr lang="en-US" smtClean="0"/>
              <a:t>‹#›</a:t>
            </a:fld>
            <a:endParaRPr lang="en-US"/>
          </a:p>
        </p:txBody>
      </p:sp>
    </p:spTree>
    <p:extLst>
      <p:ext uri="{BB962C8B-B14F-4D97-AF65-F5344CB8AC3E}">
        <p14:creationId xmlns:p14="http://schemas.microsoft.com/office/powerpoint/2010/main" val="4200024140"/>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DA3219B-77E4-4F8B-B134-0C7957C98D1C}" type="datetimeFigureOut">
              <a:rPr lang="en-US" smtClean="0"/>
              <a:t>5/28/2025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78C89D-17CB-412F-8FFB-22D852DBD229}" type="slidenum">
              <a:rPr lang="en-US" smtClean="0"/>
              <a:t>‹#›</a:t>
            </a:fld>
            <a:endParaRPr lang="en-US"/>
          </a:p>
        </p:txBody>
      </p:sp>
    </p:spTree>
    <p:extLst>
      <p:ext uri="{BB962C8B-B14F-4D97-AF65-F5344CB8AC3E}">
        <p14:creationId xmlns:p14="http://schemas.microsoft.com/office/powerpoint/2010/main" val="803959969"/>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DA3219B-77E4-4F8B-B134-0C7957C98D1C}" type="datetimeFigureOut">
              <a:rPr lang="en-US" smtClean="0"/>
              <a:t>5/28/2025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78C89D-17CB-412F-8FFB-22D852DBD229}" type="slidenum">
              <a:rPr lang="en-US" smtClean="0"/>
              <a:t>‹#›</a:t>
            </a:fld>
            <a:endParaRPr lang="en-US"/>
          </a:p>
        </p:txBody>
      </p:sp>
    </p:spTree>
    <p:extLst>
      <p:ext uri="{BB962C8B-B14F-4D97-AF65-F5344CB8AC3E}">
        <p14:creationId xmlns:p14="http://schemas.microsoft.com/office/powerpoint/2010/main" val="2549224804"/>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DA3219B-77E4-4F8B-B134-0C7957C98D1C}" type="datetimeFigureOut">
              <a:rPr lang="en-US" smtClean="0"/>
              <a:t>5/28/2025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78C89D-17CB-412F-8FFB-22D852DBD229}" type="slidenum">
              <a:rPr lang="en-US" smtClean="0"/>
              <a:t>‹#›</a:t>
            </a:fld>
            <a:endParaRPr lang="en-US"/>
          </a:p>
        </p:txBody>
      </p:sp>
    </p:spTree>
    <p:extLst>
      <p:ext uri="{BB962C8B-B14F-4D97-AF65-F5344CB8AC3E}">
        <p14:creationId xmlns:p14="http://schemas.microsoft.com/office/powerpoint/2010/main" val="33268053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353670" y="365125"/>
            <a:ext cx="10001717" cy="1325563"/>
          </a:xfrm>
        </p:spPr>
        <p:txBody>
          <a:bodyPr/>
          <a:lstStyle>
            <a:lvl1pPr>
              <a:defRPr>
                <a:latin typeface="Berlin Sans FB" panose="020E0602020502020306" pitchFamily="34" charset="0"/>
              </a:defRPr>
            </a:lvl1pPr>
          </a:lstStyle>
          <a:p>
            <a:r>
              <a:rPr lang="en-US"/>
              <a:t>Click to edit Master title style</a:t>
            </a:r>
            <a:endParaRPr lang="en-US" dirty="0"/>
          </a:p>
        </p:txBody>
      </p:sp>
      <p:sp>
        <p:nvSpPr>
          <p:cNvPr id="3" name="Text Placeholder 2"/>
          <p:cNvSpPr>
            <a:spLocks noGrp="1"/>
          </p:cNvSpPr>
          <p:nvPr>
            <p:ph type="body" idx="1"/>
          </p:nvPr>
        </p:nvSpPr>
        <p:spPr>
          <a:xfrm>
            <a:off x="1353670" y="1681163"/>
            <a:ext cx="4643905"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353670" y="2505075"/>
            <a:ext cx="4643905" cy="360885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688612" y="1681163"/>
            <a:ext cx="4666775"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688612" y="2505075"/>
            <a:ext cx="4666775" cy="360885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DA3219B-77E4-4F8B-B134-0C7957C98D1C}" type="datetimeFigureOut">
              <a:rPr lang="en-US" smtClean="0"/>
              <a:t>5/28/2025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178C89D-17CB-412F-8FFB-22D852DBD229}" type="slidenum">
              <a:rPr lang="en-US" smtClean="0"/>
              <a:t>‹#›</a:t>
            </a:fld>
            <a:endParaRPr lang="en-US"/>
          </a:p>
        </p:txBody>
      </p:sp>
    </p:spTree>
    <p:extLst>
      <p:ext uri="{BB962C8B-B14F-4D97-AF65-F5344CB8AC3E}">
        <p14:creationId xmlns:p14="http://schemas.microsoft.com/office/powerpoint/2010/main" val="91361596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Berlin Sans FB" panose="020E0602020502020306" pitchFamily="34" charset="0"/>
              </a:defRPr>
            </a:lvl1p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DA3219B-77E4-4F8B-B134-0C7957C98D1C}" type="datetimeFigureOut">
              <a:rPr lang="en-US" smtClean="0"/>
              <a:t>5/28/2025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178C89D-17CB-412F-8FFB-22D852DBD229}" type="slidenum">
              <a:rPr lang="en-US" smtClean="0"/>
              <a:t>‹#›</a:t>
            </a:fld>
            <a:endParaRPr lang="en-US"/>
          </a:p>
        </p:txBody>
      </p:sp>
    </p:spTree>
    <p:extLst>
      <p:ext uri="{BB962C8B-B14F-4D97-AF65-F5344CB8AC3E}">
        <p14:creationId xmlns:p14="http://schemas.microsoft.com/office/powerpoint/2010/main" val="343632753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DA3219B-77E4-4F8B-B134-0C7957C98D1C}" type="datetimeFigureOut">
              <a:rPr lang="en-US" smtClean="0"/>
              <a:t>5/28/2025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178C89D-17CB-412F-8FFB-22D852DBD229}" type="slidenum">
              <a:rPr lang="en-US" smtClean="0"/>
              <a:t>‹#›</a:t>
            </a:fld>
            <a:endParaRPr lang="en-US"/>
          </a:p>
        </p:txBody>
      </p:sp>
      <p:sp>
        <p:nvSpPr>
          <p:cNvPr id="5" name="Rectangle 4">
            <a:extLst>
              <a:ext uri="{FF2B5EF4-FFF2-40B4-BE49-F238E27FC236}">
                <a16:creationId xmlns:a16="http://schemas.microsoft.com/office/drawing/2014/main" id="{A04771E0-E470-4EE1-BC80-7736431AA1D3}"/>
              </a:ext>
            </a:extLst>
          </p:cNvPr>
          <p:cNvSpPr/>
          <p:nvPr userDrawn="1"/>
        </p:nvSpPr>
        <p:spPr>
          <a:xfrm>
            <a:off x="76200" y="0"/>
            <a:ext cx="1164771" cy="914400"/>
          </a:xfrm>
          <a:prstGeom prst="rect">
            <a:avLst/>
          </a:prstGeom>
          <a:blipFill dpi="0" rotWithShape="1">
            <a:blip r:embed="rId2" cstate="print">
              <a:extLst>
                <a:ext uri="{28A0092B-C50C-407E-A947-70E740481C1C}">
                  <a14:useLocalDpi xmlns:a14="http://schemas.microsoft.com/office/drawing/2010/main" val="0"/>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4456099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85247" y="457200"/>
            <a:ext cx="3932237" cy="1600200"/>
          </a:xfrm>
        </p:spPr>
        <p:txBody>
          <a:bodyPr anchor="b"/>
          <a:lstStyle>
            <a:lvl1pPr>
              <a:defRPr sz="3200">
                <a:latin typeface="Berlin Sans FB" panose="020E0602020502020306" pitchFamily="34" charset="0"/>
              </a:defRPr>
            </a:lvl1pPr>
          </a:lstStyle>
          <a:p>
            <a:r>
              <a:rPr lang="en-US"/>
              <a:t>Click to edit Master title style</a:t>
            </a:r>
            <a:endParaRPr lang="en-US" dirty="0"/>
          </a:p>
        </p:txBody>
      </p:sp>
      <p:sp>
        <p:nvSpPr>
          <p:cNvPr id="3" name="Content Placeholder 2"/>
          <p:cNvSpPr>
            <a:spLocks noGrp="1"/>
          </p:cNvSpPr>
          <p:nvPr>
            <p:ph idx="1"/>
          </p:nvPr>
        </p:nvSpPr>
        <p:spPr>
          <a:xfrm>
            <a:off x="5828647"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485247"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DA3219B-77E4-4F8B-B134-0C7957C98D1C}" type="datetimeFigureOut">
              <a:rPr lang="en-US" smtClean="0"/>
              <a:t>5/28/2025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78C89D-17CB-412F-8FFB-22D852DBD229}" type="slidenum">
              <a:rPr lang="en-US" smtClean="0"/>
              <a:t>‹#›</a:t>
            </a:fld>
            <a:endParaRPr lang="en-US"/>
          </a:p>
        </p:txBody>
      </p:sp>
    </p:spTree>
    <p:extLst>
      <p:ext uri="{BB962C8B-B14F-4D97-AF65-F5344CB8AC3E}">
        <p14:creationId xmlns:p14="http://schemas.microsoft.com/office/powerpoint/2010/main" val="366748008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31458" y="457200"/>
            <a:ext cx="3932237" cy="1600200"/>
          </a:xfrm>
        </p:spPr>
        <p:txBody>
          <a:bodyPr anchor="b"/>
          <a:lstStyle>
            <a:lvl1pPr>
              <a:defRPr sz="3200">
                <a:latin typeface="Berlin Sans FB" panose="020E0602020502020306" pitchFamily="34" charset="0"/>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577485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43145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DA3219B-77E4-4F8B-B134-0C7957C98D1C}" type="datetimeFigureOut">
              <a:rPr lang="en-US" smtClean="0"/>
              <a:t>5/28/2025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78C89D-17CB-412F-8FFB-22D852DBD229}" type="slidenum">
              <a:rPr lang="en-US" smtClean="0"/>
              <a:t>‹#›</a:t>
            </a:fld>
            <a:endParaRPr lang="en-US"/>
          </a:p>
        </p:txBody>
      </p:sp>
    </p:spTree>
    <p:extLst>
      <p:ext uri="{BB962C8B-B14F-4D97-AF65-F5344CB8AC3E}">
        <p14:creationId xmlns:p14="http://schemas.microsoft.com/office/powerpoint/2010/main" val="229310393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1.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image" Target="../media/image1.png"/><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theme" Target="../theme/theme3.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2.xml"/><Relationship Id="rId3" Type="http://schemas.openxmlformats.org/officeDocument/2006/relationships/slideLayout" Target="../slideLayouts/slideLayout37.xml"/><Relationship Id="rId7" Type="http://schemas.openxmlformats.org/officeDocument/2006/relationships/slideLayout" Target="../slideLayouts/slideLayout41.xml"/><Relationship Id="rId12" Type="http://schemas.openxmlformats.org/officeDocument/2006/relationships/theme" Target="../theme/theme4.xml"/><Relationship Id="rId2" Type="http://schemas.openxmlformats.org/officeDocument/2006/relationships/slideLayout" Target="../slideLayouts/slideLayout36.xml"/><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slideLayout" Target="../slideLayouts/slideLayout45.xml"/><Relationship Id="rId5" Type="http://schemas.openxmlformats.org/officeDocument/2006/relationships/slideLayout" Target="../slideLayouts/slideLayout39.xml"/><Relationship Id="rId10" Type="http://schemas.openxmlformats.org/officeDocument/2006/relationships/slideLayout" Target="../slideLayouts/slideLayout44.xml"/><Relationship Id="rId4" Type="http://schemas.openxmlformats.org/officeDocument/2006/relationships/slideLayout" Target="../slideLayouts/slideLayout38.xml"/><Relationship Id="rId9" Type="http://schemas.openxmlformats.org/officeDocument/2006/relationships/slideLayout" Target="../slideLayouts/slideLayout4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alpha val="75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380564" y="365125"/>
            <a:ext cx="9973235"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380564" y="1825625"/>
            <a:ext cx="9973236"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DA3219B-77E4-4F8B-B134-0C7957C98D1C}" type="datetimeFigureOut">
              <a:rPr lang="en-US" smtClean="0"/>
              <a:t>5/28/2025</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178C89D-17CB-412F-8FFB-22D852DBD229}" type="slidenum">
              <a:rPr lang="en-US" smtClean="0"/>
              <a:t>‹#›</a:t>
            </a:fld>
            <a:endParaRPr lang="en-US"/>
          </a:p>
        </p:txBody>
      </p:sp>
      <p:grpSp>
        <p:nvGrpSpPr>
          <p:cNvPr id="14" name="Group 13"/>
          <p:cNvGrpSpPr/>
          <p:nvPr userDrawn="1"/>
        </p:nvGrpSpPr>
        <p:grpSpPr>
          <a:xfrm>
            <a:off x="19517" y="923364"/>
            <a:ext cx="1268225" cy="5934635"/>
            <a:chOff x="19517" y="0"/>
            <a:chExt cx="1268225" cy="6858000"/>
          </a:xfrm>
        </p:grpSpPr>
        <p:sp>
          <p:nvSpPr>
            <p:cNvPr id="8" name="Double Wave 7"/>
            <p:cNvSpPr/>
            <p:nvPr userDrawn="1"/>
          </p:nvSpPr>
          <p:spPr>
            <a:xfrm rot="16200000">
              <a:off x="-3048000" y="3067517"/>
              <a:ext cx="6858000" cy="722966"/>
            </a:xfrm>
            <a:prstGeom prst="doubleWave">
              <a:avLst/>
            </a:prstGeom>
            <a:solidFill>
              <a:schemeClr val="bg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Double Wave 8"/>
            <p:cNvSpPr/>
            <p:nvPr userDrawn="1"/>
          </p:nvSpPr>
          <p:spPr>
            <a:xfrm rot="16200000">
              <a:off x="-2864224" y="3067517"/>
              <a:ext cx="6858000" cy="722966"/>
            </a:xfrm>
            <a:prstGeom prst="doubleWave">
              <a:avLst/>
            </a:prstGeom>
            <a:solidFill>
              <a:schemeClr val="bg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Double Wave 9"/>
            <p:cNvSpPr/>
            <p:nvPr userDrawn="1"/>
          </p:nvSpPr>
          <p:spPr>
            <a:xfrm rot="16200000">
              <a:off x="-2680447" y="3067517"/>
              <a:ext cx="6858000" cy="722966"/>
            </a:xfrm>
            <a:prstGeom prst="doubleWave">
              <a:avLst/>
            </a:prstGeom>
            <a:solidFill>
              <a:schemeClr val="bg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Double Wave 10"/>
            <p:cNvSpPr/>
            <p:nvPr userDrawn="1"/>
          </p:nvSpPr>
          <p:spPr>
            <a:xfrm rot="16200000">
              <a:off x="-2502741" y="3067517"/>
              <a:ext cx="6858000" cy="722966"/>
            </a:xfrm>
            <a:prstGeom prst="doubleWave">
              <a:avLst/>
            </a:prstGeom>
            <a:solidFill>
              <a:schemeClr val="bg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 name="TextBox 15"/>
          <p:cNvSpPr txBox="1"/>
          <p:nvPr userDrawn="1"/>
        </p:nvSpPr>
        <p:spPr>
          <a:xfrm>
            <a:off x="69983" y="0"/>
            <a:ext cx="1198095" cy="923364"/>
          </a:xfrm>
          <a:prstGeom prst="rect">
            <a:avLst/>
          </a:prstGeom>
          <a:noFill/>
          <a:ln>
            <a:solidFill>
              <a:schemeClr val="accent1"/>
            </a:solidFill>
          </a:ln>
        </p:spPr>
        <p:txBody>
          <a:bodyPr wrap="square" rtlCol="0" anchor="ctr" anchorCtr="0">
            <a:noAutofit/>
          </a:bodyPr>
          <a:lstStyle/>
          <a:p>
            <a:pPr algn="ctr"/>
            <a:r>
              <a:rPr lang="en-US" sz="2000" dirty="0">
                <a:solidFill>
                  <a:schemeClr val="bg1"/>
                </a:solidFill>
              </a:rPr>
              <a:t>PH for Unit icon</a:t>
            </a:r>
          </a:p>
        </p:txBody>
      </p:sp>
      <p:pic>
        <p:nvPicPr>
          <p:cNvPr id="15" name="Picture 14"/>
          <p:cNvPicPr/>
          <p:nvPr userDrawn="1"/>
        </p:nvPicPr>
        <p:blipFill>
          <a:blip r:embed="rId13" cstate="print">
            <a:extLst>
              <a:ext uri="{28A0092B-C50C-407E-A947-70E740481C1C}">
                <a14:useLocalDpi xmlns:a14="http://schemas.microsoft.com/office/drawing/2010/main" val="0"/>
              </a:ext>
            </a:extLst>
          </a:blip>
          <a:stretch>
            <a:fillRect/>
          </a:stretch>
        </p:blipFill>
        <p:spPr>
          <a:xfrm>
            <a:off x="10586459" y="6344602"/>
            <a:ext cx="1319530" cy="388620"/>
          </a:xfrm>
          <a:prstGeom prst="rect">
            <a:avLst/>
          </a:prstGeom>
          <a:solidFill>
            <a:schemeClr val="tx1"/>
          </a:solidFill>
        </p:spPr>
      </p:pic>
    </p:spTree>
    <p:extLst>
      <p:ext uri="{BB962C8B-B14F-4D97-AF65-F5344CB8AC3E}">
        <p14:creationId xmlns:p14="http://schemas.microsoft.com/office/powerpoint/2010/main" val="282452838"/>
      </p:ext>
    </p:extLst>
  </p:cSld>
  <p:clrMap bg1="dk1" tx1="lt1" bg2="dk2" tx2="lt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bg2">
              <a:lumMod val="50000"/>
            </a:schemeClr>
          </a:solidFill>
          <a:latin typeface="Berlin Sans FB" panose="020E0602020502020306"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bg2">
              <a:lumMod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bg2">
              <a:lumMod val="50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2">
              <a:lumMod val="50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2">
              <a:lumMod val="50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2">
              <a:lumMod val="5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tx1">
            <a:alpha val="75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380564" y="365125"/>
            <a:ext cx="9973235"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380564" y="1825625"/>
            <a:ext cx="9973236"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DA3219B-77E4-4F8B-B134-0C7957C98D1C}" type="datetimeFigureOut">
              <a:rPr lang="en-US" smtClean="0"/>
              <a:t>5/28/2025</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178C89D-17CB-412F-8FFB-22D852DBD229}" type="slidenum">
              <a:rPr lang="en-US" smtClean="0"/>
              <a:t>‹#›</a:t>
            </a:fld>
            <a:endParaRPr lang="en-US"/>
          </a:p>
        </p:txBody>
      </p:sp>
      <p:grpSp>
        <p:nvGrpSpPr>
          <p:cNvPr id="14" name="Group 13"/>
          <p:cNvGrpSpPr/>
          <p:nvPr userDrawn="1"/>
        </p:nvGrpSpPr>
        <p:grpSpPr>
          <a:xfrm>
            <a:off x="19517" y="923364"/>
            <a:ext cx="1268225" cy="5934635"/>
            <a:chOff x="19517" y="0"/>
            <a:chExt cx="1268225" cy="6858000"/>
          </a:xfrm>
        </p:grpSpPr>
        <p:sp>
          <p:nvSpPr>
            <p:cNvPr id="8" name="Double Wave 7"/>
            <p:cNvSpPr/>
            <p:nvPr userDrawn="1"/>
          </p:nvSpPr>
          <p:spPr>
            <a:xfrm rot="16200000">
              <a:off x="-3048000" y="3067517"/>
              <a:ext cx="6858000" cy="722966"/>
            </a:xfrm>
            <a:prstGeom prst="doubleWave">
              <a:avLst/>
            </a:prstGeom>
            <a:solidFill>
              <a:schemeClr val="bg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Double Wave 8"/>
            <p:cNvSpPr/>
            <p:nvPr userDrawn="1"/>
          </p:nvSpPr>
          <p:spPr>
            <a:xfrm rot="16200000">
              <a:off x="-2864224" y="3067517"/>
              <a:ext cx="6858000" cy="722966"/>
            </a:xfrm>
            <a:prstGeom prst="doubleWave">
              <a:avLst/>
            </a:prstGeom>
            <a:solidFill>
              <a:schemeClr val="bg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Double Wave 9"/>
            <p:cNvSpPr/>
            <p:nvPr userDrawn="1"/>
          </p:nvSpPr>
          <p:spPr>
            <a:xfrm rot="16200000">
              <a:off x="-2680447" y="3067517"/>
              <a:ext cx="6858000" cy="722966"/>
            </a:xfrm>
            <a:prstGeom prst="doubleWave">
              <a:avLst/>
            </a:prstGeom>
            <a:solidFill>
              <a:schemeClr val="bg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Double Wave 10"/>
            <p:cNvSpPr/>
            <p:nvPr userDrawn="1"/>
          </p:nvSpPr>
          <p:spPr>
            <a:xfrm rot="16200000">
              <a:off x="-2502741" y="3067517"/>
              <a:ext cx="6858000" cy="722966"/>
            </a:xfrm>
            <a:prstGeom prst="doubleWave">
              <a:avLst/>
            </a:prstGeom>
            <a:solidFill>
              <a:schemeClr val="bg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 name="TextBox 15"/>
          <p:cNvSpPr txBox="1"/>
          <p:nvPr userDrawn="1"/>
        </p:nvSpPr>
        <p:spPr>
          <a:xfrm>
            <a:off x="69983" y="0"/>
            <a:ext cx="1198095" cy="923364"/>
          </a:xfrm>
          <a:prstGeom prst="rect">
            <a:avLst/>
          </a:prstGeom>
          <a:noFill/>
          <a:ln>
            <a:solidFill>
              <a:schemeClr val="accent1"/>
            </a:solidFill>
          </a:ln>
        </p:spPr>
        <p:txBody>
          <a:bodyPr wrap="square" rtlCol="0" anchor="ctr" anchorCtr="0">
            <a:noAutofit/>
          </a:bodyPr>
          <a:lstStyle/>
          <a:p>
            <a:pPr algn="ctr"/>
            <a:r>
              <a:rPr lang="en-US" sz="2000" dirty="0">
                <a:solidFill>
                  <a:schemeClr val="bg1"/>
                </a:solidFill>
              </a:rPr>
              <a:t>PH for Unit icon</a:t>
            </a:r>
          </a:p>
        </p:txBody>
      </p:sp>
      <p:pic>
        <p:nvPicPr>
          <p:cNvPr id="15" name="Picture 14"/>
          <p:cNvPicPr/>
          <p:nvPr userDrawn="1"/>
        </p:nvPicPr>
        <p:blipFill>
          <a:blip r:embed="rId14" cstate="print">
            <a:extLst>
              <a:ext uri="{28A0092B-C50C-407E-A947-70E740481C1C}">
                <a14:useLocalDpi xmlns:a14="http://schemas.microsoft.com/office/drawing/2010/main" val="0"/>
              </a:ext>
            </a:extLst>
          </a:blip>
          <a:stretch>
            <a:fillRect/>
          </a:stretch>
        </p:blipFill>
        <p:spPr>
          <a:xfrm>
            <a:off x="10586459" y="6344602"/>
            <a:ext cx="1319530" cy="388620"/>
          </a:xfrm>
          <a:prstGeom prst="rect">
            <a:avLst/>
          </a:prstGeom>
          <a:solidFill>
            <a:schemeClr val="tx1"/>
          </a:solidFill>
        </p:spPr>
      </p:pic>
    </p:spTree>
    <p:extLst>
      <p:ext uri="{BB962C8B-B14F-4D97-AF65-F5344CB8AC3E}">
        <p14:creationId xmlns:p14="http://schemas.microsoft.com/office/powerpoint/2010/main" val="2113695226"/>
      </p:ext>
    </p:extLst>
  </p:cSld>
  <p:clrMap bg1="dk1" tx1="lt1" bg2="dk2" tx2="lt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 id="2147483708" r:id="rId12"/>
  </p:sldLayoutIdLst>
  <p:txStyles>
    <p:titleStyle>
      <a:lvl1pPr algn="l" defTabSz="914400" rtl="0" eaLnBrk="1" latinLnBrk="0" hangingPunct="1">
        <a:lnSpc>
          <a:spcPct val="90000"/>
        </a:lnSpc>
        <a:spcBef>
          <a:spcPct val="0"/>
        </a:spcBef>
        <a:buNone/>
        <a:defRPr sz="4400" kern="1200">
          <a:solidFill>
            <a:schemeClr val="bg2">
              <a:lumMod val="50000"/>
            </a:schemeClr>
          </a:solidFill>
          <a:latin typeface="Berlin Sans FB" panose="020E0602020502020306"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bg2">
              <a:lumMod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bg2">
              <a:lumMod val="50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2">
              <a:lumMod val="50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2">
              <a:lumMod val="50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2">
              <a:lumMod val="5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C126931-87A4-472F-8B9D-8C5103DBF69A}" type="datetimeFigureOut">
              <a:rPr lang="en-US" smtClean="0"/>
              <a:t>5/28/2025</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0C76831-5A12-45D0-97A3-27EB063BB40E}" type="slidenum">
              <a:rPr lang="en-US" smtClean="0"/>
              <a:t>‹#›</a:t>
            </a:fld>
            <a:endParaRPr lang="en-US"/>
          </a:p>
        </p:txBody>
      </p:sp>
      <p:pic>
        <p:nvPicPr>
          <p:cNvPr id="9" name="Picture 8"/>
          <p:cNvPicPr/>
          <p:nvPr userDrawn="1"/>
        </p:nvPicPr>
        <p:blipFill>
          <a:blip r:embed="rId13" cstate="print">
            <a:extLst>
              <a:ext uri="{28A0092B-C50C-407E-A947-70E740481C1C}">
                <a14:useLocalDpi xmlns:a14="http://schemas.microsoft.com/office/drawing/2010/main" val="0"/>
              </a:ext>
            </a:extLst>
          </a:blip>
          <a:stretch>
            <a:fillRect/>
          </a:stretch>
        </p:blipFill>
        <p:spPr>
          <a:xfrm>
            <a:off x="10586459" y="6344602"/>
            <a:ext cx="1319530" cy="388620"/>
          </a:xfrm>
          <a:prstGeom prst="rect">
            <a:avLst/>
          </a:prstGeom>
          <a:solidFill>
            <a:schemeClr val="bg1"/>
          </a:solidFill>
        </p:spPr>
      </p:pic>
    </p:spTree>
    <p:extLst>
      <p:ext uri="{BB962C8B-B14F-4D97-AF65-F5344CB8AC3E}">
        <p14:creationId xmlns:p14="http://schemas.microsoft.com/office/powerpoint/2010/main" val="2356205524"/>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DA3219B-77E4-4F8B-B134-0C7957C98D1C}" type="datetimeFigureOut">
              <a:rPr lang="en-US" smtClean="0"/>
              <a:t>5/28/2025</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178C89D-17CB-412F-8FFB-22D852DBD229}" type="slidenum">
              <a:rPr lang="en-US" smtClean="0"/>
              <a:t>‹#›</a:t>
            </a:fld>
            <a:endParaRPr lang="en-US"/>
          </a:p>
        </p:txBody>
      </p:sp>
    </p:spTree>
    <p:extLst>
      <p:ext uri="{BB962C8B-B14F-4D97-AF65-F5344CB8AC3E}">
        <p14:creationId xmlns:p14="http://schemas.microsoft.com/office/powerpoint/2010/main" val="1626178813"/>
      </p:ext>
    </p:extLst>
  </p:cSld>
  <p:clrMap bg1="dk1" tx1="lt1" bg2="dk2" tx2="lt2" accent1="accent1" accent2="accent2" accent3="accent3" accent4="accent4" accent5="accent5" accent6="accent6" hlink="hlink" folHlink="folHlink"/>
  <p:sldLayoutIdLst>
    <p:sldLayoutId id="2147483710" r:id="rId1"/>
    <p:sldLayoutId id="2147483711" r:id="rId2"/>
    <p:sldLayoutId id="2147483712" r:id="rId3"/>
    <p:sldLayoutId id="2147483713" r:id="rId4"/>
    <p:sldLayoutId id="2147483714" r:id="rId5"/>
    <p:sldLayoutId id="2147483715" r:id="rId6"/>
    <p:sldLayoutId id="2147483716" r:id="rId7"/>
    <p:sldLayoutId id="2147483717" r:id="rId8"/>
    <p:sldLayoutId id="2147483718" r:id="rId9"/>
    <p:sldLayoutId id="2147483719" r:id="rId10"/>
    <p:sldLayoutId id="2147483720"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hyperlink" Target="https://images.all4ed.org/high-school-boy-and-girl-at-computer" TargetMode="External"/><Relationship Id="rId2" Type="http://schemas.openxmlformats.org/officeDocument/2006/relationships/notesSlide" Target="../notesSlides/notesSlide17.xml"/><Relationship Id="rId1" Type="http://schemas.openxmlformats.org/officeDocument/2006/relationships/slideLayout" Target="../slideLayouts/slideLayout41.xml"/><Relationship Id="rId5" Type="http://schemas.openxmlformats.org/officeDocument/2006/relationships/image" Target="../media/image1.png"/><Relationship Id="rId4" Type="http://schemas.openxmlformats.org/officeDocument/2006/relationships/hyperlink" Target="https://www.flickr.com/photos/departmentofed/8506636735"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12.xml"/><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3.xml"/><Relationship Id="rId4" Type="http://schemas.microsoft.com/office/2007/relationships/hdphoto" Target="../media/hdphoto1.wdp"/></Relationships>
</file>

<file path=ppt/slides/_rels/slide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24.xml"/><Relationship Id="rId5" Type="http://schemas.openxmlformats.org/officeDocument/2006/relationships/image" Target="../media/image7.png"/><Relationship Id="rId4" Type="http://schemas.openxmlformats.org/officeDocument/2006/relationships/hyperlink" Target="https://en.wikipedia.org/wiki/Amandla_Stenberg" TargetMode="Externa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3C9E9FC4-F810-440E-AC15-A67365D0618D}"/>
              </a:ext>
            </a:extLst>
          </p:cNvPr>
          <p:cNvSpPr txBox="1"/>
          <p:nvPr/>
        </p:nvSpPr>
        <p:spPr>
          <a:xfrm>
            <a:off x="1731357" y="811891"/>
            <a:ext cx="9877647" cy="3385542"/>
          </a:xfrm>
          <a:prstGeom prst="rect">
            <a:avLst/>
          </a:prstGeom>
          <a:noFill/>
        </p:spPr>
        <p:txBody>
          <a:bodyPr wrap="square" rtlCol="0">
            <a:spAutoFit/>
          </a:bodyPr>
          <a:lstStyle/>
          <a:p>
            <a:pPr algn="ctr"/>
            <a:r>
              <a:rPr lang="en-US" sz="4000" dirty="0">
                <a:solidFill>
                  <a:srgbClr val="700000"/>
                </a:solidFill>
                <a:latin typeface="Berlin Sans FB" panose="020E0602020502020306" pitchFamily="34" charset="0"/>
              </a:rPr>
              <a:t>Do Now: </a:t>
            </a:r>
            <a:r>
              <a:rPr lang="en-US" sz="4000" dirty="0">
                <a:solidFill>
                  <a:srgbClr val="700000"/>
                </a:solidFill>
                <a:latin typeface="Berlin Sans FB Demi" panose="020E0802020502020306" pitchFamily="34" charset="0"/>
              </a:rPr>
              <a:t>Your Tips for Test-Taking Success</a:t>
            </a:r>
            <a:endParaRPr lang="en-US" sz="4000" dirty="0">
              <a:solidFill>
                <a:srgbClr val="700000"/>
              </a:solidFill>
              <a:latin typeface="Berlin Sans FB" panose="020E0602020502020306" pitchFamily="34" charset="0"/>
            </a:endParaRPr>
          </a:p>
          <a:p>
            <a:pPr algn="ctr">
              <a:spcBef>
                <a:spcPts val="3600"/>
              </a:spcBef>
            </a:pPr>
            <a:r>
              <a:rPr lang="en-US" sz="3600" dirty="0">
                <a:solidFill>
                  <a:schemeClr val="bg2"/>
                </a:solidFill>
                <a:ea typeface="Times New Roman" panose="02020603050405020304" pitchFamily="18" charset="0"/>
                <a:cs typeface="Times New Roman" panose="02020603050405020304" pitchFamily="18" charset="0"/>
              </a:rPr>
              <a:t>If your younger brother or sister came to you before a big test and asked for tips on how to do well, what would you say? Turn to a partner and share your best test-taking strategies and secrets. </a:t>
            </a:r>
            <a:endParaRPr lang="en-US" sz="3600" dirty="0">
              <a:solidFill>
                <a:schemeClr val="bg2"/>
              </a:solidFill>
            </a:endParaRPr>
          </a:p>
        </p:txBody>
      </p:sp>
      <p:pic>
        <p:nvPicPr>
          <p:cNvPr id="6" name="Picture 5">
            <a:extLst>
              <a:ext uri="{FF2B5EF4-FFF2-40B4-BE49-F238E27FC236}">
                <a16:creationId xmlns:a16="http://schemas.microsoft.com/office/drawing/2014/main" id="{ED2D5AB6-8E3D-4D1D-86A0-AE5285047CDA}"/>
              </a:ext>
            </a:extLst>
          </p:cNvPr>
          <p:cNvPicPr>
            <a:picLocks noChangeAspect="1"/>
          </p:cNvPicPr>
          <p:nvPr/>
        </p:nvPicPr>
        <p:blipFill rotWithShape="1">
          <a:blip r:embed="rId3">
            <a:extLst>
              <a:ext uri="{28A0092B-C50C-407E-A947-70E740481C1C}">
                <a14:useLocalDpi xmlns:a14="http://schemas.microsoft.com/office/drawing/2010/main" val="0"/>
              </a:ext>
            </a:extLst>
          </a:blip>
          <a:srcRect l="11157" b="26184"/>
          <a:stretch/>
        </p:blipFill>
        <p:spPr>
          <a:xfrm>
            <a:off x="4983478" y="4603759"/>
            <a:ext cx="3373404" cy="1869705"/>
          </a:xfrm>
          <a:prstGeom prst="rect">
            <a:avLst/>
          </a:prstGeom>
        </p:spPr>
      </p:pic>
      <p:sp>
        <p:nvSpPr>
          <p:cNvPr id="7" name="TextBox 6">
            <a:extLst>
              <a:ext uri="{FF2B5EF4-FFF2-40B4-BE49-F238E27FC236}">
                <a16:creationId xmlns:a16="http://schemas.microsoft.com/office/drawing/2014/main" id="{063B359C-1B13-4D21-A421-ABD2E2307EFE}"/>
              </a:ext>
            </a:extLst>
          </p:cNvPr>
          <p:cNvSpPr txBox="1"/>
          <p:nvPr/>
        </p:nvSpPr>
        <p:spPr>
          <a:xfrm>
            <a:off x="4663246" y="6473464"/>
            <a:ext cx="4013867" cy="430887"/>
          </a:xfrm>
          <a:prstGeom prst="rect">
            <a:avLst/>
          </a:prstGeom>
          <a:noFill/>
        </p:spPr>
        <p:txBody>
          <a:bodyPr wrap="square" rtlCol="0">
            <a:spAutoFit/>
          </a:bodyPr>
          <a:lstStyle/>
          <a:p>
            <a:pPr algn="ctr"/>
            <a:r>
              <a:rPr lang="en-US" sz="1050" dirty="0">
                <a:solidFill>
                  <a:schemeClr val="bg1"/>
                </a:solidFill>
              </a:rPr>
              <a:t>Courtesy Allison Shelley/The Verbatim Agency for American Education: Images of Teachers and Students in Action</a:t>
            </a:r>
          </a:p>
        </p:txBody>
      </p:sp>
    </p:spTree>
    <p:extLst>
      <p:ext uri="{BB962C8B-B14F-4D97-AF65-F5344CB8AC3E}">
        <p14:creationId xmlns:p14="http://schemas.microsoft.com/office/powerpoint/2010/main" val="417905690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E9F573ED-CDF6-45FD-AC0F-C1FD96AE75B4}"/>
              </a:ext>
            </a:extLst>
          </p:cNvPr>
          <p:cNvSpPr txBox="1"/>
          <p:nvPr/>
        </p:nvSpPr>
        <p:spPr>
          <a:xfrm>
            <a:off x="1466128" y="722563"/>
            <a:ext cx="8702357" cy="830997"/>
          </a:xfrm>
          <a:prstGeom prst="rect">
            <a:avLst/>
          </a:prstGeom>
          <a:noFill/>
        </p:spPr>
        <p:txBody>
          <a:bodyPr wrap="square" rtlCol="0">
            <a:spAutoFit/>
          </a:bodyPr>
          <a:lstStyle/>
          <a:p>
            <a:r>
              <a:rPr lang="en-US" sz="4800" dirty="0">
                <a:solidFill>
                  <a:srgbClr val="700000"/>
                </a:solidFill>
                <a:latin typeface="Berlin Sans FB" panose="020E0602020502020306" pitchFamily="34" charset="0"/>
              </a:rPr>
              <a:t>Step 1: Identify the main points</a:t>
            </a:r>
            <a:endParaRPr lang="en-US" sz="3600" dirty="0">
              <a:solidFill>
                <a:schemeClr val="bg2">
                  <a:lumMod val="75000"/>
                </a:schemeClr>
              </a:solidFill>
              <a:latin typeface="Berlin Sans FB" panose="020E0602020502020306" pitchFamily="34" charset="0"/>
              <a:ea typeface="Times New Roman" panose="02020603050405020304" pitchFamily="18" charset="0"/>
              <a:cs typeface="Times New Roman" panose="02020603050405020304" pitchFamily="18" charset="0"/>
            </a:endParaRPr>
          </a:p>
        </p:txBody>
      </p:sp>
      <p:sp>
        <p:nvSpPr>
          <p:cNvPr id="2" name="TextBox 1">
            <a:extLst>
              <a:ext uri="{FF2B5EF4-FFF2-40B4-BE49-F238E27FC236}">
                <a16:creationId xmlns:a16="http://schemas.microsoft.com/office/drawing/2014/main" id="{99A1C1B5-C28D-42CE-94DA-3460B00086B1}"/>
              </a:ext>
            </a:extLst>
          </p:cNvPr>
          <p:cNvSpPr txBox="1"/>
          <p:nvPr/>
        </p:nvSpPr>
        <p:spPr>
          <a:xfrm>
            <a:off x="1636249" y="1859340"/>
            <a:ext cx="9171451" cy="1569660"/>
          </a:xfrm>
          <a:prstGeom prst="rect">
            <a:avLst/>
          </a:prstGeom>
          <a:noFill/>
        </p:spPr>
        <p:txBody>
          <a:bodyPr wrap="square" rtlCol="0">
            <a:spAutoFit/>
          </a:bodyPr>
          <a:lstStyle/>
          <a:p>
            <a:pPr marL="571500" indent="-571500">
              <a:buAutoNum type="romanUcPeriod"/>
            </a:pPr>
            <a:r>
              <a:rPr lang="en-US" sz="3200" b="1" u="sng" dirty="0">
                <a:solidFill>
                  <a:srgbClr val="3A669C"/>
                </a:solidFill>
              </a:rPr>
              <a:t>Why</a:t>
            </a:r>
            <a:r>
              <a:rPr lang="en-US" sz="3200" b="1" dirty="0">
                <a:solidFill>
                  <a:srgbClr val="3A669C"/>
                </a:solidFill>
              </a:rPr>
              <a:t> create outlines</a:t>
            </a:r>
          </a:p>
          <a:p>
            <a:pPr marL="571500" indent="-571500">
              <a:buAutoNum type="romanUcPeriod"/>
            </a:pPr>
            <a:r>
              <a:rPr lang="en-US" sz="3200" b="1" u="sng" dirty="0">
                <a:solidFill>
                  <a:srgbClr val="3A669C"/>
                </a:solidFill>
              </a:rPr>
              <a:t>How</a:t>
            </a:r>
            <a:r>
              <a:rPr lang="en-US" sz="3200" b="1" dirty="0">
                <a:solidFill>
                  <a:srgbClr val="3A669C"/>
                </a:solidFill>
              </a:rPr>
              <a:t> to create an outline</a:t>
            </a:r>
          </a:p>
          <a:p>
            <a:pPr marL="571500" indent="-571500">
              <a:buAutoNum type="romanUcPeriod"/>
            </a:pPr>
            <a:r>
              <a:rPr lang="en-US" sz="3200" b="1" u="sng" dirty="0">
                <a:solidFill>
                  <a:srgbClr val="3A669C"/>
                </a:solidFill>
              </a:rPr>
              <a:t>When</a:t>
            </a:r>
            <a:r>
              <a:rPr lang="en-US" sz="3200" b="1" dirty="0">
                <a:solidFill>
                  <a:srgbClr val="3A669C"/>
                </a:solidFill>
              </a:rPr>
              <a:t> to create an outline</a:t>
            </a:r>
          </a:p>
        </p:txBody>
      </p:sp>
    </p:spTree>
    <p:extLst>
      <p:ext uri="{BB962C8B-B14F-4D97-AF65-F5344CB8AC3E}">
        <p14:creationId xmlns:p14="http://schemas.microsoft.com/office/powerpoint/2010/main" val="12775848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E9F573ED-CDF6-45FD-AC0F-C1FD96AE75B4}"/>
              </a:ext>
            </a:extLst>
          </p:cNvPr>
          <p:cNvSpPr txBox="1"/>
          <p:nvPr/>
        </p:nvSpPr>
        <p:spPr>
          <a:xfrm>
            <a:off x="1517798" y="116897"/>
            <a:ext cx="8898647" cy="830997"/>
          </a:xfrm>
          <a:prstGeom prst="rect">
            <a:avLst/>
          </a:prstGeom>
          <a:noFill/>
        </p:spPr>
        <p:txBody>
          <a:bodyPr wrap="square" rtlCol="0">
            <a:spAutoFit/>
          </a:bodyPr>
          <a:lstStyle/>
          <a:p>
            <a:r>
              <a:rPr lang="en-US" sz="4800" dirty="0">
                <a:solidFill>
                  <a:srgbClr val="700000"/>
                </a:solidFill>
                <a:latin typeface="Berlin Sans FB" panose="020E0602020502020306" pitchFamily="34" charset="0"/>
              </a:rPr>
              <a:t>Step 2: Find the supporting points</a:t>
            </a:r>
            <a:endParaRPr lang="en-US" sz="3600" dirty="0">
              <a:solidFill>
                <a:schemeClr val="bg2">
                  <a:lumMod val="75000"/>
                </a:schemeClr>
              </a:solidFill>
              <a:latin typeface="Berlin Sans FB" panose="020E0602020502020306" pitchFamily="34" charset="0"/>
              <a:ea typeface="Times New Roman" panose="02020603050405020304" pitchFamily="18" charset="0"/>
              <a:cs typeface="Times New Roman" panose="02020603050405020304" pitchFamily="18" charset="0"/>
            </a:endParaRPr>
          </a:p>
        </p:txBody>
      </p:sp>
      <p:sp>
        <p:nvSpPr>
          <p:cNvPr id="2" name="TextBox 1">
            <a:extLst>
              <a:ext uri="{FF2B5EF4-FFF2-40B4-BE49-F238E27FC236}">
                <a16:creationId xmlns:a16="http://schemas.microsoft.com/office/drawing/2014/main" id="{99A1C1B5-C28D-42CE-94DA-3460B00086B1}"/>
              </a:ext>
            </a:extLst>
          </p:cNvPr>
          <p:cNvSpPr txBox="1"/>
          <p:nvPr/>
        </p:nvSpPr>
        <p:spPr>
          <a:xfrm>
            <a:off x="1517798" y="1041023"/>
            <a:ext cx="9569302" cy="5816977"/>
          </a:xfrm>
          <a:prstGeom prst="rect">
            <a:avLst/>
          </a:prstGeom>
          <a:noFill/>
        </p:spPr>
        <p:txBody>
          <a:bodyPr wrap="square" rtlCol="0">
            <a:spAutoFit/>
          </a:bodyPr>
          <a:lstStyle/>
          <a:p>
            <a:pPr marL="457200" indent="-457200">
              <a:buAutoNum type="romanUcPeriod"/>
            </a:pPr>
            <a:r>
              <a:rPr lang="en-US" sz="2800" b="1" dirty="0">
                <a:solidFill>
                  <a:srgbClr val="3A669C"/>
                </a:solidFill>
              </a:rPr>
              <a:t>Why create outlines</a:t>
            </a:r>
          </a:p>
          <a:p>
            <a:pPr marL="966788" indent="-514350">
              <a:buFont typeface="+mj-lt"/>
              <a:buAutoNum type="alphaUcPeriod"/>
            </a:pPr>
            <a:r>
              <a:rPr lang="en-US" sz="2800" b="1" dirty="0">
                <a:solidFill>
                  <a:srgbClr val="3A669C"/>
                </a:solidFill>
              </a:rPr>
              <a:t>Become a better reader/student</a:t>
            </a:r>
          </a:p>
          <a:p>
            <a:pPr marL="1489075" indent="-514350">
              <a:buFont typeface="+mj-lt"/>
              <a:buAutoNum type="arabicPeriod"/>
            </a:pPr>
            <a:r>
              <a:rPr lang="en-US" sz="2400" b="1" dirty="0">
                <a:solidFill>
                  <a:srgbClr val="3A669C"/>
                </a:solidFill>
              </a:rPr>
              <a:t>Organize thoughts</a:t>
            </a:r>
          </a:p>
          <a:p>
            <a:pPr marL="1489075" indent="-514350">
              <a:buFont typeface="+mj-lt"/>
              <a:buAutoNum type="arabicPeriod"/>
            </a:pPr>
            <a:r>
              <a:rPr lang="en-US" sz="2400" b="1" dirty="0">
                <a:solidFill>
                  <a:srgbClr val="3A669C"/>
                </a:solidFill>
              </a:rPr>
              <a:t>Remember better</a:t>
            </a:r>
          </a:p>
          <a:p>
            <a:pPr marL="1489075" indent="-514350">
              <a:buFont typeface="+mj-lt"/>
              <a:buAutoNum type="arabicPeriod"/>
            </a:pPr>
            <a:r>
              <a:rPr lang="en-US" sz="2400" b="1" dirty="0">
                <a:solidFill>
                  <a:srgbClr val="3A669C"/>
                </a:solidFill>
              </a:rPr>
              <a:t>Show what I’ve learned</a:t>
            </a:r>
          </a:p>
          <a:p>
            <a:pPr marL="966788" indent="-514350">
              <a:buFont typeface="+mj-lt"/>
              <a:buAutoNum type="alphaUcPeriod" startAt="2"/>
            </a:pPr>
            <a:r>
              <a:rPr lang="en-US" sz="2800" b="1" dirty="0">
                <a:solidFill>
                  <a:srgbClr val="3A669C"/>
                </a:solidFill>
              </a:rPr>
              <a:t>Works like a graphic organizer</a:t>
            </a:r>
          </a:p>
          <a:p>
            <a:pPr marL="1489075" indent="-514350">
              <a:buFont typeface="+mj-lt"/>
              <a:buAutoNum type="arabicPeriod"/>
            </a:pPr>
            <a:r>
              <a:rPr lang="en-US" sz="2400" b="1" dirty="0">
                <a:solidFill>
                  <a:srgbClr val="3A669C"/>
                </a:solidFill>
              </a:rPr>
              <a:t>Main points &amp; supporting details</a:t>
            </a:r>
          </a:p>
          <a:p>
            <a:pPr marL="1489075" indent="-514350">
              <a:buFont typeface="+mj-lt"/>
              <a:buAutoNum type="arabicPeriod"/>
            </a:pPr>
            <a:r>
              <a:rPr lang="en-US" sz="2400" b="1" dirty="0">
                <a:solidFill>
                  <a:srgbClr val="3A669C"/>
                </a:solidFill>
              </a:rPr>
              <a:t>Gives “big picture” view</a:t>
            </a:r>
          </a:p>
          <a:p>
            <a:pPr marL="457200" indent="-457200">
              <a:buFont typeface="+mj-lt"/>
              <a:buAutoNum type="romanUcPeriod" startAt="2"/>
            </a:pPr>
            <a:r>
              <a:rPr lang="en-US" sz="2800" b="1" dirty="0">
                <a:solidFill>
                  <a:srgbClr val="3A669C"/>
                </a:solidFill>
              </a:rPr>
              <a:t>How to create an outline</a:t>
            </a:r>
          </a:p>
          <a:p>
            <a:pPr marL="966788" indent="-514350">
              <a:buFont typeface="+mj-lt"/>
              <a:buAutoNum type="alphaUcPeriod"/>
            </a:pPr>
            <a:r>
              <a:rPr lang="en-US" sz="2800" b="1" dirty="0">
                <a:solidFill>
                  <a:srgbClr val="3A669C"/>
                </a:solidFill>
              </a:rPr>
              <a:t>Like a jigsaw puzzle – figure out where each part fits</a:t>
            </a:r>
          </a:p>
          <a:p>
            <a:pPr marL="966788" indent="-514350">
              <a:buFont typeface="+mj-lt"/>
              <a:buAutoNum type="alphaUcPeriod"/>
            </a:pPr>
            <a:r>
              <a:rPr lang="en-US" sz="2800" b="1" dirty="0">
                <a:solidFill>
                  <a:srgbClr val="3A669C"/>
                </a:solidFill>
              </a:rPr>
              <a:t>Find clues in text – headings, examples, statistics</a:t>
            </a:r>
          </a:p>
          <a:p>
            <a:pPr marL="571500" indent="-571500">
              <a:buFont typeface="+mj-lt"/>
              <a:buAutoNum type="romanUcPeriod" startAt="3"/>
            </a:pPr>
            <a:r>
              <a:rPr lang="en-US" sz="2800" b="1" dirty="0">
                <a:solidFill>
                  <a:srgbClr val="3A669C"/>
                </a:solidFill>
              </a:rPr>
              <a:t>When to create an outline</a:t>
            </a:r>
          </a:p>
          <a:p>
            <a:pPr marL="966788" indent="-514350">
              <a:buFont typeface="+mj-lt"/>
              <a:buAutoNum type="alphaUcPeriod"/>
            </a:pPr>
            <a:r>
              <a:rPr lang="en-US" sz="2800" b="1" dirty="0">
                <a:solidFill>
                  <a:srgbClr val="3A669C"/>
                </a:solidFill>
              </a:rPr>
              <a:t>Studying (especially complicated topics)</a:t>
            </a:r>
          </a:p>
          <a:p>
            <a:pPr marL="966788" indent="-514350">
              <a:buFont typeface="+mj-lt"/>
              <a:buAutoNum type="alphaUcPeriod"/>
            </a:pPr>
            <a:r>
              <a:rPr lang="en-US" sz="2800" b="1" dirty="0">
                <a:solidFill>
                  <a:srgbClr val="3A669C"/>
                </a:solidFill>
              </a:rPr>
              <a:t>Writing reports or essays</a:t>
            </a:r>
          </a:p>
        </p:txBody>
      </p:sp>
    </p:spTree>
    <p:extLst>
      <p:ext uri="{BB962C8B-B14F-4D97-AF65-F5344CB8AC3E}">
        <p14:creationId xmlns:p14="http://schemas.microsoft.com/office/powerpoint/2010/main" val="25843270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
                                            <p:txEl>
                                              <p:pRg st="7" end="7"/>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2">
                                            <p:txEl>
                                              <p:pRg st="9" end="9"/>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2">
                                            <p:txEl>
                                              <p:pRg st="10" end="10"/>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2">
                                            <p:txEl>
                                              <p:pRg st="12" end="12"/>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2">
                                            <p:txEl>
                                              <p:pRg st="13" end="1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394FBFBE-2BB7-4B4B-88EA-9532DC2D955B}"/>
              </a:ext>
            </a:extLst>
          </p:cNvPr>
          <p:cNvSpPr/>
          <p:nvPr/>
        </p:nvSpPr>
        <p:spPr>
          <a:xfrm>
            <a:off x="2095337" y="357459"/>
            <a:ext cx="9115606" cy="1323439"/>
          </a:xfrm>
          <a:prstGeom prst="rect">
            <a:avLst/>
          </a:prstGeom>
        </p:spPr>
        <p:txBody>
          <a:bodyPr wrap="square">
            <a:spAutoFit/>
          </a:bodyPr>
          <a:lstStyle/>
          <a:p>
            <a:pPr lvl="0" algn="ctr">
              <a:spcAft>
                <a:spcPts val="1200"/>
              </a:spcAft>
            </a:pPr>
            <a:r>
              <a:rPr lang="en-US" sz="4000" b="1" dirty="0">
                <a:solidFill>
                  <a:srgbClr val="700000"/>
                </a:solidFill>
                <a:ea typeface="Times New Roman" panose="02020603050405020304" pitchFamily="18" charset="0"/>
                <a:cs typeface="Times New Roman" panose="02020603050405020304" pitchFamily="18" charset="0"/>
              </a:rPr>
              <a:t>How are outlines and mind maps similar? How are they different?</a:t>
            </a:r>
          </a:p>
        </p:txBody>
      </p:sp>
      <p:sp>
        <p:nvSpPr>
          <p:cNvPr id="8" name="Rectangle 7">
            <a:extLst>
              <a:ext uri="{FF2B5EF4-FFF2-40B4-BE49-F238E27FC236}">
                <a16:creationId xmlns:a16="http://schemas.microsoft.com/office/drawing/2014/main" id="{7AEF9D27-2777-4204-B050-20F4C98033B2}"/>
              </a:ext>
            </a:extLst>
          </p:cNvPr>
          <p:cNvSpPr/>
          <p:nvPr/>
        </p:nvSpPr>
        <p:spPr>
          <a:xfrm>
            <a:off x="10206848" y="4195093"/>
            <a:ext cx="1731727" cy="1937158"/>
          </a:xfrm>
          <a:prstGeom prst="rect">
            <a:avLst/>
          </a:prstGeom>
          <a:no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0FD3C24B-AFF2-4D44-82E9-47CCF0E8341E}"/>
              </a:ext>
            </a:extLst>
          </p:cNvPr>
          <p:cNvSpPr txBox="1"/>
          <p:nvPr/>
        </p:nvSpPr>
        <p:spPr>
          <a:xfrm>
            <a:off x="10323899" y="4252019"/>
            <a:ext cx="1517667" cy="1754326"/>
          </a:xfrm>
          <a:prstGeom prst="rect">
            <a:avLst/>
          </a:prstGeom>
          <a:noFill/>
        </p:spPr>
        <p:txBody>
          <a:bodyPr wrap="square" rtlCol="0">
            <a:spAutoFit/>
          </a:bodyPr>
          <a:lstStyle/>
          <a:p>
            <a:r>
              <a:rPr lang="en-US" sz="1200" b="1" dirty="0">
                <a:solidFill>
                  <a:schemeClr val="bg1"/>
                </a:solidFill>
              </a:rPr>
              <a:t>Title</a:t>
            </a:r>
          </a:p>
          <a:p>
            <a:pPr marL="400050" indent="-400050">
              <a:buAutoNum type="romanUcPeriod"/>
            </a:pPr>
            <a:r>
              <a:rPr lang="en-US" sz="1200" b="1" dirty="0">
                <a:solidFill>
                  <a:schemeClr val="bg1"/>
                </a:solidFill>
              </a:rPr>
              <a:t>____________</a:t>
            </a:r>
          </a:p>
          <a:p>
            <a:pPr marL="342900" indent="-55563">
              <a:buAutoNum type="alphaUcPeriod"/>
            </a:pPr>
            <a:r>
              <a:rPr lang="en-US" sz="1200" b="1" dirty="0">
                <a:solidFill>
                  <a:schemeClr val="bg1"/>
                </a:solidFill>
              </a:rPr>
              <a:t>_________</a:t>
            </a:r>
          </a:p>
          <a:p>
            <a:pPr marL="342900" indent="-55563">
              <a:buAutoNum type="alphaUcPeriod"/>
            </a:pPr>
            <a:r>
              <a:rPr lang="en-US" sz="1200" b="1" dirty="0">
                <a:solidFill>
                  <a:schemeClr val="bg1"/>
                </a:solidFill>
              </a:rPr>
              <a:t>___________</a:t>
            </a:r>
          </a:p>
          <a:p>
            <a:pPr marL="509588" indent="117475">
              <a:buAutoNum type="romanLcPeriod"/>
            </a:pPr>
            <a:r>
              <a:rPr lang="en-US" sz="1200" b="1" dirty="0">
                <a:solidFill>
                  <a:schemeClr val="bg1"/>
                </a:solidFill>
              </a:rPr>
              <a:t>_________</a:t>
            </a:r>
          </a:p>
          <a:p>
            <a:pPr marL="509588" indent="117475">
              <a:buAutoNum type="romanLcPeriod"/>
            </a:pPr>
            <a:r>
              <a:rPr lang="en-US" sz="1200" b="1" dirty="0">
                <a:solidFill>
                  <a:schemeClr val="bg1"/>
                </a:solidFill>
              </a:rPr>
              <a:t>______</a:t>
            </a:r>
          </a:p>
          <a:p>
            <a:r>
              <a:rPr lang="en-US" sz="1200" b="1" dirty="0">
                <a:solidFill>
                  <a:schemeClr val="bg1"/>
                </a:solidFill>
              </a:rPr>
              <a:t>II. ____________</a:t>
            </a:r>
          </a:p>
          <a:p>
            <a:pPr marL="342900" indent="-55563">
              <a:buAutoNum type="alphaUcPeriod"/>
            </a:pPr>
            <a:r>
              <a:rPr lang="en-US" sz="1200" b="1" dirty="0">
                <a:solidFill>
                  <a:schemeClr val="bg1"/>
                </a:solidFill>
              </a:rPr>
              <a:t>_________</a:t>
            </a:r>
          </a:p>
          <a:p>
            <a:pPr marL="342900" indent="-55563">
              <a:buAutoNum type="alphaUcPeriod"/>
            </a:pPr>
            <a:r>
              <a:rPr lang="en-US" sz="1200" b="1" dirty="0">
                <a:solidFill>
                  <a:schemeClr val="bg1"/>
                </a:solidFill>
              </a:rPr>
              <a:t>___________</a:t>
            </a:r>
          </a:p>
        </p:txBody>
      </p:sp>
      <p:grpSp>
        <p:nvGrpSpPr>
          <p:cNvPr id="10" name="Group 9">
            <a:extLst>
              <a:ext uri="{FF2B5EF4-FFF2-40B4-BE49-F238E27FC236}">
                <a16:creationId xmlns:a16="http://schemas.microsoft.com/office/drawing/2014/main" id="{2F9DC026-C1DE-412C-9C85-B852B3FA8592}"/>
              </a:ext>
            </a:extLst>
          </p:cNvPr>
          <p:cNvGrpSpPr>
            <a:grpSpLocks/>
          </p:cNvGrpSpPr>
          <p:nvPr/>
        </p:nvGrpSpPr>
        <p:grpSpPr bwMode="auto">
          <a:xfrm rot="10800000">
            <a:off x="1610198" y="5240602"/>
            <a:ext cx="1946508" cy="1259939"/>
            <a:chOff x="621" y="2524"/>
            <a:chExt cx="11160" cy="11700"/>
          </a:xfrm>
        </p:grpSpPr>
        <p:cxnSp>
          <p:nvCxnSpPr>
            <p:cNvPr id="11" name="Line 3">
              <a:extLst>
                <a:ext uri="{FF2B5EF4-FFF2-40B4-BE49-F238E27FC236}">
                  <a16:creationId xmlns:a16="http://schemas.microsoft.com/office/drawing/2014/main" id="{7B95D147-8B95-4A58-BCC1-E06983F91316}"/>
                </a:ext>
              </a:extLst>
            </p:cNvPr>
            <p:cNvCxnSpPr>
              <a:cxnSpLocks noChangeShapeType="1"/>
            </p:cNvCxnSpPr>
            <p:nvPr/>
          </p:nvCxnSpPr>
          <p:spPr bwMode="auto">
            <a:xfrm flipH="1">
              <a:off x="7641" y="12064"/>
              <a:ext cx="360" cy="72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cxnSp>
        <p:cxnSp>
          <p:nvCxnSpPr>
            <p:cNvPr id="12" name="Line 4">
              <a:extLst>
                <a:ext uri="{FF2B5EF4-FFF2-40B4-BE49-F238E27FC236}">
                  <a16:creationId xmlns:a16="http://schemas.microsoft.com/office/drawing/2014/main" id="{36FC7074-14DA-4023-93A0-27B75AD390C8}"/>
                </a:ext>
              </a:extLst>
            </p:cNvPr>
            <p:cNvCxnSpPr>
              <a:cxnSpLocks noChangeShapeType="1"/>
            </p:cNvCxnSpPr>
            <p:nvPr/>
          </p:nvCxnSpPr>
          <p:spPr bwMode="auto">
            <a:xfrm>
              <a:off x="3501" y="12064"/>
              <a:ext cx="540" cy="54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cxnSp>
        <p:cxnSp>
          <p:nvCxnSpPr>
            <p:cNvPr id="13" name="Line 5">
              <a:extLst>
                <a:ext uri="{FF2B5EF4-FFF2-40B4-BE49-F238E27FC236}">
                  <a16:creationId xmlns:a16="http://schemas.microsoft.com/office/drawing/2014/main" id="{D9105B94-D0A5-4D6A-9F81-1416F22ACD76}"/>
                </a:ext>
              </a:extLst>
            </p:cNvPr>
            <p:cNvCxnSpPr>
              <a:cxnSpLocks noChangeShapeType="1"/>
            </p:cNvCxnSpPr>
            <p:nvPr/>
          </p:nvCxnSpPr>
          <p:spPr bwMode="auto">
            <a:xfrm flipH="1">
              <a:off x="2241" y="12064"/>
              <a:ext cx="540" cy="72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cxnSp>
        <p:cxnSp>
          <p:nvCxnSpPr>
            <p:cNvPr id="14" name="Line 6">
              <a:extLst>
                <a:ext uri="{FF2B5EF4-FFF2-40B4-BE49-F238E27FC236}">
                  <a16:creationId xmlns:a16="http://schemas.microsoft.com/office/drawing/2014/main" id="{B14ABFD7-FBC2-4248-A012-C595FAE79EC3}"/>
                </a:ext>
              </a:extLst>
            </p:cNvPr>
            <p:cNvCxnSpPr>
              <a:cxnSpLocks noChangeShapeType="1"/>
            </p:cNvCxnSpPr>
            <p:nvPr/>
          </p:nvCxnSpPr>
          <p:spPr bwMode="auto">
            <a:xfrm flipV="1">
              <a:off x="9189" y="9783"/>
              <a:ext cx="720" cy="54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cxnSp>
        <p:cxnSp>
          <p:nvCxnSpPr>
            <p:cNvPr id="15" name="Line 7">
              <a:extLst>
                <a:ext uri="{FF2B5EF4-FFF2-40B4-BE49-F238E27FC236}">
                  <a16:creationId xmlns:a16="http://schemas.microsoft.com/office/drawing/2014/main" id="{7D9D865A-C3A8-4969-AC3D-86CFC9A582BB}"/>
                </a:ext>
              </a:extLst>
            </p:cNvPr>
            <p:cNvCxnSpPr>
              <a:cxnSpLocks noChangeShapeType="1"/>
            </p:cNvCxnSpPr>
            <p:nvPr/>
          </p:nvCxnSpPr>
          <p:spPr bwMode="auto">
            <a:xfrm>
              <a:off x="8721" y="5944"/>
              <a:ext cx="900"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cxnSp>
        <p:cxnSp>
          <p:nvCxnSpPr>
            <p:cNvPr id="16" name="Line 8">
              <a:extLst>
                <a:ext uri="{FF2B5EF4-FFF2-40B4-BE49-F238E27FC236}">
                  <a16:creationId xmlns:a16="http://schemas.microsoft.com/office/drawing/2014/main" id="{06ADF1EE-4AE7-4DD0-A4E3-98F30DCE0C4D}"/>
                </a:ext>
              </a:extLst>
            </p:cNvPr>
            <p:cNvCxnSpPr>
              <a:cxnSpLocks noChangeShapeType="1"/>
            </p:cNvCxnSpPr>
            <p:nvPr/>
          </p:nvCxnSpPr>
          <p:spPr bwMode="auto">
            <a:xfrm flipV="1">
              <a:off x="8829" y="4255"/>
              <a:ext cx="900" cy="72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cxnSp>
        <p:cxnSp>
          <p:nvCxnSpPr>
            <p:cNvPr id="17" name="Line 9">
              <a:extLst>
                <a:ext uri="{FF2B5EF4-FFF2-40B4-BE49-F238E27FC236}">
                  <a16:creationId xmlns:a16="http://schemas.microsoft.com/office/drawing/2014/main" id="{9211876E-3406-465E-AB7D-D663C42EC5DE}"/>
                </a:ext>
              </a:extLst>
            </p:cNvPr>
            <p:cNvCxnSpPr>
              <a:cxnSpLocks noChangeShapeType="1"/>
            </p:cNvCxnSpPr>
            <p:nvPr/>
          </p:nvCxnSpPr>
          <p:spPr bwMode="auto">
            <a:xfrm flipH="1">
              <a:off x="7749" y="4144"/>
              <a:ext cx="72" cy="65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cxnSp>
        <p:cxnSp>
          <p:nvCxnSpPr>
            <p:cNvPr id="18" name="Line 10">
              <a:extLst>
                <a:ext uri="{FF2B5EF4-FFF2-40B4-BE49-F238E27FC236}">
                  <a16:creationId xmlns:a16="http://schemas.microsoft.com/office/drawing/2014/main" id="{E4636491-618E-4541-AF42-6A3EB3D7AB5D}"/>
                </a:ext>
              </a:extLst>
            </p:cNvPr>
            <p:cNvCxnSpPr>
              <a:cxnSpLocks noChangeShapeType="1"/>
            </p:cNvCxnSpPr>
            <p:nvPr/>
          </p:nvCxnSpPr>
          <p:spPr bwMode="auto">
            <a:xfrm flipH="1" flipV="1">
              <a:off x="3789" y="6594"/>
              <a:ext cx="1080" cy="108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cxnSp>
        <p:cxnSp>
          <p:nvCxnSpPr>
            <p:cNvPr id="19" name="Line 11">
              <a:extLst>
                <a:ext uri="{FF2B5EF4-FFF2-40B4-BE49-F238E27FC236}">
                  <a16:creationId xmlns:a16="http://schemas.microsoft.com/office/drawing/2014/main" id="{64DCBE1D-1654-482B-854D-1ADED361141C}"/>
                </a:ext>
              </a:extLst>
            </p:cNvPr>
            <p:cNvCxnSpPr>
              <a:cxnSpLocks noChangeShapeType="1"/>
            </p:cNvCxnSpPr>
            <p:nvPr/>
          </p:nvCxnSpPr>
          <p:spPr bwMode="auto">
            <a:xfrm flipV="1">
              <a:off x="2061" y="5764"/>
              <a:ext cx="1080" cy="18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cxnSp>
        <p:sp>
          <p:nvSpPr>
            <p:cNvPr id="20" name="Oval 19">
              <a:extLst>
                <a:ext uri="{FF2B5EF4-FFF2-40B4-BE49-F238E27FC236}">
                  <a16:creationId xmlns:a16="http://schemas.microsoft.com/office/drawing/2014/main" id="{47B572B5-36CC-496A-8FA5-1448790F4349}"/>
                </a:ext>
              </a:extLst>
            </p:cNvPr>
            <p:cNvSpPr>
              <a:spLocks noChangeArrowheads="1"/>
            </p:cNvSpPr>
            <p:nvPr/>
          </p:nvSpPr>
          <p:spPr bwMode="auto">
            <a:xfrm>
              <a:off x="4509" y="6954"/>
              <a:ext cx="3060" cy="3240"/>
            </a:xfrm>
            <a:prstGeom prst="ellipse">
              <a:avLst/>
            </a:prstGeom>
            <a:solidFill>
              <a:srgbClr val="FFFFFF"/>
            </a:solidFill>
            <a:ln w="28575">
              <a:solidFill>
                <a:srgbClr val="000000"/>
              </a:solidFill>
              <a:round/>
              <a:headEnd/>
              <a:tailEnd/>
            </a:ln>
          </p:spPr>
          <p:txBody>
            <a:bodyPr rot="0" vert="horz" wrap="square" lIns="91440" tIns="45720" rIns="91440" bIns="45720" anchor="t" anchorCtr="0" upright="1">
              <a:noAutofit/>
            </a:bodyPr>
            <a:lstStyle/>
            <a:p>
              <a:endParaRPr lang="en-US"/>
            </a:p>
          </p:txBody>
        </p:sp>
        <p:sp>
          <p:nvSpPr>
            <p:cNvPr id="21" name="Rectangle 20">
              <a:extLst>
                <a:ext uri="{FF2B5EF4-FFF2-40B4-BE49-F238E27FC236}">
                  <a16:creationId xmlns:a16="http://schemas.microsoft.com/office/drawing/2014/main" id="{CB21201C-1E11-4E59-9668-1FF5C5007F87}"/>
                </a:ext>
              </a:extLst>
            </p:cNvPr>
            <p:cNvSpPr>
              <a:spLocks noChangeArrowheads="1"/>
            </p:cNvSpPr>
            <p:nvPr/>
          </p:nvSpPr>
          <p:spPr bwMode="auto">
            <a:xfrm>
              <a:off x="6669" y="4795"/>
              <a:ext cx="2160" cy="1800"/>
            </a:xfrm>
            <a:prstGeom prst="rect">
              <a:avLst/>
            </a:prstGeom>
            <a:solidFill>
              <a:srgbClr val="FFFFFF"/>
            </a:solidFill>
            <a:ln w="9525">
              <a:solidFill>
                <a:srgbClr val="000000"/>
              </a:solidFill>
              <a:miter lim="800000"/>
              <a:headEnd/>
              <a:tailEnd/>
            </a:ln>
          </p:spPr>
          <p:txBody>
            <a:bodyPr rot="0" vert="horz" wrap="square" lIns="91440" tIns="45720" rIns="91440" bIns="45720" anchor="t" anchorCtr="0" upright="1">
              <a:noAutofit/>
            </a:bodyPr>
            <a:lstStyle/>
            <a:p>
              <a:endParaRPr lang="en-US"/>
            </a:p>
          </p:txBody>
        </p:sp>
        <p:sp>
          <p:nvSpPr>
            <p:cNvPr id="22" name="Oval 21">
              <a:extLst>
                <a:ext uri="{FF2B5EF4-FFF2-40B4-BE49-F238E27FC236}">
                  <a16:creationId xmlns:a16="http://schemas.microsoft.com/office/drawing/2014/main" id="{7C75C86F-816B-43CE-911D-5B7ED4719B04}"/>
                </a:ext>
              </a:extLst>
            </p:cNvPr>
            <p:cNvSpPr>
              <a:spLocks noChangeArrowheads="1"/>
            </p:cNvSpPr>
            <p:nvPr/>
          </p:nvSpPr>
          <p:spPr bwMode="auto">
            <a:xfrm>
              <a:off x="3681" y="2704"/>
              <a:ext cx="1800" cy="1620"/>
            </a:xfrm>
            <a:prstGeom prst="ellipse">
              <a:avLst/>
            </a:prstGeom>
            <a:solidFill>
              <a:srgbClr val="FFFFFF"/>
            </a:solidFill>
            <a:ln w="9525">
              <a:solidFill>
                <a:srgbClr val="000000"/>
              </a:solidFill>
              <a:round/>
              <a:headEnd/>
              <a:tailEnd/>
            </a:ln>
          </p:spPr>
          <p:txBody>
            <a:bodyPr rot="0" vert="horz" wrap="square" lIns="91440" tIns="45720" rIns="91440" bIns="45720" anchor="t" anchorCtr="0" upright="1">
              <a:noAutofit/>
            </a:bodyPr>
            <a:lstStyle/>
            <a:p>
              <a:endParaRPr lang="en-US"/>
            </a:p>
          </p:txBody>
        </p:sp>
        <p:sp>
          <p:nvSpPr>
            <p:cNvPr id="23" name="Oval 22">
              <a:extLst>
                <a:ext uri="{FF2B5EF4-FFF2-40B4-BE49-F238E27FC236}">
                  <a16:creationId xmlns:a16="http://schemas.microsoft.com/office/drawing/2014/main" id="{960CDEB6-6467-4AF7-9B6A-72675D9A6D02}"/>
                </a:ext>
              </a:extLst>
            </p:cNvPr>
            <p:cNvSpPr>
              <a:spLocks noChangeArrowheads="1"/>
            </p:cNvSpPr>
            <p:nvPr/>
          </p:nvSpPr>
          <p:spPr bwMode="auto">
            <a:xfrm>
              <a:off x="621" y="5764"/>
              <a:ext cx="1827" cy="1515"/>
            </a:xfrm>
            <a:prstGeom prst="ellipse">
              <a:avLst/>
            </a:prstGeom>
            <a:solidFill>
              <a:srgbClr val="FFFFFF"/>
            </a:solidFill>
            <a:ln w="9525">
              <a:solidFill>
                <a:srgbClr val="000000"/>
              </a:solidFill>
              <a:round/>
              <a:headEnd/>
              <a:tailEnd/>
            </a:ln>
          </p:spPr>
          <p:txBody>
            <a:bodyPr rot="0" vert="horz" wrap="square" lIns="91440" tIns="45720" rIns="91440" bIns="45720" anchor="t" anchorCtr="0" upright="1">
              <a:noAutofit/>
            </a:bodyPr>
            <a:lstStyle/>
            <a:p>
              <a:endParaRPr lang="en-US"/>
            </a:p>
          </p:txBody>
        </p:sp>
        <p:sp>
          <p:nvSpPr>
            <p:cNvPr id="24" name="Oval 23">
              <a:extLst>
                <a:ext uri="{FF2B5EF4-FFF2-40B4-BE49-F238E27FC236}">
                  <a16:creationId xmlns:a16="http://schemas.microsoft.com/office/drawing/2014/main" id="{F9C07486-0BDF-4CFD-8410-533BBD004C70}"/>
                </a:ext>
              </a:extLst>
            </p:cNvPr>
            <p:cNvSpPr>
              <a:spLocks noChangeArrowheads="1"/>
            </p:cNvSpPr>
            <p:nvPr/>
          </p:nvSpPr>
          <p:spPr bwMode="auto">
            <a:xfrm>
              <a:off x="955" y="3106"/>
              <a:ext cx="1620" cy="1440"/>
            </a:xfrm>
            <a:prstGeom prst="ellipse">
              <a:avLst/>
            </a:prstGeom>
            <a:solidFill>
              <a:srgbClr val="FFFFFF"/>
            </a:solidFill>
            <a:ln w="9525">
              <a:solidFill>
                <a:srgbClr val="000000"/>
              </a:solidFill>
              <a:round/>
              <a:headEnd/>
              <a:tailEnd/>
            </a:ln>
          </p:spPr>
          <p:txBody>
            <a:bodyPr rot="0" vert="horz" wrap="square" lIns="91440" tIns="45720" rIns="91440" bIns="45720" anchor="t" anchorCtr="0" upright="1">
              <a:noAutofit/>
            </a:bodyPr>
            <a:lstStyle/>
            <a:p>
              <a:endParaRPr lang="en-US"/>
            </a:p>
          </p:txBody>
        </p:sp>
        <p:sp>
          <p:nvSpPr>
            <p:cNvPr id="25" name="Oval 24">
              <a:extLst>
                <a:ext uri="{FF2B5EF4-FFF2-40B4-BE49-F238E27FC236}">
                  <a16:creationId xmlns:a16="http://schemas.microsoft.com/office/drawing/2014/main" id="{5ACECE78-3143-4154-9E7C-2AF5C25EA591}"/>
                </a:ext>
              </a:extLst>
            </p:cNvPr>
            <p:cNvSpPr>
              <a:spLocks noChangeArrowheads="1"/>
            </p:cNvSpPr>
            <p:nvPr/>
          </p:nvSpPr>
          <p:spPr bwMode="auto">
            <a:xfrm>
              <a:off x="9549" y="5515"/>
              <a:ext cx="1800" cy="1620"/>
            </a:xfrm>
            <a:prstGeom prst="ellipse">
              <a:avLst/>
            </a:prstGeom>
            <a:solidFill>
              <a:srgbClr val="FFFFFF"/>
            </a:solidFill>
            <a:ln w="9525">
              <a:solidFill>
                <a:srgbClr val="000000"/>
              </a:solidFill>
              <a:round/>
              <a:headEnd/>
              <a:tailEnd/>
            </a:ln>
          </p:spPr>
          <p:txBody>
            <a:bodyPr rot="0" vert="horz" wrap="square" lIns="91440" tIns="45720" rIns="91440" bIns="45720" anchor="t" anchorCtr="0" upright="1">
              <a:noAutofit/>
            </a:bodyPr>
            <a:lstStyle/>
            <a:p>
              <a:endParaRPr lang="en-US"/>
            </a:p>
          </p:txBody>
        </p:sp>
        <p:sp>
          <p:nvSpPr>
            <p:cNvPr id="26" name="Oval 25">
              <a:extLst>
                <a:ext uri="{FF2B5EF4-FFF2-40B4-BE49-F238E27FC236}">
                  <a16:creationId xmlns:a16="http://schemas.microsoft.com/office/drawing/2014/main" id="{8AF995B0-F4E0-4527-AAF4-C3C82BF18086}"/>
                </a:ext>
              </a:extLst>
            </p:cNvPr>
            <p:cNvSpPr>
              <a:spLocks noChangeArrowheads="1"/>
            </p:cNvSpPr>
            <p:nvPr/>
          </p:nvSpPr>
          <p:spPr bwMode="auto">
            <a:xfrm>
              <a:off x="9621" y="3064"/>
              <a:ext cx="2160" cy="1800"/>
            </a:xfrm>
            <a:prstGeom prst="ellipse">
              <a:avLst/>
            </a:prstGeom>
            <a:solidFill>
              <a:srgbClr val="FFFFFF"/>
            </a:solidFill>
            <a:ln w="9525">
              <a:solidFill>
                <a:srgbClr val="000000"/>
              </a:solidFill>
              <a:round/>
              <a:headEnd/>
              <a:tailEnd/>
            </a:ln>
          </p:spPr>
          <p:txBody>
            <a:bodyPr rot="0" vert="horz" wrap="square" lIns="91440" tIns="45720" rIns="91440" bIns="45720" anchor="t" anchorCtr="0" upright="1">
              <a:noAutofit/>
            </a:bodyPr>
            <a:lstStyle/>
            <a:p>
              <a:endParaRPr lang="en-US"/>
            </a:p>
          </p:txBody>
        </p:sp>
        <p:sp>
          <p:nvSpPr>
            <p:cNvPr id="27" name="Oval 26">
              <a:extLst>
                <a:ext uri="{FF2B5EF4-FFF2-40B4-BE49-F238E27FC236}">
                  <a16:creationId xmlns:a16="http://schemas.microsoft.com/office/drawing/2014/main" id="{8C04C781-EC2B-4D7A-90E6-520C27A64A3B}"/>
                </a:ext>
              </a:extLst>
            </p:cNvPr>
            <p:cNvSpPr>
              <a:spLocks noChangeArrowheads="1"/>
            </p:cNvSpPr>
            <p:nvPr/>
          </p:nvSpPr>
          <p:spPr bwMode="auto">
            <a:xfrm>
              <a:off x="7029" y="2524"/>
              <a:ext cx="1872" cy="1731"/>
            </a:xfrm>
            <a:prstGeom prst="ellipse">
              <a:avLst/>
            </a:prstGeom>
            <a:solidFill>
              <a:srgbClr val="FFFFFF"/>
            </a:solidFill>
            <a:ln w="9525">
              <a:solidFill>
                <a:srgbClr val="000000"/>
              </a:solidFill>
              <a:round/>
              <a:headEnd/>
              <a:tailEnd/>
            </a:ln>
          </p:spPr>
          <p:txBody>
            <a:bodyPr rot="0" vert="horz" wrap="square" lIns="91440" tIns="45720" rIns="91440" bIns="45720" anchor="t" anchorCtr="0" upright="1">
              <a:noAutofit/>
            </a:bodyPr>
            <a:lstStyle/>
            <a:p>
              <a:endParaRPr lang="en-US"/>
            </a:p>
          </p:txBody>
        </p:sp>
        <p:sp>
          <p:nvSpPr>
            <p:cNvPr id="28" name="Oval 27">
              <a:extLst>
                <a:ext uri="{FF2B5EF4-FFF2-40B4-BE49-F238E27FC236}">
                  <a16:creationId xmlns:a16="http://schemas.microsoft.com/office/drawing/2014/main" id="{F7BF3770-B40C-408B-AF17-40760C956286}"/>
                </a:ext>
              </a:extLst>
            </p:cNvPr>
            <p:cNvSpPr>
              <a:spLocks noChangeArrowheads="1"/>
            </p:cNvSpPr>
            <p:nvPr/>
          </p:nvSpPr>
          <p:spPr bwMode="auto">
            <a:xfrm>
              <a:off x="801" y="7924"/>
              <a:ext cx="1980" cy="1620"/>
            </a:xfrm>
            <a:prstGeom prst="ellipse">
              <a:avLst/>
            </a:prstGeom>
            <a:solidFill>
              <a:srgbClr val="FFFFFF"/>
            </a:solidFill>
            <a:ln w="9525">
              <a:solidFill>
                <a:srgbClr val="000000"/>
              </a:solidFill>
              <a:round/>
              <a:headEnd/>
              <a:tailEnd/>
            </a:ln>
          </p:spPr>
          <p:txBody>
            <a:bodyPr rot="0" vert="horz" wrap="square" lIns="91440" tIns="45720" rIns="91440" bIns="45720" anchor="t" anchorCtr="0" upright="1">
              <a:noAutofit/>
            </a:bodyPr>
            <a:lstStyle/>
            <a:p>
              <a:endParaRPr lang="en-US"/>
            </a:p>
          </p:txBody>
        </p:sp>
        <p:sp>
          <p:nvSpPr>
            <p:cNvPr id="29" name="Oval 28">
              <a:extLst>
                <a:ext uri="{FF2B5EF4-FFF2-40B4-BE49-F238E27FC236}">
                  <a16:creationId xmlns:a16="http://schemas.microsoft.com/office/drawing/2014/main" id="{C0D9349F-F12B-4C7F-9D85-FE9C61760282}"/>
                </a:ext>
              </a:extLst>
            </p:cNvPr>
            <p:cNvSpPr>
              <a:spLocks noChangeArrowheads="1"/>
            </p:cNvSpPr>
            <p:nvPr/>
          </p:nvSpPr>
          <p:spPr bwMode="auto">
            <a:xfrm>
              <a:off x="801" y="12604"/>
              <a:ext cx="1980" cy="1620"/>
            </a:xfrm>
            <a:prstGeom prst="ellipse">
              <a:avLst/>
            </a:prstGeom>
            <a:solidFill>
              <a:srgbClr val="FFFFFF"/>
            </a:solidFill>
            <a:ln w="9525">
              <a:solidFill>
                <a:srgbClr val="000000"/>
              </a:solidFill>
              <a:round/>
              <a:headEnd/>
              <a:tailEnd/>
            </a:ln>
          </p:spPr>
          <p:txBody>
            <a:bodyPr rot="0" vert="horz" wrap="square" lIns="91440" tIns="45720" rIns="91440" bIns="45720" anchor="t" anchorCtr="0" upright="1">
              <a:noAutofit/>
            </a:bodyPr>
            <a:lstStyle/>
            <a:p>
              <a:endParaRPr lang="en-US"/>
            </a:p>
          </p:txBody>
        </p:sp>
        <p:sp>
          <p:nvSpPr>
            <p:cNvPr id="30" name="Oval 29">
              <a:extLst>
                <a:ext uri="{FF2B5EF4-FFF2-40B4-BE49-F238E27FC236}">
                  <a16:creationId xmlns:a16="http://schemas.microsoft.com/office/drawing/2014/main" id="{1107C5AE-5922-44AB-B78A-738256AB5D13}"/>
                </a:ext>
              </a:extLst>
            </p:cNvPr>
            <p:cNvSpPr>
              <a:spLocks noChangeArrowheads="1"/>
            </p:cNvSpPr>
            <p:nvPr/>
          </p:nvSpPr>
          <p:spPr bwMode="auto">
            <a:xfrm>
              <a:off x="3681" y="12424"/>
              <a:ext cx="1800" cy="1620"/>
            </a:xfrm>
            <a:prstGeom prst="ellipse">
              <a:avLst/>
            </a:prstGeom>
            <a:solidFill>
              <a:srgbClr val="FFFFFF"/>
            </a:solidFill>
            <a:ln w="9525">
              <a:solidFill>
                <a:srgbClr val="000000"/>
              </a:solidFill>
              <a:round/>
              <a:headEnd/>
              <a:tailEnd/>
            </a:ln>
          </p:spPr>
          <p:txBody>
            <a:bodyPr rot="0" vert="horz" wrap="square" lIns="91440" tIns="45720" rIns="91440" bIns="45720" anchor="t" anchorCtr="0" upright="1">
              <a:noAutofit/>
            </a:bodyPr>
            <a:lstStyle/>
            <a:p>
              <a:endParaRPr lang="en-US"/>
            </a:p>
          </p:txBody>
        </p:sp>
        <p:sp>
          <p:nvSpPr>
            <p:cNvPr id="31" name="Oval 30">
              <a:extLst>
                <a:ext uri="{FF2B5EF4-FFF2-40B4-BE49-F238E27FC236}">
                  <a16:creationId xmlns:a16="http://schemas.microsoft.com/office/drawing/2014/main" id="{F4BFE4C0-98E1-4139-9E3E-F8AB991DBE62}"/>
                </a:ext>
              </a:extLst>
            </p:cNvPr>
            <p:cNvSpPr>
              <a:spLocks noChangeArrowheads="1"/>
            </p:cNvSpPr>
            <p:nvPr/>
          </p:nvSpPr>
          <p:spPr bwMode="auto">
            <a:xfrm>
              <a:off x="6381" y="12604"/>
              <a:ext cx="1800" cy="1620"/>
            </a:xfrm>
            <a:prstGeom prst="ellipse">
              <a:avLst/>
            </a:prstGeom>
            <a:solidFill>
              <a:srgbClr val="FFFFFF"/>
            </a:solidFill>
            <a:ln w="9525">
              <a:solidFill>
                <a:srgbClr val="000000"/>
              </a:solidFill>
              <a:round/>
              <a:headEnd/>
              <a:tailEnd/>
            </a:ln>
          </p:spPr>
          <p:txBody>
            <a:bodyPr rot="0" vert="horz" wrap="square" lIns="91440" tIns="45720" rIns="91440" bIns="45720" anchor="t" anchorCtr="0" upright="1">
              <a:noAutofit/>
            </a:bodyPr>
            <a:lstStyle/>
            <a:p>
              <a:endParaRPr lang="en-US"/>
            </a:p>
          </p:txBody>
        </p:sp>
        <p:sp>
          <p:nvSpPr>
            <p:cNvPr id="32" name="Oval 31">
              <a:extLst>
                <a:ext uri="{FF2B5EF4-FFF2-40B4-BE49-F238E27FC236}">
                  <a16:creationId xmlns:a16="http://schemas.microsoft.com/office/drawing/2014/main" id="{2A0C9365-F557-4FA3-8737-7C06E6A86906}"/>
                </a:ext>
              </a:extLst>
            </p:cNvPr>
            <p:cNvSpPr>
              <a:spLocks noChangeArrowheads="1"/>
            </p:cNvSpPr>
            <p:nvPr/>
          </p:nvSpPr>
          <p:spPr bwMode="auto">
            <a:xfrm>
              <a:off x="8541" y="12604"/>
              <a:ext cx="1800" cy="1620"/>
            </a:xfrm>
            <a:prstGeom prst="ellipse">
              <a:avLst/>
            </a:prstGeom>
            <a:solidFill>
              <a:srgbClr val="FFFFFF"/>
            </a:solidFill>
            <a:ln w="9525">
              <a:solidFill>
                <a:srgbClr val="000000"/>
              </a:solidFill>
              <a:round/>
              <a:headEnd/>
              <a:tailEnd/>
            </a:ln>
          </p:spPr>
          <p:txBody>
            <a:bodyPr rot="0" vert="horz" wrap="square" lIns="91440" tIns="45720" rIns="91440" bIns="45720" anchor="t" anchorCtr="0" upright="1">
              <a:noAutofit/>
            </a:bodyPr>
            <a:lstStyle/>
            <a:p>
              <a:endParaRPr lang="en-US"/>
            </a:p>
          </p:txBody>
        </p:sp>
        <p:sp>
          <p:nvSpPr>
            <p:cNvPr id="33" name="Oval 32">
              <a:extLst>
                <a:ext uri="{FF2B5EF4-FFF2-40B4-BE49-F238E27FC236}">
                  <a16:creationId xmlns:a16="http://schemas.microsoft.com/office/drawing/2014/main" id="{9B2B4CA1-D568-4EB5-8140-F5DD94FDE992}"/>
                </a:ext>
              </a:extLst>
            </p:cNvPr>
            <p:cNvSpPr>
              <a:spLocks noChangeArrowheads="1"/>
            </p:cNvSpPr>
            <p:nvPr/>
          </p:nvSpPr>
          <p:spPr bwMode="auto">
            <a:xfrm>
              <a:off x="9828" y="8778"/>
              <a:ext cx="1773" cy="1486"/>
            </a:xfrm>
            <a:prstGeom prst="ellipse">
              <a:avLst/>
            </a:prstGeom>
            <a:solidFill>
              <a:srgbClr val="FFFFFF"/>
            </a:solidFill>
            <a:ln w="9525">
              <a:solidFill>
                <a:srgbClr val="000000"/>
              </a:solidFill>
              <a:round/>
              <a:headEnd/>
              <a:tailEnd/>
            </a:ln>
          </p:spPr>
          <p:txBody>
            <a:bodyPr rot="0" vert="horz" wrap="square" lIns="91440" tIns="45720" rIns="91440" bIns="45720" anchor="t" anchorCtr="0" upright="1">
              <a:noAutofit/>
            </a:bodyPr>
            <a:lstStyle/>
            <a:p>
              <a:endParaRPr lang="en-US"/>
            </a:p>
          </p:txBody>
        </p:sp>
        <p:sp>
          <p:nvSpPr>
            <p:cNvPr id="34" name="Rectangle 33">
              <a:extLst>
                <a:ext uri="{FF2B5EF4-FFF2-40B4-BE49-F238E27FC236}">
                  <a16:creationId xmlns:a16="http://schemas.microsoft.com/office/drawing/2014/main" id="{72A0C491-D39C-4745-BAD1-E0472AFD20DC}"/>
                </a:ext>
              </a:extLst>
            </p:cNvPr>
            <p:cNvSpPr>
              <a:spLocks noChangeArrowheads="1"/>
            </p:cNvSpPr>
            <p:nvPr/>
          </p:nvSpPr>
          <p:spPr bwMode="auto">
            <a:xfrm>
              <a:off x="3069" y="4795"/>
              <a:ext cx="2160" cy="1800"/>
            </a:xfrm>
            <a:prstGeom prst="rect">
              <a:avLst/>
            </a:prstGeom>
            <a:solidFill>
              <a:srgbClr val="FFFFFF"/>
            </a:solidFill>
            <a:ln w="9525">
              <a:solidFill>
                <a:srgbClr val="000000"/>
              </a:solidFill>
              <a:miter lim="800000"/>
              <a:headEnd/>
              <a:tailEnd/>
            </a:ln>
          </p:spPr>
          <p:txBody>
            <a:bodyPr rot="0" vert="horz" wrap="square" lIns="91440" tIns="45720" rIns="91440" bIns="45720" anchor="t" anchorCtr="0" upright="1">
              <a:noAutofit/>
            </a:bodyPr>
            <a:lstStyle/>
            <a:p>
              <a:endParaRPr lang="en-US"/>
            </a:p>
          </p:txBody>
        </p:sp>
        <p:sp>
          <p:nvSpPr>
            <p:cNvPr id="35" name="Rectangle 34">
              <a:extLst>
                <a:ext uri="{FF2B5EF4-FFF2-40B4-BE49-F238E27FC236}">
                  <a16:creationId xmlns:a16="http://schemas.microsoft.com/office/drawing/2014/main" id="{E08BDBFC-C179-419A-921F-54D2ADD2988B}"/>
                </a:ext>
              </a:extLst>
            </p:cNvPr>
            <p:cNvSpPr>
              <a:spLocks noChangeArrowheads="1"/>
            </p:cNvSpPr>
            <p:nvPr/>
          </p:nvSpPr>
          <p:spPr bwMode="auto">
            <a:xfrm>
              <a:off x="7641" y="10264"/>
              <a:ext cx="2160" cy="1800"/>
            </a:xfrm>
            <a:prstGeom prst="rect">
              <a:avLst/>
            </a:prstGeom>
            <a:solidFill>
              <a:srgbClr val="FFFFFF"/>
            </a:solidFill>
            <a:ln w="9525">
              <a:solidFill>
                <a:srgbClr val="000000"/>
              </a:solidFill>
              <a:miter lim="800000"/>
              <a:headEnd/>
              <a:tailEnd/>
            </a:ln>
          </p:spPr>
          <p:txBody>
            <a:bodyPr rot="0" vert="horz" wrap="square" lIns="91440" tIns="45720" rIns="91440" bIns="45720" anchor="t" anchorCtr="0" upright="1">
              <a:noAutofit/>
            </a:bodyPr>
            <a:lstStyle/>
            <a:p>
              <a:endParaRPr lang="en-US"/>
            </a:p>
          </p:txBody>
        </p:sp>
        <p:cxnSp>
          <p:nvCxnSpPr>
            <p:cNvPr id="36" name="Line 28">
              <a:extLst>
                <a:ext uri="{FF2B5EF4-FFF2-40B4-BE49-F238E27FC236}">
                  <a16:creationId xmlns:a16="http://schemas.microsoft.com/office/drawing/2014/main" id="{DA315AE8-4D79-4628-B060-55065C8FD619}"/>
                </a:ext>
              </a:extLst>
            </p:cNvPr>
            <p:cNvCxnSpPr>
              <a:cxnSpLocks noChangeShapeType="1"/>
              <a:endCxn id="24" idx="5"/>
            </p:cNvCxnSpPr>
            <p:nvPr/>
          </p:nvCxnSpPr>
          <p:spPr bwMode="auto">
            <a:xfrm rot="10800000">
              <a:off x="2338" y="4335"/>
              <a:ext cx="731" cy="64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cxnSp>
        <p:cxnSp>
          <p:nvCxnSpPr>
            <p:cNvPr id="37" name="Line 29">
              <a:extLst>
                <a:ext uri="{FF2B5EF4-FFF2-40B4-BE49-F238E27FC236}">
                  <a16:creationId xmlns:a16="http://schemas.microsoft.com/office/drawing/2014/main" id="{35C1CD1C-E498-4FF5-8BAC-B804C7E29CB5}"/>
                </a:ext>
              </a:extLst>
            </p:cNvPr>
            <p:cNvCxnSpPr>
              <a:cxnSpLocks noChangeShapeType="1"/>
            </p:cNvCxnSpPr>
            <p:nvPr/>
          </p:nvCxnSpPr>
          <p:spPr bwMode="auto">
            <a:xfrm flipV="1">
              <a:off x="4149" y="4324"/>
              <a:ext cx="252" cy="47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cxnSp>
        <p:cxnSp>
          <p:nvCxnSpPr>
            <p:cNvPr id="38" name="Line 30">
              <a:extLst>
                <a:ext uri="{FF2B5EF4-FFF2-40B4-BE49-F238E27FC236}">
                  <a16:creationId xmlns:a16="http://schemas.microsoft.com/office/drawing/2014/main" id="{6157F9A4-FB19-4221-B433-B2B8621A060F}"/>
                </a:ext>
              </a:extLst>
            </p:cNvPr>
            <p:cNvCxnSpPr>
              <a:cxnSpLocks noChangeShapeType="1"/>
            </p:cNvCxnSpPr>
            <p:nvPr/>
          </p:nvCxnSpPr>
          <p:spPr bwMode="auto">
            <a:xfrm flipV="1">
              <a:off x="7389" y="6594"/>
              <a:ext cx="540" cy="108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cxnSp>
        <p:cxnSp>
          <p:nvCxnSpPr>
            <p:cNvPr id="39" name="Line 31">
              <a:extLst>
                <a:ext uri="{FF2B5EF4-FFF2-40B4-BE49-F238E27FC236}">
                  <a16:creationId xmlns:a16="http://schemas.microsoft.com/office/drawing/2014/main" id="{07F672A6-F608-444F-B628-FFAB7AD88847}"/>
                </a:ext>
              </a:extLst>
            </p:cNvPr>
            <p:cNvCxnSpPr>
              <a:cxnSpLocks noChangeShapeType="1"/>
            </p:cNvCxnSpPr>
            <p:nvPr/>
          </p:nvCxnSpPr>
          <p:spPr bwMode="auto">
            <a:xfrm flipH="1">
              <a:off x="3789" y="9184"/>
              <a:ext cx="792" cy="1319"/>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cxnSp>
        <p:cxnSp>
          <p:nvCxnSpPr>
            <p:cNvPr id="40" name="Line 32">
              <a:extLst>
                <a:ext uri="{FF2B5EF4-FFF2-40B4-BE49-F238E27FC236}">
                  <a16:creationId xmlns:a16="http://schemas.microsoft.com/office/drawing/2014/main" id="{200BD67C-FAF8-4AFA-9B2C-79C60C6D91D7}"/>
                </a:ext>
              </a:extLst>
            </p:cNvPr>
            <p:cNvCxnSpPr>
              <a:cxnSpLocks noChangeShapeType="1"/>
            </p:cNvCxnSpPr>
            <p:nvPr/>
          </p:nvCxnSpPr>
          <p:spPr bwMode="auto">
            <a:xfrm>
              <a:off x="7569" y="9063"/>
              <a:ext cx="792" cy="120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cxnSp>
        <p:cxnSp>
          <p:nvCxnSpPr>
            <p:cNvPr id="41" name="Line 33">
              <a:extLst>
                <a:ext uri="{FF2B5EF4-FFF2-40B4-BE49-F238E27FC236}">
                  <a16:creationId xmlns:a16="http://schemas.microsoft.com/office/drawing/2014/main" id="{F795C56B-09F8-4003-8C07-DC16444FE2AD}"/>
                </a:ext>
              </a:extLst>
            </p:cNvPr>
            <p:cNvCxnSpPr>
              <a:cxnSpLocks noChangeShapeType="1"/>
            </p:cNvCxnSpPr>
            <p:nvPr/>
          </p:nvCxnSpPr>
          <p:spPr bwMode="auto">
            <a:xfrm>
              <a:off x="9081" y="12064"/>
              <a:ext cx="180" cy="54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cxnSp>
        <p:cxnSp>
          <p:nvCxnSpPr>
            <p:cNvPr id="42" name="Line 34">
              <a:extLst>
                <a:ext uri="{FF2B5EF4-FFF2-40B4-BE49-F238E27FC236}">
                  <a16:creationId xmlns:a16="http://schemas.microsoft.com/office/drawing/2014/main" id="{6EE2E49E-69BA-4CEE-A37F-C60232ED2FA5}"/>
                </a:ext>
              </a:extLst>
            </p:cNvPr>
            <p:cNvCxnSpPr>
              <a:cxnSpLocks noChangeShapeType="1"/>
            </p:cNvCxnSpPr>
            <p:nvPr/>
          </p:nvCxnSpPr>
          <p:spPr bwMode="auto">
            <a:xfrm flipH="1" flipV="1">
              <a:off x="2061" y="9544"/>
              <a:ext cx="540" cy="90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cxnSp>
        <p:sp>
          <p:nvSpPr>
            <p:cNvPr id="43" name="Text Box 35">
              <a:extLst>
                <a:ext uri="{FF2B5EF4-FFF2-40B4-BE49-F238E27FC236}">
                  <a16:creationId xmlns:a16="http://schemas.microsoft.com/office/drawing/2014/main" id="{705628FF-BE03-4A65-93F5-99226FA9701A}"/>
                </a:ext>
              </a:extLst>
            </p:cNvPr>
            <p:cNvSpPr txBox="1">
              <a:spLocks noChangeArrowheads="1"/>
            </p:cNvSpPr>
            <p:nvPr/>
          </p:nvSpPr>
          <p:spPr bwMode="auto">
            <a:xfrm>
              <a:off x="2241" y="10444"/>
              <a:ext cx="1980" cy="1620"/>
            </a:xfrm>
            <a:prstGeom prst="rect">
              <a:avLst/>
            </a:prstGeom>
            <a:solidFill>
              <a:srgbClr val="FFFFFF"/>
            </a:solidFill>
            <a:ln w="9525">
              <a:solidFill>
                <a:srgbClr val="000000"/>
              </a:solidFill>
              <a:miter lim="800000"/>
              <a:headEnd/>
              <a:tailEnd/>
            </a:ln>
          </p:spPr>
          <p:txBody>
            <a:bodyPr rot="0" vert="horz" wrap="square" lIns="91440" tIns="45720" rIns="91440" bIns="45720" anchor="t" anchorCtr="0" upright="1">
              <a:noAutofit/>
            </a:bodyPr>
            <a:lstStyle/>
            <a:p>
              <a:pPr marL="0" marR="0">
                <a:spcBef>
                  <a:spcPts val="0"/>
                </a:spcBef>
                <a:spcAft>
                  <a:spcPts val="0"/>
                </a:spcAft>
              </a:pPr>
              <a:r>
                <a:rPr lang="en-US" sz="1200">
                  <a:effectLst/>
                  <a:latin typeface="Times New Roman" panose="02020603050405020304" pitchFamily="18" charset="0"/>
                  <a:ea typeface="Times New Roman" panose="02020603050405020304" pitchFamily="18" charset="0"/>
                </a:rPr>
                <a:t> </a:t>
              </a:r>
            </a:p>
          </p:txBody>
        </p:sp>
      </p:grpSp>
      <p:sp>
        <p:nvSpPr>
          <p:cNvPr id="3" name="Oval 2">
            <a:extLst>
              <a:ext uri="{FF2B5EF4-FFF2-40B4-BE49-F238E27FC236}">
                <a16:creationId xmlns:a16="http://schemas.microsoft.com/office/drawing/2014/main" id="{3ED01700-8500-4A47-948B-291366B1C82A}"/>
              </a:ext>
            </a:extLst>
          </p:cNvPr>
          <p:cNvSpPr/>
          <p:nvPr/>
        </p:nvSpPr>
        <p:spPr>
          <a:xfrm>
            <a:off x="3083391" y="1780871"/>
            <a:ext cx="4893641" cy="3740320"/>
          </a:xfrm>
          <a:prstGeom prst="ellipse">
            <a:avLst/>
          </a:prstGeom>
          <a:no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a:extLst>
              <a:ext uri="{FF2B5EF4-FFF2-40B4-BE49-F238E27FC236}">
                <a16:creationId xmlns:a16="http://schemas.microsoft.com/office/drawing/2014/main" id="{21EC0ED5-0138-4A92-AFBD-42768B322494}"/>
              </a:ext>
            </a:extLst>
          </p:cNvPr>
          <p:cNvSpPr/>
          <p:nvPr/>
        </p:nvSpPr>
        <p:spPr>
          <a:xfrm>
            <a:off x="5426230" y="1766508"/>
            <a:ext cx="4893642" cy="3740320"/>
          </a:xfrm>
          <a:prstGeom prst="ellipse">
            <a:avLst/>
          </a:prstGeom>
          <a:no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335630B4-E4D8-41F5-A56F-46E107C8458B}"/>
              </a:ext>
            </a:extLst>
          </p:cNvPr>
          <p:cNvSpPr txBox="1"/>
          <p:nvPr/>
        </p:nvSpPr>
        <p:spPr>
          <a:xfrm>
            <a:off x="4284096" y="2008023"/>
            <a:ext cx="1733107" cy="461665"/>
          </a:xfrm>
          <a:prstGeom prst="rect">
            <a:avLst/>
          </a:prstGeom>
          <a:noFill/>
        </p:spPr>
        <p:txBody>
          <a:bodyPr wrap="square" rtlCol="0">
            <a:spAutoFit/>
          </a:bodyPr>
          <a:lstStyle/>
          <a:p>
            <a:pPr algn="ctr"/>
            <a:r>
              <a:rPr lang="en-US" sz="2400" b="1" dirty="0">
                <a:solidFill>
                  <a:srgbClr val="700000"/>
                </a:solidFill>
              </a:rPr>
              <a:t>Mind Map</a:t>
            </a:r>
          </a:p>
        </p:txBody>
      </p:sp>
      <p:sp>
        <p:nvSpPr>
          <p:cNvPr id="46" name="TextBox 45">
            <a:extLst>
              <a:ext uri="{FF2B5EF4-FFF2-40B4-BE49-F238E27FC236}">
                <a16:creationId xmlns:a16="http://schemas.microsoft.com/office/drawing/2014/main" id="{B4CA503D-D888-4FDE-AF33-AFCC99E391C0}"/>
              </a:ext>
            </a:extLst>
          </p:cNvPr>
          <p:cNvSpPr txBox="1"/>
          <p:nvPr/>
        </p:nvSpPr>
        <p:spPr>
          <a:xfrm>
            <a:off x="7099893" y="1966454"/>
            <a:ext cx="1733107" cy="461665"/>
          </a:xfrm>
          <a:prstGeom prst="rect">
            <a:avLst/>
          </a:prstGeom>
          <a:noFill/>
        </p:spPr>
        <p:txBody>
          <a:bodyPr wrap="square" rtlCol="0">
            <a:spAutoFit/>
          </a:bodyPr>
          <a:lstStyle/>
          <a:p>
            <a:pPr algn="ctr"/>
            <a:r>
              <a:rPr lang="en-US" sz="2400" b="1" dirty="0">
                <a:solidFill>
                  <a:srgbClr val="700000"/>
                </a:solidFill>
              </a:rPr>
              <a:t>Outline</a:t>
            </a:r>
          </a:p>
        </p:txBody>
      </p:sp>
      <p:sp>
        <p:nvSpPr>
          <p:cNvPr id="47" name="TextBox 46">
            <a:extLst>
              <a:ext uri="{FF2B5EF4-FFF2-40B4-BE49-F238E27FC236}">
                <a16:creationId xmlns:a16="http://schemas.microsoft.com/office/drawing/2014/main" id="{010C9A24-E3A0-4BBC-8C4B-5912C1D98E82}"/>
              </a:ext>
            </a:extLst>
          </p:cNvPr>
          <p:cNvSpPr txBox="1"/>
          <p:nvPr/>
        </p:nvSpPr>
        <p:spPr>
          <a:xfrm>
            <a:off x="5864825" y="2182053"/>
            <a:ext cx="1733107" cy="461665"/>
          </a:xfrm>
          <a:prstGeom prst="rect">
            <a:avLst/>
          </a:prstGeom>
          <a:noFill/>
        </p:spPr>
        <p:txBody>
          <a:bodyPr wrap="square" rtlCol="0">
            <a:spAutoFit/>
          </a:bodyPr>
          <a:lstStyle/>
          <a:p>
            <a:pPr algn="ctr"/>
            <a:r>
              <a:rPr lang="en-US" sz="2400" b="1" dirty="0">
                <a:solidFill>
                  <a:srgbClr val="700000"/>
                </a:solidFill>
              </a:rPr>
              <a:t>Both</a:t>
            </a:r>
          </a:p>
        </p:txBody>
      </p:sp>
    </p:spTree>
    <p:extLst>
      <p:ext uri="{BB962C8B-B14F-4D97-AF65-F5344CB8AC3E}">
        <p14:creationId xmlns:p14="http://schemas.microsoft.com/office/powerpoint/2010/main" val="325413250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394FBFBE-2BB7-4B4B-88EA-9532DC2D955B}"/>
              </a:ext>
            </a:extLst>
          </p:cNvPr>
          <p:cNvSpPr/>
          <p:nvPr/>
        </p:nvSpPr>
        <p:spPr>
          <a:xfrm>
            <a:off x="2095337" y="357459"/>
            <a:ext cx="9115606" cy="1323439"/>
          </a:xfrm>
          <a:prstGeom prst="rect">
            <a:avLst/>
          </a:prstGeom>
        </p:spPr>
        <p:txBody>
          <a:bodyPr wrap="square">
            <a:spAutoFit/>
          </a:bodyPr>
          <a:lstStyle/>
          <a:p>
            <a:pPr lvl="0" algn="ctr">
              <a:spcAft>
                <a:spcPts val="1200"/>
              </a:spcAft>
            </a:pPr>
            <a:r>
              <a:rPr lang="en-US" sz="4000" b="1" dirty="0">
                <a:solidFill>
                  <a:srgbClr val="700000"/>
                </a:solidFill>
                <a:ea typeface="Times New Roman" panose="02020603050405020304" pitchFamily="18" charset="0"/>
                <a:cs typeface="Times New Roman" panose="02020603050405020304" pitchFamily="18" charset="0"/>
              </a:rPr>
              <a:t>How are outlines and mind maps similar? How are they different?</a:t>
            </a:r>
          </a:p>
        </p:txBody>
      </p:sp>
      <p:grpSp>
        <p:nvGrpSpPr>
          <p:cNvPr id="5" name="Group 4"/>
          <p:cNvGrpSpPr/>
          <p:nvPr/>
        </p:nvGrpSpPr>
        <p:grpSpPr>
          <a:xfrm>
            <a:off x="10366434" y="4066838"/>
            <a:ext cx="1731727" cy="1937158"/>
            <a:chOff x="10206848" y="4732750"/>
            <a:chExt cx="1731727" cy="1937158"/>
          </a:xfrm>
        </p:grpSpPr>
        <p:sp>
          <p:nvSpPr>
            <p:cNvPr id="8" name="Rectangle 7">
              <a:extLst>
                <a:ext uri="{FF2B5EF4-FFF2-40B4-BE49-F238E27FC236}">
                  <a16:creationId xmlns:a16="http://schemas.microsoft.com/office/drawing/2014/main" id="{7AEF9D27-2777-4204-B050-20F4C98033B2}"/>
                </a:ext>
              </a:extLst>
            </p:cNvPr>
            <p:cNvSpPr/>
            <p:nvPr/>
          </p:nvSpPr>
          <p:spPr>
            <a:xfrm>
              <a:off x="10206848" y="4732750"/>
              <a:ext cx="1731727" cy="1937158"/>
            </a:xfrm>
            <a:prstGeom prst="rect">
              <a:avLst/>
            </a:prstGeom>
            <a:no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0FD3C24B-AFF2-4D44-82E9-47CCF0E8341E}"/>
                </a:ext>
              </a:extLst>
            </p:cNvPr>
            <p:cNvSpPr txBox="1"/>
            <p:nvPr/>
          </p:nvSpPr>
          <p:spPr>
            <a:xfrm>
              <a:off x="10323899" y="4789676"/>
              <a:ext cx="1517667" cy="1754326"/>
            </a:xfrm>
            <a:prstGeom prst="rect">
              <a:avLst/>
            </a:prstGeom>
            <a:noFill/>
          </p:spPr>
          <p:txBody>
            <a:bodyPr wrap="square" rtlCol="0">
              <a:spAutoFit/>
            </a:bodyPr>
            <a:lstStyle/>
            <a:p>
              <a:r>
                <a:rPr lang="en-US" sz="1200" b="1" dirty="0">
                  <a:solidFill>
                    <a:schemeClr val="bg1"/>
                  </a:solidFill>
                </a:rPr>
                <a:t>Title</a:t>
              </a:r>
            </a:p>
            <a:p>
              <a:pPr marL="400050" indent="-400050">
                <a:buAutoNum type="romanUcPeriod"/>
              </a:pPr>
              <a:r>
                <a:rPr lang="en-US" sz="1200" b="1" dirty="0">
                  <a:solidFill>
                    <a:schemeClr val="bg1"/>
                  </a:solidFill>
                </a:rPr>
                <a:t>____________</a:t>
              </a:r>
            </a:p>
            <a:p>
              <a:pPr marL="342900" indent="-55563">
                <a:buAutoNum type="alphaUcPeriod"/>
              </a:pPr>
              <a:r>
                <a:rPr lang="en-US" sz="1200" b="1" dirty="0">
                  <a:solidFill>
                    <a:schemeClr val="bg1"/>
                  </a:solidFill>
                </a:rPr>
                <a:t>_________</a:t>
              </a:r>
            </a:p>
            <a:p>
              <a:pPr marL="342900" indent="-55563">
                <a:buAutoNum type="alphaUcPeriod"/>
              </a:pPr>
              <a:r>
                <a:rPr lang="en-US" sz="1200" b="1" dirty="0">
                  <a:solidFill>
                    <a:schemeClr val="bg1"/>
                  </a:solidFill>
                </a:rPr>
                <a:t>___________</a:t>
              </a:r>
            </a:p>
            <a:p>
              <a:pPr marL="509588" indent="117475">
                <a:buAutoNum type="romanLcPeriod"/>
              </a:pPr>
              <a:r>
                <a:rPr lang="en-US" sz="1200" b="1" dirty="0">
                  <a:solidFill>
                    <a:schemeClr val="bg1"/>
                  </a:solidFill>
                </a:rPr>
                <a:t>_________</a:t>
              </a:r>
            </a:p>
            <a:p>
              <a:pPr marL="509588" indent="117475">
                <a:buAutoNum type="romanLcPeriod"/>
              </a:pPr>
              <a:r>
                <a:rPr lang="en-US" sz="1200" b="1" dirty="0">
                  <a:solidFill>
                    <a:schemeClr val="bg1"/>
                  </a:solidFill>
                </a:rPr>
                <a:t>______</a:t>
              </a:r>
            </a:p>
            <a:p>
              <a:r>
                <a:rPr lang="en-US" sz="1200" b="1" dirty="0">
                  <a:solidFill>
                    <a:schemeClr val="bg1"/>
                  </a:solidFill>
                </a:rPr>
                <a:t>II. ____________</a:t>
              </a:r>
            </a:p>
            <a:p>
              <a:pPr marL="342900" indent="-55563">
                <a:buAutoNum type="alphaUcPeriod"/>
              </a:pPr>
              <a:r>
                <a:rPr lang="en-US" sz="1200" b="1" dirty="0">
                  <a:solidFill>
                    <a:schemeClr val="bg1"/>
                  </a:solidFill>
                </a:rPr>
                <a:t>_________</a:t>
              </a:r>
            </a:p>
            <a:p>
              <a:pPr marL="342900" indent="-55563">
                <a:buAutoNum type="alphaUcPeriod"/>
              </a:pPr>
              <a:r>
                <a:rPr lang="en-US" sz="1200" b="1" dirty="0">
                  <a:solidFill>
                    <a:schemeClr val="bg1"/>
                  </a:solidFill>
                </a:rPr>
                <a:t>___________</a:t>
              </a:r>
            </a:p>
          </p:txBody>
        </p:sp>
      </p:grpSp>
      <p:grpSp>
        <p:nvGrpSpPr>
          <p:cNvPr id="10" name="Group 9">
            <a:extLst>
              <a:ext uri="{FF2B5EF4-FFF2-40B4-BE49-F238E27FC236}">
                <a16:creationId xmlns:a16="http://schemas.microsoft.com/office/drawing/2014/main" id="{2F9DC026-C1DE-412C-9C85-B852B3FA8592}"/>
              </a:ext>
            </a:extLst>
          </p:cNvPr>
          <p:cNvGrpSpPr>
            <a:grpSpLocks/>
          </p:cNvGrpSpPr>
          <p:nvPr/>
        </p:nvGrpSpPr>
        <p:grpSpPr bwMode="auto">
          <a:xfrm rot="10800000">
            <a:off x="1610198" y="5240602"/>
            <a:ext cx="1946508" cy="1259939"/>
            <a:chOff x="621" y="2524"/>
            <a:chExt cx="11160" cy="11700"/>
          </a:xfrm>
        </p:grpSpPr>
        <p:cxnSp>
          <p:nvCxnSpPr>
            <p:cNvPr id="11" name="Line 3">
              <a:extLst>
                <a:ext uri="{FF2B5EF4-FFF2-40B4-BE49-F238E27FC236}">
                  <a16:creationId xmlns:a16="http://schemas.microsoft.com/office/drawing/2014/main" id="{7B95D147-8B95-4A58-BCC1-E06983F91316}"/>
                </a:ext>
              </a:extLst>
            </p:cNvPr>
            <p:cNvCxnSpPr>
              <a:cxnSpLocks noChangeShapeType="1"/>
            </p:cNvCxnSpPr>
            <p:nvPr/>
          </p:nvCxnSpPr>
          <p:spPr bwMode="auto">
            <a:xfrm flipH="1">
              <a:off x="7641" y="12064"/>
              <a:ext cx="360" cy="72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cxnSp>
        <p:cxnSp>
          <p:nvCxnSpPr>
            <p:cNvPr id="12" name="Line 4">
              <a:extLst>
                <a:ext uri="{FF2B5EF4-FFF2-40B4-BE49-F238E27FC236}">
                  <a16:creationId xmlns:a16="http://schemas.microsoft.com/office/drawing/2014/main" id="{36FC7074-14DA-4023-93A0-27B75AD390C8}"/>
                </a:ext>
              </a:extLst>
            </p:cNvPr>
            <p:cNvCxnSpPr>
              <a:cxnSpLocks noChangeShapeType="1"/>
            </p:cNvCxnSpPr>
            <p:nvPr/>
          </p:nvCxnSpPr>
          <p:spPr bwMode="auto">
            <a:xfrm>
              <a:off x="3501" y="12064"/>
              <a:ext cx="540" cy="54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cxnSp>
        <p:cxnSp>
          <p:nvCxnSpPr>
            <p:cNvPr id="13" name="Line 5">
              <a:extLst>
                <a:ext uri="{FF2B5EF4-FFF2-40B4-BE49-F238E27FC236}">
                  <a16:creationId xmlns:a16="http://schemas.microsoft.com/office/drawing/2014/main" id="{D9105B94-D0A5-4D6A-9F81-1416F22ACD76}"/>
                </a:ext>
              </a:extLst>
            </p:cNvPr>
            <p:cNvCxnSpPr>
              <a:cxnSpLocks noChangeShapeType="1"/>
            </p:cNvCxnSpPr>
            <p:nvPr/>
          </p:nvCxnSpPr>
          <p:spPr bwMode="auto">
            <a:xfrm flipH="1">
              <a:off x="2241" y="12064"/>
              <a:ext cx="540" cy="72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cxnSp>
        <p:cxnSp>
          <p:nvCxnSpPr>
            <p:cNvPr id="14" name="Line 6">
              <a:extLst>
                <a:ext uri="{FF2B5EF4-FFF2-40B4-BE49-F238E27FC236}">
                  <a16:creationId xmlns:a16="http://schemas.microsoft.com/office/drawing/2014/main" id="{B14ABFD7-FBC2-4248-A012-C595FAE79EC3}"/>
                </a:ext>
              </a:extLst>
            </p:cNvPr>
            <p:cNvCxnSpPr>
              <a:cxnSpLocks noChangeShapeType="1"/>
            </p:cNvCxnSpPr>
            <p:nvPr/>
          </p:nvCxnSpPr>
          <p:spPr bwMode="auto">
            <a:xfrm flipV="1">
              <a:off x="9189" y="9783"/>
              <a:ext cx="720" cy="54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cxnSp>
        <p:cxnSp>
          <p:nvCxnSpPr>
            <p:cNvPr id="15" name="Line 7">
              <a:extLst>
                <a:ext uri="{FF2B5EF4-FFF2-40B4-BE49-F238E27FC236}">
                  <a16:creationId xmlns:a16="http://schemas.microsoft.com/office/drawing/2014/main" id="{7D9D865A-C3A8-4969-AC3D-86CFC9A582BB}"/>
                </a:ext>
              </a:extLst>
            </p:cNvPr>
            <p:cNvCxnSpPr>
              <a:cxnSpLocks noChangeShapeType="1"/>
            </p:cNvCxnSpPr>
            <p:nvPr/>
          </p:nvCxnSpPr>
          <p:spPr bwMode="auto">
            <a:xfrm>
              <a:off x="8721" y="5944"/>
              <a:ext cx="900"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cxnSp>
        <p:cxnSp>
          <p:nvCxnSpPr>
            <p:cNvPr id="16" name="Line 8">
              <a:extLst>
                <a:ext uri="{FF2B5EF4-FFF2-40B4-BE49-F238E27FC236}">
                  <a16:creationId xmlns:a16="http://schemas.microsoft.com/office/drawing/2014/main" id="{06ADF1EE-4AE7-4DD0-A4E3-98F30DCE0C4D}"/>
                </a:ext>
              </a:extLst>
            </p:cNvPr>
            <p:cNvCxnSpPr>
              <a:cxnSpLocks noChangeShapeType="1"/>
            </p:cNvCxnSpPr>
            <p:nvPr/>
          </p:nvCxnSpPr>
          <p:spPr bwMode="auto">
            <a:xfrm flipV="1">
              <a:off x="8829" y="4255"/>
              <a:ext cx="900" cy="72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cxnSp>
        <p:cxnSp>
          <p:nvCxnSpPr>
            <p:cNvPr id="17" name="Line 9">
              <a:extLst>
                <a:ext uri="{FF2B5EF4-FFF2-40B4-BE49-F238E27FC236}">
                  <a16:creationId xmlns:a16="http://schemas.microsoft.com/office/drawing/2014/main" id="{9211876E-3406-465E-AB7D-D663C42EC5DE}"/>
                </a:ext>
              </a:extLst>
            </p:cNvPr>
            <p:cNvCxnSpPr>
              <a:cxnSpLocks noChangeShapeType="1"/>
            </p:cNvCxnSpPr>
            <p:nvPr/>
          </p:nvCxnSpPr>
          <p:spPr bwMode="auto">
            <a:xfrm flipH="1">
              <a:off x="7749" y="4144"/>
              <a:ext cx="72" cy="65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cxnSp>
        <p:cxnSp>
          <p:nvCxnSpPr>
            <p:cNvPr id="18" name="Line 10">
              <a:extLst>
                <a:ext uri="{FF2B5EF4-FFF2-40B4-BE49-F238E27FC236}">
                  <a16:creationId xmlns:a16="http://schemas.microsoft.com/office/drawing/2014/main" id="{E4636491-618E-4541-AF42-6A3EB3D7AB5D}"/>
                </a:ext>
              </a:extLst>
            </p:cNvPr>
            <p:cNvCxnSpPr>
              <a:cxnSpLocks noChangeShapeType="1"/>
            </p:cNvCxnSpPr>
            <p:nvPr/>
          </p:nvCxnSpPr>
          <p:spPr bwMode="auto">
            <a:xfrm flipH="1" flipV="1">
              <a:off x="3789" y="6594"/>
              <a:ext cx="1080" cy="108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cxnSp>
        <p:cxnSp>
          <p:nvCxnSpPr>
            <p:cNvPr id="19" name="Line 11">
              <a:extLst>
                <a:ext uri="{FF2B5EF4-FFF2-40B4-BE49-F238E27FC236}">
                  <a16:creationId xmlns:a16="http://schemas.microsoft.com/office/drawing/2014/main" id="{64DCBE1D-1654-482B-854D-1ADED361141C}"/>
                </a:ext>
              </a:extLst>
            </p:cNvPr>
            <p:cNvCxnSpPr>
              <a:cxnSpLocks noChangeShapeType="1"/>
            </p:cNvCxnSpPr>
            <p:nvPr/>
          </p:nvCxnSpPr>
          <p:spPr bwMode="auto">
            <a:xfrm flipV="1">
              <a:off x="2061" y="5764"/>
              <a:ext cx="1080" cy="18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cxnSp>
        <p:sp>
          <p:nvSpPr>
            <p:cNvPr id="20" name="Oval 19">
              <a:extLst>
                <a:ext uri="{FF2B5EF4-FFF2-40B4-BE49-F238E27FC236}">
                  <a16:creationId xmlns:a16="http://schemas.microsoft.com/office/drawing/2014/main" id="{47B572B5-36CC-496A-8FA5-1448790F4349}"/>
                </a:ext>
              </a:extLst>
            </p:cNvPr>
            <p:cNvSpPr>
              <a:spLocks noChangeArrowheads="1"/>
            </p:cNvSpPr>
            <p:nvPr/>
          </p:nvSpPr>
          <p:spPr bwMode="auto">
            <a:xfrm>
              <a:off x="4509" y="6954"/>
              <a:ext cx="3060" cy="3240"/>
            </a:xfrm>
            <a:prstGeom prst="ellipse">
              <a:avLst/>
            </a:prstGeom>
            <a:solidFill>
              <a:srgbClr val="FFFFFF"/>
            </a:solidFill>
            <a:ln w="28575">
              <a:solidFill>
                <a:srgbClr val="000000"/>
              </a:solidFill>
              <a:round/>
              <a:headEnd/>
              <a:tailEnd/>
            </a:ln>
          </p:spPr>
          <p:txBody>
            <a:bodyPr rot="0" vert="horz" wrap="square" lIns="91440" tIns="45720" rIns="91440" bIns="45720" anchor="t" anchorCtr="0" upright="1">
              <a:noAutofit/>
            </a:bodyPr>
            <a:lstStyle/>
            <a:p>
              <a:endParaRPr lang="en-US"/>
            </a:p>
          </p:txBody>
        </p:sp>
        <p:sp>
          <p:nvSpPr>
            <p:cNvPr id="21" name="Rectangle 20">
              <a:extLst>
                <a:ext uri="{FF2B5EF4-FFF2-40B4-BE49-F238E27FC236}">
                  <a16:creationId xmlns:a16="http://schemas.microsoft.com/office/drawing/2014/main" id="{CB21201C-1E11-4E59-9668-1FF5C5007F87}"/>
                </a:ext>
              </a:extLst>
            </p:cNvPr>
            <p:cNvSpPr>
              <a:spLocks noChangeArrowheads="1"/>
            </p:cNvSpPr>
            <p:nvPr/>
          </p:nvSpPr>
          <p:spPr bwMode="auto">
            <a:xfrm>
              <a:off x="6669" y="4795"/>
              <a:ext cx="2160" cy="1800"/>
            </a:xfrm>
            <a:prstGeom prst="rect">
              <a:avLst/>
            </a:prstGeom>
            <a:solidFill>
              <a:srgbClr val="FFFFFF"/>
            </a:solidFill>
            <a:ln w="9525">
              <a:solidFill>
                <a:srgbClr val="000000"/>
              </a:solidFill>
              <a:miter lim="800000"/>
              <a:headEnd/>
              <a:tailEnd/>
            </a:ln>
          </p:spPr>
          <p:txBody>
            <a:bodyPr rot="0" vert="horz" wrap="square" lIns="91440" tIns="45720" rIns="91440" bIns="45720" anchor="t" anchorCtr="0" upright="1">
              <a:noAutofit/>
            </a:bodyPr>
            <a:lstStyle/>
            <a:p>
              <a:endParaRPr lang="en-US"/>
            </a:p>
          </p:txBody>
        </p:sp>
        <p:sp>
          <p:nvSpPr>
            <p:cNvPr id="22" name="Oval 21">
              <a:extLst>
                <a:ext uri="{FF2B5EF4-FFF2-40B4-BE49-F238E27FC236}">
                  <a16:creationId xmlns:a16="http://schemas.microsoft.com/office/drawing/2014/main" id="{7C75C86F-816B-43CE-911D-5B7ED4719B04}"/>
                </a:ext>
              </a:extLst>
            </p:cNvPr>
            <p:cNvSpPr>
              <a:spLocks noChangeArrowheads="1"/>
            </p:cNvSpPr>
            <p:nvPr/>
          </p:nvSpPr>
          <p:spPr bwMode="auto">
            <a:xfrm>
              <a:off x="3681" y="2704"/>
              <a:ext cx="1800" cy="1620"/>
            </a:xfrm>
            <a:prstGeom prst="ellipse">
              <a:avLst/>
            </a:prstGeom>
            <a:solidFill>
              <a:srgbClr val="FFFFFF"/>
            </a:solidFill>
            <a:ln w="9525">
              <a:solidFill>
                <a:srgbClr val="000000"/>
              </a:solidFill>
              <a:round/>
              <a:headEnd/>
              <a:tailEnd/>
            </a:ln>
          </p:spPr>
          <p:txBody>
            <a:bodyPr rot="0" vert="horz" wrap="square" lIns="91440" tIns="45720" rIns="91440" bIns="45720" anchor="t" anchorCtr="0" upright="1">
              <a:noAutofit/>
            </a:bodyPr>
            <a:lstStyle/>
            <a:p>
              <a:endParaRPr lang="en-US"/>
            </a:p>
          </p:txBody>
        </p:sp>
        <p:sp>
          <p:nvSpPr>
            <p:cNvPr id="23" name="Oval 22">
              <a:extLst>
                <a:ext uri="{FF2B5EF4-FFF2-40B4-BE49-F238E27FC236}">
                  <a16:creationId xmlns:a16="http://schemas.microsoft.com/office/drawing/2014/main" id="{960CDEB6-6467-4AF7-9B6A-72675D9A6D02}"/>
                </a:ext>
              </a:extLst>
            </p:cNvPr>
            <p:cNvSpPr>
              <a:spLocks noChangeArrowheads="1"/>
            </p:cNvSpPr>
            <p:nvPr/>
          </p:nvSpPr>
          <p:spPr bwMode="auto">
            <a:xfrm>
              <a:off x="621" y="5764"/>
              <a:ext cx="1827" cy="1515"/>
            </a:xfrm>
            <a:prstGeom prst="ellipse">
              <a:avLst/>
            </a:prstGeom>
            <a:solidFill>
              <a:srgbClr val="FFFFFF"/>
            </a:solidFill>
            <a:ln w="9525">
              <a:solidFill>
                <a:srgbClr val="000000"/>
              </a:solidFill>
              <a:round/>
              <a:headEnd/>
              <a:tailEnd/>
            </a:ln>
          </p:spPr>
          <p:txBody>
            <a:bodyPr rot="0" vert="horz" wrap="square" lIns="91440" tIns="45720" rIns="91440" bIns="45720" anchor="t" anchorCtr="0" upright="1">
              <a:noAutofit/>
            </a:bodyPr>
            <a:lstStyle/>
            <a:p>
              <a:endParaRPr lang="en-US"/>
            </a:p>
          </p:txBody>
        </p:sp>
        <p:sp>
          <p:nvSpPr>
            <p:cNvPr id="24" name="Oval 23">
              <a:extLst>
                <a:ext uri="{FF2B5EF4-FFF2-40B4-BE49-F238E27FC236}">
                  <a16:creationId xmlns:a16="http://schemas.microsoft.com/office/drawing/2014/main" id="{F9C07486-0BDF-4CFD-8410-533BBD004C70}"/>
                </a:ext>
              </a:extLst>
            </p:cNvPr>
            <p:cNvSpPr>
              <a:spLocks noChangeArrowheads="1"/>
            </p:cNvSpPr>
            <p:nvPr/>
          </p:nvSpPr>
          <p:spPr bwMode="auto">
            <a:xfrm>
              <a:off x="955" y="3106"/>
              <a:ext cx="1620" cy="1440"/>
            </a:xfrm>
            <a:prstGeom prst="ellipse">
              <a:avLst/>
            </a:prstGeom>
            <a:solidFill>
              <a:srgbClr val="FFFFFF"/>
            </a:solidFill>
            <a:ln w="9525">
              <a:solidFill>
                <a:srgbClr val="000000"/>
              </a:solidFill>
              <a:round/>
              <a:headEnd/>
              <a:tailEnd/>
            </a:ln>
          </p:spPr>
          <p:txBody>
            <a:bodyPr rot="0" vert="horz" wrap="square" lIns="91440" tIns="45720" rIns="91440" bIns="45720" anchor="t" anchorCtr="0" upright="1">
              <a:noAutofit/>
            </a:bodyPr>
            <a:lstStyle/>
            <a:p>
              <a:endParaRPr lang="en-US"/>
            </a:p>
          </p:txBody>
        </p:sp>
        <p:sp>
          <p:nvSpPr>
            <p:cNvPr id="25" name="Oval 24">
              <a:extLst>
                <a:ext uri="{FF2B5EF4-FFF2-40B4-BE49-F238E27FC236}">
                  <a16:creationId xmlns:a16="http://schemas.microsoft.com/office/drawing/2014/main" id="{5ACECE78-3143-4154-9E7C-2AF5C25EA591}"/>
                </a:ext>
              </a:extLst>
            </p:cNvPr>
            <p:cNvSpPr>
              <a:spLocks noChangeArrowheads="1"/>
            </p:cNvSpPr>
            <p:nvPr/>
          </p:nvSpPr>
          <p:spPr bwMode="auto">
            <a:xfrm>
              <a:off x="9549" y="5515"/>
              <a:ext cx="1800" cy="1620"/>
            </a:xfrm>
            <a:prstGeom prst="ellipse">
              <a:avLst/>
            </a:prstGeom>
            <a:solidFill>
              <a:srgbClr val="FFFFFF"/>
            </a:solidFill>
            <a:ln w="9525">
              <a:solidFill>
                <a:srgbClr val="000000"/>
              </a:solidFill>
              <a:round/>
              <a:headEnd/>
              <a:tailEnd/>
            </a:ln>
          </p:spPr>
          <p:txBody>
            <a:bodyPr rot="0" vert="horz" wrap="square" lIns="91440" tIns="45720" rIns="91440" bIns="45720" anchor="t" anchorCtr="0" upright="1">
              <a:noAutofit/>
            </a:bodyPr>
            <a:lstStyle/>
            <a:p>
              <a:endParaRPr lang="en-US"/>
            </a:p>
          </p:txBody>
        </p:sp>
        <p:sp>
          <p:nvSpPr>
            <p:cNvPr id="26" name="Oval 25">
              <a:extLst>
                <a:ext uri="{FF2B5EF4-FFF2-40B4-BE49-F238E27FC236}">
                  <a16:creationId xmlns:a16="http://schemas.microsoft.com/office/drawing/2014/main" id="{8AF995B0-F4E0-4527-AAF4-C3C82BF18086}"/>
                </a:ext>
              </a:extLst>
            </p:cNvPr>
            <p:cNvSpPr>
              <a:spLocks noChangeArrowheads="1"/>
            </p:cNvSpPr>
            <p:nvPr/>
          </p:nvSpPr>
          <p:spPr bwMode="auto">
            <a:xfrm>
              <a:off x="9621" y="3064"/>
              <a:ext cx="2160" cy="1800"/>
            </a:xfrm>
            <a:prstGeom prst="ellipse">
              <a:avLst/>
            </a:prstGeom>
            <a:solidFill>
              <a:srgbClr val="FFFFFF"/>
            </a:solidFill>
            <a:ln w="9525">
              <a:solidFill>
                <a:srgbClr val="000000"/>
              </a:solidFill>
              <a:round/>
              <a:headEnd/>
              <a:tailEnd/>
            </a:ln>
          </p:spPr>
          <p:txBody>
            <a:bodyPr rot="0" vert="horz" wrap="square" lIns="91440" tIns="45720" rIns="91440" bIns="45720" anchor="t" anchorCtr="0" upright="1">
              <a:noAutofit/>
            </a:bodyPr>
            <a:lstStyle/>
            <a:p>
              <a:endParaRPr lang="en-US"/>
            </a:p>
          </p:txBody>
        </p:sp>
        <p:sp>
          <p:nvSpPr>
            <p:cNvPr id="27" name="Oval 26">
              <a:extLst>
                <a:ext uri="{FF2B5EF4-FFF2-40B4-BE49-F238E27FC236}">
                  <a16:creationId xmlns:a16="http://schemas.microsoft.com/office/drawing/2014/main" id="{8C04C781-EC2B-4D7A-90E6-520C27A64A3B}"/>
                </a:ext>
              </a:extLst>
            </p:cNvPr>
            <p:cNvSpPr>
              <a:spLocks noChangeArrowheads="1"/>
            </p:cNvSpPr>
            <p:nvPr/>
          </p:nvSpPr>
          <p:spPr bwMode="auto">
            <a:xfrm>
              <a:off x="7029" y="2524"/>
              <a:ext cx="1872" cy="1731"/>
            </a:xfrm>
            <a:prstGeom prst="ellipse">
              <a:avLst/>
            </a:prstGeom>
            <a:solidFill>
              <a:srgbClr val="FFFFFF"/>
            </a:solidFill>
            <a:ln w="9525">
              <a:solidFill>
                <a:srgbClr val="000000"/>
              </a:solidFill>
              <a:round/>
              <a:headEnd/>
              <a:tailEnd/>
            </a:ln>
          </p:spPr>
          <p:txBody>
            <a:bodyPr rot="0" vert="horz" wrap="square" lIns="91440" tIns="45720" rIns="91440" bIns="45720" anchor="t" anchorCtr="0" upright="1">
              <a:noAutofit/>
            </a:bodyPr>
            <a:lstStyle/>
            <a:p>
              <a:endParaRPr lang="en-US"/>
            </a:p>
          </p:txBody>
        </p:sp>
        <p:sp>
          <p:nvSpPr>
            <p:cNvPr id="28" name="Oval 27">
              <a:extLst>
                <a:ext uri="{FF2B5EF4-FFF2-40B4-BE49-F238E27FC236}">
                  <a16:creationId xmlns:a16="http://schemas.microsoft.com/office/drawing/2014/main" id="{F7BF3770-B40C-408B-AF17-40760C956286}"/>
                </a:ext>
              </a:extLst>
            </p:cNvPr>
            <p:cNvSpPr>
              <a:spLocks noChangeArrowheads="1"/>
            </p:cNvSpPr>
            <p:nvPr/>
          </p:nvSpPr>
          <p:spPr bwMode="auto">
            <a:xfrm>
              <a:off x="801" y="7924"/>
              <a:ext cx="1980" cy="1620"/>
            </a:xfrm>
            <a:prstGeom prst="ellipse">
              <a:avLst/>
            </a:prstGeom>
            <a:solidFill>
              <a:srgbClr val="FFFFFF"/>
            </a:solidFill>
            <a:ln w="9525">
              <a:solidFill>
                <a:srgbClr val="000000"/>
              </a:solidFill>
              <a:round/>
              <a:headEnd/>
              <a:tailEnd/>
            </a:ln>
          </p:spPr>
          <p:txBody>
            <a:bodyPr rot="0" vert="horz" wrap="square" lIns="91440" tIns="45720" rIns="91440" bIns="45720" anchor="t" anchorCtr="0" upright="1">
              <a:noAutofit/>
            </a:bodyPr>
            <a:lstStyle/>
            <a:p>
              <a:endParaRPr lang="en-US"/>
            </a:p>
          </p:txBody>
        </p:sp>
        <p:sp>
          <p:nvSpPr>
            <p:cNvPr id="29" name="Oval 28">
              <a:extLst>
                <a:ext uri="{FF2B5EF4-FFF2-40B4-BE49-F238E27FC236}">
                  <a16:creationId xmlns:a16="http://schemas.microsoft.com/office/drawing/2014/main" id="{C0D9349F-F12B-4C7F-9D85-FE9C61760282}"/>
                </a:ext>
              </a:extLst>
            </p:cNvPr>
            <p:cNvSpPr>
              <a:spLocks noChangeArrowheads="1"/>
            </p:cNvSpPr>
            <p:nvPr/>
          </p:nvSpPr>
          <p:spPr bwMode="auto">
            <a:xfrm>
              <a:off x="801" y="12604"/>
              <a:ext cx="1980" cy="1620"/>
            </a:xfrm>
            <a:prstGeom prst="ellipse">
              <a:avLst/>
            </a:prstGeom>
            <a:solidFill>
              <a:srgbClr val="FFFFFF"/>
            </a:solidFill>
            <a:ln w="9525">
              <a:solidFill>
                <a:srgbClr val="000000"/>
              </a:solidFill>
              <a:round/>
              <a:headEnd/>
              <a:tailEnd/>
            </a:ln>
          </p:spPr>
          <p:txBody>
            <a:bodyPr rot="0" vert="horz" wrap="square" lIns="91440" tIns="45720" rIns="91440" bIns="45720" anchor="t" anchorCtr="0" upright="1">
              <a:noAutofit/>
            </a:bodyPr>
            <a:lstStyle/>
            <a:p>
              <a:endParaRPr lang="en-US"/>
            </a:p>
          </p:txBody>
        </p:sp>
        <p:sp>
          <p:nvSpPr>
            <p:cNvPr id="30" name="Oval 29">
              <a:extLst>
                <a:ext uri="{FF2B5EF4-FFF2-40B4-BE49-F238E27FC236}">
                  <a16:creationId xmlns:a16="http://schemas.microsoft.com/office/drawing/2014/main" id="{1107C5AE-5922-44AB-B78A-738256AB5D13}"/>
                </a:ext>
              </a:extLst>
            </p:cNvPr>
            <p:cNvSpPr>
              <a:spLocks noChangeArrowheads="1"/>
            </p:cNvSpPr>
            <p:nvPr/>
          </p:nvSpPr>
          <p:spPr bwMode="auto">
            <a:xfrm>
              <a:off x="3681" y="12424"/>
              <a:ext cx="1800" cy="1620"/>
            </a:xfrm>
            <a:prstGeom prst="ellipse">
              <a:avLst/>
            </a:prstGeom>
            <a:solidFill>
              <a:srgbClr val="FFFFFF"/>
            </a:solidFill>
            <a:ln w="9525">
              <a:solidFill>
                <a:srgbClr val="000000"/>
              </a:solidFill>
              <a:round/>
              <a:headEnd/>
              <a:tailEnd/>
            </a:ln>
          </p:spPr>
          <p:txBody>
            <a:bodyPr rot="0" vert="horz" wrap="square" lIns="91440" tIns="45720" rIns="91440" bIns="45720" anchor="t" anchorCtr="0" upright="1">
              <a:noAutofit/>
            </a:bodyPr>
            <a:lstStyle/>
            <a:p>
              <a:endParaRPr lang="en-US"/>
            </a:p>
          </p:txBody>
        </p:sp>
        <p:sp>
          <p:nvSpPr>
            <p:cNvPr id="31" name="Oval 30">
              <a:extLst>
                <a:ext uri="{FF2B5EF4-FFF2-40B4-BE49-F238E27FC236}">
                  <a16:creationId xmlns:a16="http://schemas.microsoft.com/office/drawing/2014/main" id="{F4BFE4C0-98E1-4139-9E3E-F8AB991DBE62}"/>
                </a:ext>
              </a:extLst>
            </p:cNvPr>
            <p:cNvSpPr>
              <a:spLocks noChangeArrowheads="1"/>
            </p:cNvSpPr>
            <p:nvPr/>
          </p:nvSpPr>
          <p:spPr bwMode="auto">
            <a:xfrm>
              <a:off x="6381" y="12604"/>
              <a:ext cx="1800" cy="1620"/>
            </a:xfrm>
            <a:prstGeom prst="ellipse">
              <a:avLst/>
            </a:prstGeom>
            <a:solidFill>
              <a:srgbClr val="FFFFFF"/>
            </a:solidFill>
            <a:ln w="9525">
              <a:solidFill>
                <a:srgbClr val="000000"/>
              </a:solidFill>
              <a:round/>
              <a:headEnd/>
              <a:tailEnd/>
            </a:ln>
          </p:spPr>
          <p:txBody>
            <a:bodyPr rot="0" vert="horz" wrap="square" lIns="91440" tIns="45720" rIns="91440" bIns="45720" anchor="t" anchorCtr="0" upright="1">
              <a:noAutofit/>
            </a:bodyPr>
            <a:lstStyle/>
            <a:p>
              <a:endParaRPr lang="en-US"/>
            </a:p>
          </p:txBody>
        </p:sp>
        <p:sp>
          <p:nvSpPr>
            <p:cNvPr id="32" name="Oval 31">
              <a:extLst>
                <a:ext uri="{FF2B5EF4-FFF2-40B4-BE49-F238E27FC236}">
                  <a16:creationId xmlns:a16="http://schemas.microsoft.com/office/drawing/2014/main" id="{2A0C9365-F557-4FA3-8737-7C06E6A86906}"/>
                </a:ext>
              </a:extLst>
            </p:cNvPr>
            <p:cNvSpPr>
              <a:spLocks noChangeArrowheads="1"/>
            </p:cNvSpPr>
            <p:nvPr/>
          </p:nvSpPr>
          <p:spPr bwMode="auto">
            <a:xfrm>
              <a:off x="8541" y="12604"/>
              <a:ext cx="1800" cy="1620"/>
            </a:xfrm>
            <a:prstGeom prst="ellipse">
              <a:avLst/>
            </a:prstGeom>
            <a:solidFill>
              <a:srgbClr val="FFFFFF"/>
            </a:solidFill>
            <a:ln w="9525">
              <a:solidFill>
                <a:srgbClr val="000000"/>
              </a:solidFill>
              <a:round/>
              <a:headEnd/>
              <a:tailEnd/>
            </a:ln>
          </p:spPr>
          <p:txBody>
            <a:bodyPr rot="0" vert="horz" wrap="square" lIns="91440" tIns="45720" rIns="91440" bIns="45720" anchor="t" anchorCtr="0" upright="1">
              <a:noAutofit/>
            </a:bodyPr>
            <a:lstStyle/>
            <a:p>
              <a:endParaRPr lang="en-US"/>
            </a:p>
          </p:txBody>
        </p:sp>
        <p:sp>
          <p:nvSpPr>
            <p:cNvPr id="33" name="Oval 32">
              <a:extLst>
                <a:ext uri="{FF2B5EF4-FFF2-40B4-BE49-F238E27FC236}">
                  <a16:creationId xmlns:a16="http://schemas.microsoft.com/office/drawing/2014/main" id="{9B2B4CA1-D568-4EB5-8140-F5DD94FDE992}"/>
                </a:ext>
              </a:extLst>
            </p:cNvPr>
            <p:cNvSpPr>
              <a:spLocks noChangeArrowheads="1"/>
            </p:cNvSpPr>
            <p:nvPr/>
          </p:nvSpPr>
          <p:spPr bwMode="auto">
            <a:xfrm>
              <a:off x="9828" y="8778"/>
              <a:ext cx="1773" cy="1486"/>
            </a:xfrm>
            <a:prstGeom prst="ellipse">
              <a:avLst/>
            </a:prstGeom>
            <a:solidFill>
              <a:srgbClr val="FFFFFF"/>
            </a:solidFill>
            <a:ln w="9525">
              <a:solidFill>
                <a:srgbClr val="000000"/>
              </a:solidFill>
              <a:round/>
              <a:headEnd/>
              <a:tailEnd/>
            </a:ln>
          </p:spPr>
          <p:txBody>
            <a:bodyPr rot="0" vert="horz" wrap="square" lIns="91440" tIns="45720" rIns="91440" bIns="45720" anchor="t" anchorCtr="0" upright="1">
              <a:noAutofit/>
            </a:bodyPr>
            <a:lstStyle/>
            <a:p>
              <a:endParaRPr lang="en-US"/>
            </a:p>
          </p:txBody>
        </p:sp>
        <p:sp>
          <p:nvSpPr>
            <p:cNvPr id="34" name="Rectangle 33">
              <a:extLst>
                <a:ext uri="{FF2B5EF4-FFF2-40B4-BE49-F238E27FC236}">
                  <a16:creationId xmlns:a16="http://schemas.microsoft.com/office/drawing/2014/main" id="{72A0C491-D39C-4745-BAD1-E0472AFD20DC}"/>
                </a:ext>
              </a:extLst>
            </p:cNvPr>
            <p:cNvSpPr>
              <a:spLocks noChangeArrowheads="1"/>
            </p:cNvSpPr>
            <p:nvPr/>
          </p:nvSpPr>
          <p:spPr bwMode="auto">
            <a:xfrm>
              <a:off x="3069" y="4795"/>
              <a:ext cx="2160" cy="1800"/>
            </a:xfrm>
            <a:prstGeom prst="rect">
              <a:avLst/>
            </a:prstGeom>
            <a:solidFill>
              <a:srgbClr val="FFFFFF"/>
            </a:solidFill>
            <a:ln w="9525">
              <a:solidFill>
                <a:srgbClr val="000000"/>
              </a:solidFill>
              <a:miter lim="800000"/>
              <a:headEnd/>
              <a:tailEnd/>
            </a:ln>
          </p:spPr>
          <p:txBody>
            <a:bodyPr rot="0" vert="horz" wrap="square" lIns="91440" tIns="45720" rIns="91440" bIns="45720" anchor="t" anchorCtr="0" upright="1">
              <a:noAutofit/>
            </a:bodyPr>
            <a:lstStyle/>
            <a:p>
              <a:endParaRPr lang="en-US"/>
            </a:p>
          </p:txBody>
        </p:sp>
        <p:sp>
          <p:nvSpPr>
            <p:cNvPr id="35" name="Rectangle 34">
              <a:extLst>
                <a:ext uri="{FF2B5EF4-FFF2-40B4-BE49-F238E27FC236}">
                  <a16:creationId xmlns:a16="http://schemas.microsoft.com/office/drawing/2014/main" id="{E08BDBFC-C179-419A-921F-54D2ADD2988B}"/>
                </a:ext>
              </a:extLst>
            </p:cNvPr>
            <p:cNvSpPr>
              <a:spLocks noChangeArrowheads="1"/>
            </p:cNvSpPr>
            <p:nvPr/>
          </p:nvSpPr>
          <p:spPr bwMode="auto">
            <a:xfrm>
              <a:off x="7641" y="10264"/>
              <a:ext cx="2160" cy="1800"/>
            </a:xfrm>
            <a:prstGeom prst="rect">
              <a:avLst/>
            </a:prstGeom>
            <a:solidFill>
              <a:srgbClr val="FFFFFF"/>
            </a:solidFill>
            <a:ln w="9525">
              <a:solidFill>
                <a:srgbClr val="000000"/>
              </a:solidFill>
              <a:miter lim="800000"/>
              <a:headEnd/>
              <a:tailEnd/>
            </a:ln>
          </p:spPr>
          <p:txBody>
            <a:bodyPr rot="0" vert="horz" wrap="square" lIns="91440" tIns="45720" rIns="91440" bIns="45720" anchor="t" anchorCtr="0" upright="1">
              <a:noAutofit/>
            </a:bodyPr>
            <a:lstStyle/>
            <a:p>
              <a:endParaRPr lang="en-US"/>
            </a:p>
          </p:txBody>
        </p:sp>
        <p:cxnSp>
          <p:nvCxnSpPr>
            <p:cNvPr id="36" name="Line 28">
              <a:extLst>
                <a:ext uri="{FF2B5EF4-FFF2-40B4-BE49-F238E27FC236}">
                  <a16:creationId xmlns:a16="http://schemas.microsoft.com/office/drawing/2014/main" id="{DA315AE8-4D79-4628-B060-55065C8FD619}"/>
                </a:ext>
              </a:extLst>
            </p:cNvPr>
            <p:cNvCxnSpPr>
              <a:cxnSpLocks noChangeShapeType="1"/>
              <a:endCxn id="24" idx="5"/>
            </p:cNvCxnSpPr>
            <p:nvPr/>
          </p:nvCxnSpPr>
          <p:spPr bwMode="auto">
            <a:xfrm rot="10800000">
              <a:off x="2338" y="4335"/>
              <a:ext cx="731" cy="64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cxnSp>
        <p:cxnSp>
          <p:nvCxnSpPr>
            <p:cNvPr id="37" name="Line 29">
              <a:extLst>
                <a:ext uri="{FF2B5EF4-FFF2-40B4-BE49-F238E27FC236}">
                  <a16:creationId xmlns:a16="http://schemas.microsoft.com/office/drawing/2014/main" id="{35C1CD1C-E498-4FF5-8BAC-B804C7E29CB5}"/>
                </a:ext>
              </a:extLst>
            </p:cNvPr>
            <p:cNvCxnSpPr>
              <a:cxnSpLocks noChangeShapeType="1"/>
            </p:cNvCxnSpPr>
            <p:nvPr/>
          </p:nvCxnSpPr>
          <p:spPr bwMode="auto">
            <a:xfrm flipV="1">
              <a:off x="4149" y="4324"/>
              <a:ext cx="252" cy="47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cxnSp>
        <p:cxnSp>
          <p:nvCxnSpPr>
            <p:cNvPr id="38" name="Line 30">
              <a:extLst>
                <a:ext uri="{FF2B5EF4-FFF2-40B4-BE49-F238E27FC236}">
                  <a16:creationId xmlns:a16="http://schemas.microsoft.com/office/drawing/2014/main" id="{6157F9A4-FB19-4221-B433-B2B8621A060F}"/>
                </a:ext>
              </a:extLst>
            </p:cNvPr>
            <p:cNvCxnSpPr>
              <a:cxnSpLocks noChangeShapeType="1"/>
            </p:cNvCxnSpPr>
            <p:nvPr/>
          </p:nvCxnSpPr>
          <p:spPr bwMode="auto">
            <a:xfrm flipV="1">
              <a:off x="7389" y="6594"/>
              <a:ext cx="540" cy="108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cxnSp>
        <p:cxnSp>
          <p:nvCxnSpPr>
            <p:cNvPr id="39" name="Line 31">
              <a:extLst>
                <a:ext uri="{FF2B5EF4-FFF2-40B4-BE49-F238E27FC236}">
                  <a16:creationId xmlns:a16="http://schemas.microsoft.com/office/drawing/2014/main" id="{07F672A6-F608-444F-B628-FFAB7AD88847}"/>
                </a:ext>
              </a:extLst>
            </p:cNvPr>
            <p:cNvCxnSpPr>
              <a:cxnSpLocks noChangeShapeType="1"/>
            </p:cNvCxnSpPr>
            <p:nvPr/>
          </p:nvCxnSpPr>
          <p:spPr bwMode="auto">
            <a:xfrm flipH="1">
              <a:off x="3789" y="9184"/>
              <a:ext cx="792" cy="1319"/>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cxnSp>
        <p:cxnSp>
          <p:nvCxnSpPr>
            <p:cNvPr id="40" name="Line 32">
              <a:extLst>
                <a:ext uri="{FF2B5EF4-FFF2-40B4-BE49-F238E27FC236}">
                  <a16:creationId xmlns:a16="http://schemas.microsoft.com/office/drawing/2014/main" id="{200BD67C-FAF8-4AFA-9B2C-79C60C6D91D7}"/>
                </a:ext>
              </a:extLst>
            </p:cNvPr>
            <p:cNvCxnSpPr>
              <a:cxnSpLocks noChangeShapeType="1"/>
            </p:cNvCxnSpPr>
            <p:nvPr/>
          </p:nvCxnSpPr>
          <p:spPr bwMode="auto">
            <a:xfrm>
              <a:off x="7569" y="9063"/>
              <a:ext cx="792" cy="120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cxnSp>
        <p:cxnSp>
          <p:nvCxnSpPr>
            <p:cNvPr id="41" name="Line 33">
              <a:extLst>
                <a:ext uri="{FF2B5EF4-FFF2-40B4-BE49-F238E27FC236}">
                  <a16:creationId xmlns:a16="http://schemas.microsoft.com/office/drawing/2014/main" id="{F795C56B-09F8-4003-8C07-DC16444FE2AD}"/>
                </a:ext>
              </a:extLst>
            </p:cNvPr>
            <p:cNvCxnSpPr>
              <a:cxnSpLocks noChangeShapeType="1"/>
            </p:cNvCxnSpPr>
            <p:nvPr/>
          </p:nvCxnSpPr>
          <p:spPr bwMode="auto">
            <a:xfrm>
              <a:off x="9081" y="12064"/>
              <a:ext cx="180" cy="54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cxnSp>
        <p:cxnSp>
          <p:nvCxnSpPr>
            <p:cNvPr id="42" name="Line 34">
              <a:extLst>
                <a:ext uri="{FF2B5EF4-FFF2-40B4-BE49-F238E27FC236}">
                  <a16:creationId xmlns:a16="http://schemas.microsoft.com/office/drawing/2014/main" id="{6EE2E49E-69BA-4CEE-A37F-C60232ED2FA5}"/>
                </a:ext>
              </a:extLst>
            </p:cNvPr>
            <p:cNvCxnSpPr>
              <a:cxnSpLocks noChangeShapeType="1"/>
            </p:cNvCxnSpPr>
            <p:nvPr/>
          </p:nvCxnSpPr>
          <p:spPr bwMode="auto">
            <a:xfrm flipH="1" flipV="1">
              <a:off x="2061" y="9544"/>
              <a:ext cx="540" cy="90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cxnSp>
        <p:sp>
          <p:nvSpPr>
            <p:cNvPr id="43" name="Text Box 35">
              <a:extLst>
                <a:ext uri="{FF2B5EF4-FFF2-40B4-BE49-F238E27FC236}">
                  <a16:creationId xmlns:a16="http://schemas.microsoft.com/office/drawing/2014/main" id="{705628FF-BE03-4A65-93F5-99226FA9701A}"/>
                </a:ext>
              </a:extLst>
            </p:cNvPr>
            <p:cNvSpPr txBox="1">
              <a:spLocks noChangeArrowheads="1"/>
            </p:cNvSpPr>
            <p:nvPr/>
          </p:nvSpPr>
          <p:spPr bwMode="auto">
            <a:xfrm>
              <a:off x="2241" y="10444"/>
              <a:ext cx="1980" cy="1620"/>
            </a:xfrm>
            <a:prstGeom prst="rect">
              <a:avLst/>
            </a:prstGeom>
            <a:solidFill>
              <a:srgbClr val="FFFFFF"/>
            </a:solidFill>
            <a:ln w="9525">
              <a:solidFill>
                <a:srgbClr val="000000"/>
              </a:solidFill>
              <a:miter lim="800000"/>
              <a:headEnd/>
              <a:tailEnd/>
            </a:ln>
          </p:spPr>
          <p:txBody>
            <a:bodyPr rot="0" vert="horz" wrap="square" lIns="91440" tIns="45720" rIns="91440" bIns="45720" anchor="t" anchorCtr="0" upright="1">
              <a:noAutofit/>
            </a:bodyPr>
            <a:lstStyle/>
            <a:p>
              <a:pPr marL="0" marR="0">
                <a:spcBef>
                  <a:spcPts val="0"/>
                </a:spcBef>
                <a:spcAft>
                  <a:spcPts val="0"/>
                </a:spcAft>
              </a:pPr>
              <a:r>
                <a:rPr lang="en-US" sz="1200">
                  <a:effectLst/>
                  <a:latin typeface="Times New Roman" panose="02020603050405020304" pitchFamily="18" charset="0"/>
                  <a:ea typeface="Times New Roman" panose="02020603050405020304" pitchFamily="18" charset="0"/>
                </a:rPr>
                <a:t> </a:t>
              </a:r>
            </a:p>
          </p:txBody>
        </p:sp>
      </p:grpSp>
      <p:sp>
        <p:nvSpPr>
          <p:cNvPr id="3" name="Oval 2">
            <a:extLst>
              <a:ext uri="{FF2B5EF4-FFF2-40B4-BE49-F238E27FC236}">
                <a16:creationId xmlns:a16="http://schemas.microsoft.com/office/drawing/2014/main" id="{3ED01700-8500-4A47-948B-291366B1C82A}"/>
              </a:ext>
            </a:extLst>
          </p:cNvPr>
          <p:cNvSpPr/>
          <p:nvPr/>
        </p:nvSpPr>
        <p:spPr>
          <a:xfrm>
            <a:off x="3083391" y="1780871"/>
            <a:ext cx="4893641" cy="3740320"/>
          </a:xfrm>
          <a:prstGeom prst="ellipse">
            <a:avLst/>
          </a:prstGeom>
          <a:no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a:extLst>
              <a:ext uri="{FF2B5EF4-FFF2-40B4-BE49-F238E27FC236}">
                <a16:creationId xmlns:a16="http://schemas.microsoft.com/office/drawing/2014/main" id="{21EC0ED5-0138-4A92-AFBD-42768B322494}"/>
              </a:ext>
            </a:extLst>
          </p:cNvPr>
          <p:cNvSpPr/>
          <p:nvPr/>
        </p:nvSpPr>
        <p:spPr>
          <a:xfrm>
            <a:off x="5426230" y="1766508"/>
            <a:ext cx="4893642" cy="3740320"/>
          </a:xfrm>
          <a:prstGeom prst="ellipse">
            <a:avLst/>
          </a:prstGeom>
          <a:no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335630B4-E4D8-41F5-A56F-46E107C8458B}"/>
              </a:ext>
            </a:extLst>
          </p:cNvPr>
          <p:cNvSpPr txBox="1"/>
          <p:nvPr/>
        </p:nvSpPr>
        <p:spPr>
          <a:xfrm>
            <a:off x="4284096" y="2008023"/>
            <a:ext cx="1733107" cy="461665"/>
          </a:xfrm>
          <a:prstGeom prst="rect">
            <a:avLst/>
          </a:prstGeom>
          <a:noFill/>
        </p:spPr>
        <p:txBody>
          <a:bodyPr wrap="square" rtlCol="0">
            <a:spAutoFit/>
          </a:bodyPr>
          <a:lstStyle/>
          <a:p>
            <a:pPr algn="ctr"/>
            <a:r>
              <a:rPr lang="en-US" sz="2400" b="1" dirty="0">
                <a:solidFill>
                  <a:srgbClr val="700000"/>
                </a:solidFill>
              </a:rPr>
              <a:t>Mind Map</a:t>
            </a:r>
          </a:p>
        </p:txBody>
      </p:sp>
      <p:sp>
        <p:nvSpPr>
          <p:cNvPr id="46" name="TextBox 45">
            <a:extLst>
              <a:ext uri="{FF2B5EF4-FFF2-40B4-BE49-F238E27FC236}">
                <a16:creationId xmlns:a16="http://schemas.microsoft.com/office/drawing/2014/main" id="{B4CA503D-D888-4FDE-AF33-AFCC99E391C0}"/>
              </a:ext>
            </a:extLst>
          </p:cNvPr>
          <p:cNvSpPr txBox="1"/>
          <p:nvPr/>
        </p:nvSpPr>
        <p:spPr>
          <a:xfrm>
            <a:off x="7099893" y="1966454"/>
            <a:ext cx="1733107" cy="461665"/>
          </a:xfrm>
          <a:prstGeom prst="rect">
            <a:avLst/>
          </a:prstGeom>
          <a:noFill/>
        </p:spPr>
        <p:txBody>
          <a:bodyPr wrap="square" rtlCol="0">
            <a:spAutoFit/>
          </a:bodyPr>
          <a:lstStyle/>
          <a:p>
            <a:pPr algn="ctr"/>
            <a:r>
              <a:rPr lang="en-US" sz="2400" b="1" dirty="0">
                <a:solidFill>
                  <a:srgbClr val="700000"/>
                </a:solidFill>
              </a:rPr>
              <a:t>Outline</a:t>
            </a:r>
          </a:p>
        </p:txBody>
      </p:sp>
      <p:sp>
        <p:nvSpPr>
          <p:cNvPr id="47" name="TextBox 46">
            <a:extLst>
              <a:ext uri="{FF2B5EF4-FFF2-40B4-BE49-F238E27FC236}">
                <a16:creationId xmlns:a16="http://schemas.microsoft.com/office/drawing/2014/main" id="{010C9A24-E3A0-4BBC-8C4B-5912C1D98E82}"/>
              </a:ext>
            </a:extLst>
          </p:cNvPr>
          <p:cNvSpPr txBox="1"/>
          <p:nvPr/>
        </p:nvSpPr>
        <p:spPr>
          <a:xfrm>
            <a:off x="5864825" y="2182053"/>
            <a:ext cx="1733107" cy="461665"/>
          </a:xfrm>
          <a:prstGeom prst="rect">
            <a:avLst/>
          </a:prstGeom>
          <a:noFill/>
        </p:spPr>
        <p:txBody>
          <a:bodyPr wrap="square" rtlCol="0">
            <a:spAutoFit/>
          </a:bodyPr>
          <a:lstStyle/>
          <a:p>
            <a:pPr algn="ctr"/>
            <a:r>
              <a:rPr lang="en-US" sz="2400" b="1" dirty="0">
                <a:solidFill>
                  <a:srgbClr val="700000"/>
                </a:solidFill>
              </a:rPr>
              <a:t>Both</a:t>
            </a:r>
          </a:p>
        </p:txBody>
      </p:sp>
      <p:sp>
        <p:nvSpPr>
          <p:cNvPr id="45" name="TextBox 44">
            <a:extLst>
              <a:ext uri="{FF2B5EF4-FFF2-40B4-BE49-F238E27FC236}">
                <a16:creationId xmlns:a16="http://schemas.microsoft.com/office/drawing/2014/main" id="{BFBECDAC-9B2F-4572-BD36-958747B20A31}"/>
              </a:ext>
            </a:extLst>
          </p:cNvPr>
          <p:cNvSpPr txBox="1"/>
          <p:nvPr/>
        </p:nvSpPr>
        <p:spPr>
          <a:xfrm>
            <a:off x="5664180" y="2528818"/>
            <a:ext cx="2152061" cy="2462213"/>
          </a:xfrm>
          <a:prstGeom prst="rect">
            <a:avLst/>
          </a:prstGeom>
          <a:noFill/>
        </p:spPr>
        <p:txBody>
          <a:bodyPr wrap="square" rtlCol="0">
            <a:spAutoFit/>
          </a:bodyPr>
          <a:lstStyle/>
          <a:p>
            <a:pPr algn="ctr">
              <a:spcAft>
                <a:spcPts val="600"/>
              </a:spcAft>
            </a:pPr>
            <a:r>
              <a:rPr lang="en-US" sz="2400" b="1" dirty="0">
                <a:solidFill>
                  <a:schemeClr val="bg2">
                    <a:lumMod val="75000"/>
                  </a:schemeClr>
                </a:solidFill>
              </a:rPr>
              <a:t>Organize information</a:t>
            </a:r>
          </a:p>
          <a:p>
            <a:pPr algn="ctr">
              <a:spcAft>
                <a:spcPts val="600"/>
              </a:spcAft>
            </a:pPr>
            <a:r>
              <a:rPr lang="en-US" sz="2400" b="1" dirty="0">
                <a:solidFill>
                  <a:schemeClr val="bg2">
                    <a:lumMod val="75000"/>
                  </a:schemeClr>
                </a:solidFill>
              </a:rPr>
              <a:t>Help you study</a:t>
            </a:r>
          </a:p>
          <a:p>
            <a:pPr algn="ctr"/>
            <a:r>
              <a:rPr lang="en-US" sz="2400" b="1" dirty="0">
                <a:solidFill>
                  <a:schemeClr val="bg2">
                    <a:lumMod val="75000"/>
                  </a:schemeClr>
                </a:solidFill>
              </a:rPr>
              <a:t>Main points and supporting details</a:t>
            </a:r>
          </a:p>
        </p:txBody>
      </p:sp>
      <p:sp>
        <p:nvSpPr>
          <p:cNvPr id="48" name="TextBox 47">
            <a:extLst>
              <a:ext uri="{FF2B5EF4-FFF2-40B4-BE49-F238E27FC236}">
                <a16:creationId xmlns:a16="http://schemas.microsoft.com/office/drawing/2014/main" id="{9C066209-F864-4828-90D2-8869BE73F44F}"/>
              </a:ext>
            </a:extLst>
          </p:cNvPr>
          <p:cNvSpPr txBox="1"/>
          <p:nvPr/>
        </p:nvSpPr>
        <p:spPr>
          <a:xfrm>
            <a:off x="3026234" y="3040114"/>
            <a:ext cx="2353434" cy="1277273"/>
          </a:xfrm>
          <a:prstGeom prst="rect">
            <a:avLst/>
          </a:prstGeom>
          <a:noFill/>
        </p:spPr>
        <p:txBody>
          <a:bodyPr wrap="square" rtlCol="0">
            <a:spAutoFit/>
          </a:bodyPr>
          <a:lstStyle/>
          <a:p>
            <a:pPr algn="ctr">
              <a:spcAft>
                <a:spcPts val="600"/>
              </a:spcAft>
            </a:pPr>
            <a:r>
              <a:rPr lang="en-US" sz="2400" b="1" dirty="0">
                <a:solidFill>
                  <a:schemeClr val="bg2">
                    <a:lumMod val="75000"/>
                  </a:schemeClr>
                </a:solidFill>
              </a:rPr>
              <a:t>More visual</a:t>
            </a:r>
          </a:p>
          <a:p>
            <a:pPr algn="ctr">
              <a:spcAft>
                <a:spcPts val="600"/>
              </a:spcAft>
            </a:pPr>
            <a:r>
              <a:rPr lang="en-US" sz="2400" b="1" dirty="0">
                <a:solidFill>
                  <a:schemeClr val="bg2">
                    <a:lumMod val="75000"/>
                  </a:schemeClr>
                </a:solidFill>
              </a:rPr>
              <a:t>No particular order</a:t>
            </a:r>
          </a:p>
        </p:txBody>
      </p:sp>
      <p:sp>
        <p:nvSpPr>
          <p:cNvPr id="49" name="TextBox 48">
            <a:extLst>
              <a:ext uri="{FF2B5EF4-FFF2-40B4-BE49-F238E27FC236}">
                <a16:creationId xmlns:a16="http://schemas.microsoft.com/office/drawing/2014/main" id="{5E52CBC0-29B6-4082-A303-11C26EC306AE}"/>
              </a:ext>
            </a:extLst>
          </p:cNvPr>
          <p:cNvSpPr txBox="1"/>
          <p:nvPr/>
        </p:nvSpPr>
        <p:spPr>
          <a:xfrm>
            <a:off x="8214982" y="3035392"/>
            <a:ext cx="2073804" cy="1277273"/>
          </a:xfrm>
          <a:prstGeom prst="rect">
            <a:avLst/>
          </a:prstGeom>
          <a:noFill/>
        </p:spPr>
        <p:txBody>
          <a:bodyPr wrap="square" rtlCol="0">
            <a:spAutoFit/>
          </a:bodyPr>
          <a:lstStyle/>
          <a:p>
            <a:pPr algn="ctr">
              <a:spcAft>
                <a:spcPts val="600"/>
              </a:spcAft>
            </a:pPr>
            <a:r>
              <a:rPr lang="en-US" sz="2400" b="1" dirty="0">
                <a:solidFill>
                  <a:schemeClr val="bg2">
                    <a:lumMod val="75000"/>
                  </a:schemeClr>
                </a:solidFill>
              </a:rPr>
              <a:t>More words</a:t>
            </a:r>
          </a:p>
          <a:p>
            <a:pPr algn="ctr">
              <a:spcAft>
                <a:spcPts val="600"/>
              </a:spcAft>
            </a:pPr>
            <a:r>
              <a:rPr lang="en-US" sz="2400" b="1" dirty="0">
                <a:solidFill>
                  <a:schemeClr val="bg2">
                    <a:lumMod val="75000"/>
                  </a:schemeClr>
                </a:solidFill>
              </a:rPr>
              <a:t>Set out in order</a:t>
            </a:r>
          </a:p>
        </p:txBody>
      </p:sp>
    </p:spTree>
    <p:extLst>
      <p:ext uri="{BB962C8B-B14F-4D97-AF65-F5344CB8AC3E}">
        <p14:creationId xmlns:p14="http://schemas.microsoft.com/office/powerpoint/2010/main" val="17044057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8"/>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4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p:bldP spid="48" grpId="0"/>
      <p:bldP spid="49"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1F50B745-EC2A-4F5F-838C-7F48E8785418}"/>
              </a:ext>
            </a:extLst>
          </p:cNvPr>
          <p:cNvSpPr/>
          <p:nvPr/>
        </p:nvSpPr>
        <p:spPr>
          <a:xfrm>
            <a:off x="2013534" y="523739"/>
            <a:ext cx="9718158" cy="1107996"/>
          </a:xfrm>
          <a:prstGeom prst="rect">
            <a:avLst/>
          </a:prstGeom>
        </p:spPr>
        <p:txBody>
          <a:bodyPr wrap="square">
            <a:spAutoFit/>
          </a:bodyPr>
          <a:lstStyle/>
          <a:p>
            <a:pPr algn="ctr">
              <a:spcAft>
                <a:spcPts val="1200"/>
              </a:spcAft>
            </a:pPr>
            <a:r>
              <a:rPr lang="en-US" sz="6600" u="sng" dirty="0">
                <a:solidFill>
                  <a:schemeClr val="bg2"/>
                </a:solidFill>
                <a:latin typeface="Berlin Sans FB Demi" panose="020E0802020502020306" pitchFamily="34" charset="0"/>
              </a:rPr>
              <a:t>Your Turn</a:t>
            </a:r>
          </a:p>
        </p:txBody>
      </p:sp>
      <p:sp>
        <p:nvSpPr>
          <p:cNvPr id="5" name="TextBox 4">
            <a:extLst>
              <a:ext uri="{FF2B5EF4-FFF2-40B4-BE49-F238E27FC236}">
                <a16:creationId xmlns:a16="http://schemas.microsoft.com/office/drawing/2014/main" id="{EFA28138-701F-444E-9B30-815E935EE67C}"/>
              </a:ext>
            </a:extLst>
          </p:cNvPr>
          <p:cNvSpPr txBox="1"/>
          <p:nvPr/>
        </p:nvSpPr>
        <p:spPr>
          <a:xfrm>
            <a:off x="2183654" y="1686341"/>
            <a:ext cx="9377918" cy="3139321"/>
          </a:xfrm>
          <a:prstGeom prst="rect">
            <a:avLst/>
          </a:prstGeom>
          <a:noFill/>
        </p:spPr>
        <p:txBody>
          <a:bodyPr wrap="square" rtlCol="0">
            <a:spAutoFit/>
          </a:bodyPr>
          <a:lstStyle/>
          <a:p>
            <a:pPr marR="0" algn="ctr">
              <a:spcBef>
                <a:spcPts val="0"/>
              </a:spcBef>
              <a:spcAft>
                <a:spcPts val="1200"/>
              </a:spcAft>
            </a:pPr>
            <a:r>
              <a:rPr lang="en-US" sz="4000" b="1" dirty="0">
                <a:solidFill>
                  <a:srgbClr val="700000"/>
                </a:solidFill>
                <a:ea typeface="Times New Roman" panose="02020603050405020304" pitchFamily="18" charset="0"/>
                <a:cs typeface="Times New Roman" panose="02020603050405020304" pitchFamily="18" charset="0"/>
              </a:rPr>
              <a:t>“Test-taking Triumph”</a:t>
            </a:r>
          </a:p>
          <a:p>
            <a:pPr marR="0" algn="ctr">
              <a:spcBef>
                <a:spcPts val="0"/>
              </a:spcBef>
              <a:spcAft>
                <a:spcPts val="1200"/>
              </a:spcAft>
            </a:pPr>
            <a:r>
              <a:rPr lang="en-US" sz="3200" b="1" dirty="0">
                <a:solidFill>
                  <a:schemeClr val="bg2"/>
                </a:solidFill>
                <a:ea typeface="Times New Roman" panose="02020603050405020304" pitchFamily="18" charset="0"/>
                <a:cs typeface="Times New Roman" panose="02020603050405020304" pitchFamily="18" charset="0"/>
              </a:rPr>
              <a:t>Take turns reading the text aloud with a partner.</a:t>
            </a:r>
          </a:p>
          <a:p>
            <a:pPr marR="0" algn="ctr">
              <a:spcBef>
                <a:spcPts val="0"/>
              </a:spcBef>
              <a:spcAft>
                <a:spcPts val="1200"/>
              </a:spcAft>
            </a:pPr>
            <a:r>
              <a:rPr lang="en-US" sz="3200" b="1" dirty="0">
                <a:solidFill>
                  <a:schemeClr val="bg2"/>
                </a:solidFill>
                <a:ea typeface="Times New Roman" panose="02020603050405020304" pitchFamily="18" charset="0"/>
                <a:cs typeface="Times New Roman" panose="02020603050405020304" pitchFamily="18" charset="0"/>
              </a:rPr>
              <a:t>Then create an outline of this text.</a:t>
            </a:r>
          </a:p>
          <a:p>
            <a:pPr marR="0" algn="ctr">
              <a:spcBef>
                <a:spcPts val="0"/>
              </a:spcBef>
              <a:spcAft>
                <a:spcPts val="1200"/>
              </a:spcAft>
            </a:pPr>
            <a:r>
              <a:rPr lang="en-US" sz="3200" b="1" dirty="0">
                <a:solidFill>
                  <a:schemeClr val="bg2"/>
                </a:solidFill>
                <a:ea typeface="Times New Roman" panose="02020603050405020304" pitchFamily="18" charset="0"/>
                <a:cs typeface="Times New Roman" panose="02020603050405020304" pitchFamily="18" charset="0"/>
              </a:rPr>
              <a:t>The headers and sub-headers help you identify the main points and sub-points.</a:t>
            </a:r>
            <a:endParaRPr lang="en-US" sz="3200" dirty="0">
              <a:solidFill>
                <a:schemeClr val="bg2"/>
              </a:solidFill>
              <a:ea typeface="Times New Roman" panose="02020603050405020304" pitchFamily="18" charset="0"/>
              <a:cs typeface="Times New Roman" panose="02020603050405020304" pitchFamily="18" charset="0"/>
            </a:endParaRPr>
          </a:p>
        </p:txBody>
      </p:sp>
      <p:pic>
        <p:nvPicPr>
          <p:cNvPr id="7" name="Picture 6">
            <a:extLst>
              <a:ext uri="{FF2B5EF4-FFF2-40B4-BE49-F238E27FC236}">
                <a16:creationId xmlns:a16="http://schemas.microsoft.com/office/drawing/2014/main" id="{242F232D-5CD6-4C25-AEB0-8158DF192292}"/>
              </a:ext>
            </a:extLst>
          </p:cNvPr>
          <p:cNvPicPr/>
          <p:nvPr/>
        </p:nvPicPr>
        <p:blipFill rotWithShape="1">
          <a:blip r:embed="rId3">
            <a:extLst>
              <a:ext uri="{28A0092B-C50C-407E-A947-70E740481C1C}">
                <a14:useLocalDpi xmlns:a14="http://schemas.microsoft.com/office/drawing/2010/main" val="0"/>
              </a:ext>
            </a:extLst>
          </a:blip>
          <a:srcRect l="10100" t="10852" r="10162" b="14599"/>
          <a:stretch/>
        </p:blipFill>
        <p:spPr bwMode="auto">
          <a:xfrm>
            <a:off x="5140712" y="4825662"/>
            <a:ext cx="3490332" cy="1898891"/>
          </a:xfrm>
          <a:prstGeom prst="rect">
            <a:avLst/>
          </a:prstGeom>
          <a:noFill/>
          <a:ln>
            <a:noFill/>
          </a:ln>
        </p:spPr>
      </p:pic>
    </p:spTree>
    <p:extLst>
      <p:ext uri="{BB962C8B-B14F-4D97-AF65-F5344CB8AC3E}">
        <p14:creationId xmlns:p14="http://schemas.microsoft.com/office/powerpoint/2010/main" val="208408388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394FBFBE-2BB7-4B4B-88EA-9532DC2D955B}"/>
              </a:ext>
            </a:extLst>
          </p:cNvPr>
          <p:cNvSpPr/>
          <p:nvPr/>
        </p:nvSpPr>
        <p:spPr>
          <a:xfrm>
            <a:off x="1512304" y="1077529"/>
            <a:ext cx="10344838" cy="1107996"/>
          </a:xfrm>
          <a:prstGeom prst="rect">
            <a:avLst/>
          </a:prstGeom>
        </p:spPr>
        <p:txBody>
          <a:bodyPr wrap="square">
            <a:spAutoFit/>
          </a:bodyPr>
          <a:lstStyle/>
          <a:p>
            <a:pPr algn="ctr">
              <a:spcAft>
                <a:spcPts val="1200"/>
              </a:spcAft>
            </a:pPr>
            <a:r>
              <a:rPr lang="en-US" sz="6600" u="sng" dirty="0">
                <a:solidFill>
                  <a:srgbClr val="700000"/>
                </a:solidFill>
                <a:latin typeface="Berlin Sans FB Demi" panose="020E0802020502020306" pitchFamily="34" charset="0"/>
              </a:rPr>
              <a:t>Whole Class Discussion</a:t>
            </a:r>
          </a:p>
        </p:txBody>
      </p:sp>
      <p:sp>
        <p:nvSpPr>
          <p:cNvPr id="3" name="TextBox 2">
            <a:extLst>
              <a:ext uri="{FF2B5EF4-FFF2-40B4-BE49-F238E27FC236}">
                <a16:creationId xmlns:a16="http://schemas.microsoft.com/office/drawing/2014/main" id="{E46DC14C-91AE-4E0D-88E8-12628AEA1635}"/>
              </a:ext>
            </a:extLst>
          </p:cNvPr>
          <p:cNvSpPr txBox="1"/>
          <p:nvPr/>
        </p:nvSpPr>
        <p:spPr>
          <a:xfrm>
            <a:off x="2261450" y="2663700"/>
            <a:ext cx="8846545" cy="3062377"/>
          </a:xfrm>
          <a:prstGeom prst="rect">
            <a:avLst/>
          </a:prstGeom>
          <a:noFill/>
        </p:spPr>
        <p:txBody>
          <a:bodyPr wrap="square" rtlCol="0">
            <a:spAutoFit/>
          </a:bodyPr>
          <a:lstStyle/>
          <a:p>
            <a:pPr marR="0" algn="ctr">
              <a:spcBef>
                <a:spcPts val="0"/>
              </a:spcBef>
              <a:spcAft>
                <a:spcPts val="1800"/>
              </a:spcAft>
            </a:pPr>
            <a:r>
              <a:rPr lang="en-US" sz="3200" b="1" dirty="0">
                <a:solidFill>
                  <a:schemeClr val="bg2"/>
                </a:solidFill>
                <a:ea typeface="Times New Roman" panose="02020603050405020304" pitchFamily="18" charset="0"/>
                <a:cs typeface="Times New Roman" panose="02020603050405020304" pitchFamily="18" charset="0"/>
              </a:rPr>
              <a:t>What main points and subtopics did you identify?</a:t>
            </a:r>
          </a:p>
          <a:p>
            <a:pPr marR="0" algn="ctr">
              <a:spcBef>
                <a:spcPts val="0"/>
              </a:spcBef>
              <a:spcAft>
                <a:spcPts val="1800"/>
              </a:spcAft>
            </a:pPr>
            <a:r>
              <a:rPr lang="en-US" sz="3200" b="1" dirty="0">
                <a:solidFill>
                  <a:schemeClr val="bg2"/>
                </a:solidFill>
                <a:ea typeface="Times New Roman" panose="02020603050405020304" pitchFamily="18" charset="0"/>
                <a:cs typeface="Times New Roman" panose="02020603050405020304" pitchFamily="18" charset="0"/>
              </a:rPr>
              <a:t>Which tips were new to you?</a:t>
            </a:r>
          </a:p>
          <a:p>
            <a:pPr marR="0" algn="ctr">
              <a:spcBef>
                <a:spcPts val="0"/>
              </a:spcBef>
              <a:spcAft>
                <a:spcPts val="1800"/>
              </a:spcAft>
            </a:pPr>
            <a:r>
              <a:rPr lang="en-US" sz="3200" b="1" dirty="0">
                <a:solidFill>
                  <a:schemeClr val="bg2"/>
                </a:solidFill>
                <a:ea typeface="Times New Roman" panose="02020603050405020304" pitchFamily="18" charset="0"/>
                <a:cs typeface="Times New Roman" panose="02020603050405020304" pitchFamily="18" charset="0"/>
              </a:rPr>
              <a:t>Which ones do you think will be most helpful to you as you take tests in the future?</a:t>
            </a:r>
          </a:p>
          <a:p>
            <a:pPr marL="342900" marR="0" lvl="0" indent="-342900">
              <a:spcBef>
                <a:spcPts val="0"/>
              </a:spcBef>
              <a:spcAft>
                <a:spcPts val="0"/>
              </a:spcAft>
              <a:buFont typeface="+mj-lt"/>
              <a:buAutoNum type="arabicPeriod"/>
            </a:pPr>
            <a:endParaRPr lang="en-US" sz="2000" dirty="0">
              <a:solidFill>
                <a:schemeClr val="bg2"/>
              </a:solidFill>
              <a:latin typeface="Arial" panose="020B060402020202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1245034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394FBFBE-2BB7-4B4B-88EA-9532DC2D955B}"/>
              </a:ext>
            </a:extLst>
          </p:cNvPr>
          <p:cNvSpPr/>
          <p:nvPr/>
        </p:nvSpPr>
        <p:spPr>
          <a:xfrm>
            <a:off x="1524830" y="1500505"/>
            <a:ext cx="10344838" cy="2354491"/>
          </a:xfrm>
          <a:prstGeom prst="rect">
            <a:avLst/>
          </a:prstGeom>
        </p:spPr>
        <p:txBody>
          <a:bodyPr wrap="square">
            <a:spAutoFit/>
          </a:bodyPr>
          <a:lstStyle/>
          <a:p>
            <a:pPr algn="ctr">
              <a:spcAft>
                <a:spcPts val="5400"/>
              </a:spcAft>
            </a:pPr>
            <a:r>
              <a:rPr lang="en-US" sz="6600" u="sng" dirty="0">
                <a:solidFill>
                  <a:srgbClr val="700000"/>
                </a:solidFill>
                <a:latin typeface="Berlin Sans FB Demi" panose="020E0802020502020306" pitchFamily="34" charset="0"/>
              </a:rPr>
              <a:t>Exit Ticket</a:t>
            </a:r>
          </a:p>
          <a:p>
            <a:pPr marL="457200" lvl="0" algn="ctr">
              <a:spcAft>
                <a:spcPts val="1200"/>
              </a:spcAft>
            </a:pPr>
            <a:r>
              <a:rPr lang="en-US" sz="3600" b="1" dirty="0">
                <a:solidFill>
                  <a:schemeClr val="bg2"/>
                </a:solidFill>
                <a:ea typeface="Times New Roman" panose="02020603050405020304" pitchFamily="18" charset="0"/>
                <a:cs typeface="Times New Roman" panose="02020603050405020304" pitchFamily="18" charset="0"/>
              </a:rPr>
              <a:t>Your outline is your exit ticket.</a:t>
            </a:r>
          </a:p>
        </p:txBody>
      </p:sp>
      <p:sp>
        <p:nvSpPr>
          <p:cNvPr id="3" name="Rectangle 2">
            <a:extLst>
              <a:ext uri="{FF2B5EF4-FFF2-40B4-BE49-F238E27FC236}">
                <a16:creationId xmlns:a16="http://schemas.microsoft.com/office/drawing/2014/main" id="{9A7BD68A-87BE-4C8B-A4D7-2CB5F7598462}"/>
              </a:ext>
            </a:extLst>
          </p:cNvPr>
          <p:cNvSpPr/>
          <p:nvPr/>
        </p:nvSpPr>
        <p:spPr>
          <a:xfrm>
            <a:off x="6050101" y="4284289"/>
            <a:ext cx="1731727" cy="1937158"/>
          </a:xfrm>
          <a:prstGeom prst="rect">
            <a:avLst/>
          </a:prstGeom>
          <a:no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BAF41637-419A-4E1A-B4F8-10C65171DF91}"/>
              </a:ext>
            </a:extLst>
          </p:cNvPr>
          <p:cNvSpPr txBox="1"/>
          <p:nvPr/>
        </p:nvSpPr>
        <p:spPr>
          <a:xfrm>
            <a:off x="6167152" y="4341215"/>
            <a:ext cx="1517667" cy="1754326"/>
          </a:xfrm>
          <a:prstGeom prst="rect">
            <a:avLst/>
          </a:prstGeom>
          <a:noFill/>
        </p:spPr>
        <p:txBody>
          <a:bodyPr wrap="square" rtlCol="0">
            <a:spAutoFit/>
          </a:bodyPr>
          <a:lstStyle/>
          <a:p>
            <a:r>
              <a:rPr lang="en-US" sz="1200" b="1" dirty="0">
                <a:solidFill>
                  <a:schemeClr val="bg1"/>
                </a:solidFill>
              </a:rPr>
              <a:t>Title</a:t>
            </a:r>
          </a:p>
          <a:p>
            <a:pPr marL="400050" indent="-400050">
              <a:buAutoNum type="romanUcPeriod"/>
            </a:pPr>
            <a:r>
              <a:rPr lang="en-US" sz="1200" b="1" dirty="0">
                <a:solidFill>
                  <a:schemeClr val="bg1"/>
                </a:solidFill>
              </a:rPr>
              <a:t>____________</a:t>
            </a:r>
          </a:p>
          <a:p>
            <a:pPr marL="342900" indent="-55563">
              <a:buAutoNum type="alphaUcPeriod"/>
            </a:pPr>
            <a:r>
              <a:rPr lang="en-US" sz="1200" b="1" dirty="0">
                <a:solidFill>
                  <a:schemeClr val="bg1"/>
                </a:solidFill>
              </a:rPr>
              <a:t>_________</a:t>
            </a:r>
          </a:p>
          <a:p>
            <a:pPr marL="342900" indent="-55563">
              <a:buAutoNum type="alphaUcPeriod"/>
            </a:pPr>
            <a:r>
              <a:rPr lang="en-US" sz="1200" b="1" dirty="0">
                <a:solidFill>
                  <a:schemeClr val="bg1"/>
                </a:solidFill>
              </a:rPr>
              <a:t>___________</a:t>
            </a:r>
          </a:p>
          <a:p>
            <a:pPr marL="509588" indent="117475">
              <a:buAutoNum type="romanLcPeriod"/>
            </a:pPr>
            <a:r>
              <a:rPr lang="en-US" sz="1200" b="1" dirty="0">
                <a:solidFill>
                  <a:schemeClr val="bg1"/>
                </a:solidFill>
              </a:rPr>
              <a:t>_________</a:t>
            </a:r>
          </a:p>
          <a:p>
            <a:pPr marL="509588" indent="117475">
              <a:buAutoNum type="romanLcPeriod"/>
            </a:pPr>
            <a:r>
              <a:rPr lang="en-US" sz="1200" b="1" dirty="0">
                <a:solidFill>
                  <a:schemeClr val="bg1"/>
                </a:solidFill>
              </a:rPr>
              <a:t>______</a:t>
            </a:r>
          </a:p>
          <a:p>
            <a:r>
              <a:rPr lang="en-US" sz="1200" b="1" dirty="0">
                <a:solidFill>
                  <a:schemeClr val="bg1"/>
                </a:solidFill>
              </a:rPr>
              <a:t>II. ____________</a:t>
            </a:r>
          </a:p>
          <a:p>
            <a:pPr marL="342900" indent="-55563">
              <a:buAutoNum type="alphaUcPeriod"/>
            </a:pPr>
            <a:r>
              <a:rPr lang="en-US" sz="1200" b="1" dirty="0">
                <a:solidFill>
                  <a:schemeClr val="bg1"/>
                </a:solidFill>
              </a:rPr>
              <a:t>_________</a:t>
            </a:r>
          </a:p>
          <a:p>
            <a:pPr marL="342900" indent="-55563">
              <a:buAutoNum type="alphaUcPeriod"/>
            </a:pPr>
            <a:r>
              <a:rPr lang="en-US" sz="1200" b="1" dirty="0">
                <a:solidFill>
                  <a:schemeClr val="bg1"/>
                </a:solidFill>
              </a:rPr>
              <a:t>___________</a:t>
            </a:r>
          </a:p>
        </p:txBody>
      </p:sp>
    </p:spTree>
    <p:extLst>
      <p:ext uri="{BB962C8B-B14F-4D97-AF65-F5344CB8AC3E}">
        <p14:creationId xmlns:p14="http://schemas.microsoft.com/office/powerpoint/2010/main" val="368511180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14277" y="640824"/>
            <a:ext cx="11696700" cy="2154436"/>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000" b="0" i="0" u="sng" strike="noStrike" kern="1200" cap="none" spc="0" normalizeH="0" baseline="0" noProof="0" dirty="0">
                <a:ln>
                  <a:noFill/>
                </a:ln>
                <a:solidFill>
                  <a:srgbClr val="700000"/>
                </a:solidFill>
                <a:effectLst/>
                <a:uLnTx/>
                <a:uFillTx/>
                <a:latin typeface="Berlin Sans FB Demi" panose="020E0802020502020306" pitchFamily="34" charset="0"/>
                <a:ea typeface="+mn-ea"/>
                <a:cs typeface="+mn-cs"/>
              </a:rPr>
              <a:t>References &amp; Resources</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400" b="1" i="0" u="sng" strike="noStrike" kern="1200" cap="none" spc="0" normalizeH="0" baseline="0" noProof="0" dirty="0">
                <a:ln>
                  <a:noFill/>
                </a:ln>
                <a:solidFill>
                  <a:prstClr val="black"/>
                </a:solidFill>
                <a:effectLst/>
                <a:uLnTx/>
                <a:uFillTx/>
                <a:latin typeface="Calibri" panose="020F0502020204030204"/>
                <a:ea typeface="+mn-ea"/>
                <a:cs typeface="+mn-cs"/>
              </a:rPr>
              <a:t>Photos &amp; Images</a:t>
            </a:r>
          </a:p>
          <a:p>
            <a:pPr lvl="0" defTabSz="914400">
              <a:defRPr/>
            </a:pPr>
            <a:r>
              <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rPr>
              <a:t>Slides 1 and 3: Allison Shelley/The Verbatim Agency for American Education: Images of </a:t>
            </a:r>
            <a:r>
              <a:rPr kumimoji="0" lang="en-US" sz="1400" b="0" i="0" u="none" strike="noStrike" kern="1200" cap="none" spc="0" normalizeH="0" baseline="0" noProof="0" dirty="0">
                <a:ln>
                  <a:noFill/>
                </a:ln>
                <a:solidFill>
                  <a:schemeClr val="bg1"/>
                </a:solidFill>
                <a:effectLst/>
                <a:uLnTx/>
                <a:uFillTx/>
                <a:latin typeface="Calibri" panose="020F0502020204030204"/>
                <a:ea typeface="+mn-ea"/>
                <a:cs typeface="+mn-cs"/>
              </a:rPr>
              <a:t>Teachers and Students in Action </a:t>
            </a:r>
            <a:r>
              <a:rPr lang="en-US" sz="1400" dirty="0">
                <a:solidFill>
                  <a:schemeClr val="bg1"/>
                </a:solidFill>
                <a:hlinkClick r:id="rId3"/>
              </a:rPr>
              <a:t>https://images.all4ed.org</a:t>
            </a:r>
            <a:r>
              <a:rPr lang="en-US" sz="1400">
                <a:solidFill>
                  <a:schemeClr val="bg1"/>
                </a:solidFill>
                <a:hlinkClick r:id="rId3"/>
              </a:rPr>
              <a:t>/high-school-boy-and-girl-at-computer</a:t>
            </a:r>
            <a:r>
              <a:rPr lang="en-US" sz="1400">
                <a:solidFill>
                  <a:schemeClr val="bg1"/>
                </a:solidFill>
              </a:rPr>
              <a:t>  </a:t>
            </a:r>
            <a:endParaRPr kumimoji="0" lang="en-US" sz="1400" b="0" i="0" u="none" strike="noStrike" kern="1200" cap="none" spc="0" normalizeH="0" baseline="0" noProof="0" dirty="0">
              <a:ln>
                <a:noFill/>
              </a:ln>
              <a:solidFill>
                <a:schemeClr val="bg1"/>
              </a:solidFill>
              <a:effectLst/>
              <a:uLnTx/>
              <a:uFillTx/>
              <a:latin typeface="Calibri" panose="020F0502020204030204"/>
            </a:endParaRPr>
          </a:p>
          <a:p>
            <a:pPr defTabSz="914400">
              <a:defRPr/>
            </a:pPr>
            <a:r>
              <a:rPr lang="en-US" sz="1400" dirty="0">
                <a:solidFill>
                  <a:schemeClr val="bg1"/>
                </a:solidFill>
                <a:latin typeface="Calibri" panose="020F0502020204030204"/>
              </a:rPr>
              <a:t>Slide 2 and unit thumbnails: </a:t>
            </a:r>
            <a:r>
              <a:rPr lang="en-US" sz="1400" dirty="0">
                <a:solidFill>
                  <a:schemeClr val="bg1"/>
                </a:solidFill>
              </a:rPr>
              <a:t>Image: https://www.flickr.com/photos/_sk/4276400278</a:t>
            </a:r>
            <a:endParaRPr kumimoji="0" lang="en-US" sz="1400" b="0" i="0" u="none" strike="noStrike" kern="1200" cap="none" spc="0" normalizeH="0" baseline="0" noProof="0" dirty="0">
              <a:ln>
                <a:noFill/>
              </a:ln>
              <a:solidFill>
                <a:schemeClr val="bg1"/>
              </a:solidFill>
              <a:effectLst/>
              <a:uLnTx/>
              <a:uFillTx/>
              <a:latin typeface="Calibri" panose="020F0502020204030204"/>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schemeClr val="bg1"/>
                </a:solidFill>
                <a:effectLst/>
                <a:uLnTx/>
                <a:uFillTx/>
                <a:ea typeface="+mn-ea"/>
                <a:cs typeface="Arial"/>
                <a:sym typeface="Arial"/>
              </a:rPr>
              <a:t>Slide 3: https://pixabay.com/id/illustrations/akses-banyak-tangan-933142/</a:t>
            </a:r>
          </a:p>
          <a:p>
            <a:pPr lvl="0" defTabSz="914400">
              <a:defRPr/>
            </a:pPr>
            <a:r>
              <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rPr>
              <a:t>Slide 14</a:t>
            </a:r>
            <a:r>
              <a:rPr lang="en-US" sz="1400" dirty="0">
                <a:solidFill>
                  <a:prstClr val="black"/>
                </a:solidFill>
              </a:rPr>
              <a:t>: </a:t>
            </a:r>
            <a:r>
              <a:rPr lang="en-US" sz="1400" dirty="0">
                <a:solidFill>
                  <a:prstClr val="black"/>
                </a:solidFill>
                <a:hlinkClick r:id="rId4"/>
              </a:rPr>
              <a:t>https://www.flickr.com/photos/departmentofed/8506636735</a:t>
            </a:r>
            <a:r>
              <a:rPr lang="en-US" sz="1400" dirty="0">
                <a:solidFill>
                  <a:prstClr val="black"/>
                </a:solidFill>
              </a:rPr>
              <a:t>  </a:t>
            </a:r>
            <a:endPar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3" name="Picture 2"/>
          <p:cNvPicPr/>
          <p:nvPr/>
        </p:nvPicPr>
        <p:blipFill>
          <a:blip r:embed="rId5" cstate="print">
            <a:extLst>
              <a:ext uri="{28A0092B-C50C-407E-A947-70E740481C1C}">
                <a14:useLocalDpi xmlns:a14="http://schemas.microsoft.com/office/drawing/2010/main" val="0"/>
              </a:ext>
            </a:extLst>
          </a:blip>
          <a:stretch>
            <a:fillRect/>
          </a:stretch>
        </p:blipFill>
        <p:spPr>
          <a:xfrm>
            <a:off x="10586459" y="6344602"/>
            <a:ext cx="1319530" cy="388620"/>
          </a:xfrm>
          <a:prstGeom prst="rect">
            <a:avLst/>
          </a:prstGeom>
          <a:solidFill>
            <a:schemeClr val="tx1"/>
          </a:solidFill>
        </p:spPr>
      </p:pic>
    </p:spTree>
    <p:extLst>
      <p:ext uri="{BB962C8B-B14F-4D97-AF65-F5344CB8AC3E}">
        <p14:creationId xmlns:p14="http://schemas.microsoft.com/office/powerpoint/2010/main" val="180701891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2">
            <a:lumMod val="75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375CDC-D4B9-4AE9-9A1A-FCA6750837F5}"/>
              </a:ext>
            </a:extLst>
          </p:cNvPr>
          <p:cNvSpPr>
            <a:spLocks noGrp="1"/>
          </p:cNvSpPr>
          <p:nvPr>
            <p:ph type="ctrTitle"/>
          </p:nvPr>
        </p:nvSpPr>
        <p:spPr>
          <a:xfrm>
            <a:off x="2023753" y="611724"/>
            <a:ext cx="9144000" cy="991445"/>
          </a:xfrm>
        </p:spPr>
        <p:txBody>
          <a:bodyPr anchor="t"/>
          <a:lstStyle/>
          <a:p>
            <a:r>
              <a:rPr lang="en-US" dirty="0">
                <a:latin typeface="Berlin Sans FB" panose="020E0602020502020306" pitchFamily="34" charset="0"/>
              </a:rPr>
              <a:t>Managing My Learning</a:t>
            </a:r>
          </a:p>
        </p:txBody>
      </p:sp>
      <p:sp>
        <p:nvSpPr>
          <p:cNvPr id="3" name="Subtitle 2">
            <a:extLst>
              <a:ext uri="{FF2B5EF4-FFF2-40B4-BE49-F238E27FC236}">
                <a16:creationId xmlns:a16="http://schemas.microsoft.com/office/drawing/2014/main" id="{A987A6B0-D030-425A-A67B-31A8E5C83771}"/>
              </a:ext>
            </a:extLst>
          </p:cNvPr>
          <p:cNvSpPr>
            <a:spLocks noGrp="1"/>
          </p:cNvSpPr>
          <p:nvPr>
            <p:ph type="subTitle" idx="1"/>
          </p:nvPr>
        </p:nvSpPr>
        <p:spPr>
          <a:xfrm>
            <a:off x="2091047" y="1749489"/>
            <a:ext cx="9144000" cy="768081"/>
          </a:xfrm>
        </p:spPr>
        <p:txBody>
          <a:bodyPr>
            <a:normAutofit/>
          </a:bodyPr>
          <a:lstStyle/>
          <a:p>
            <a:r>
              <a:rPr lang="en-US" sz="4400" dirty="0">
                <a:latin typeface="Berlin Sans FB" panose="020E0602020502020306" pitchFamily="34" charset="0"/>
              </a:rPr>
              <a:t>Day 7: Measuring My Learning</a:t>
            </a:r>
          </a:p>
        </p:txBody>
      </p:sp>
      <p:sp>
        <p:nvSpPr>
          <p:cNvPr id="4" name="Rectangle 3">
            <a:extLst>
              <a:ext uri="{FF2B5EF4-FFF2-40B4-BE49-F238E27FC236}">
                <a16:creationId xmlns:a16="http://schemas.microsoft.com/office/drawing/2014/main" id="{36754DA1-75FD-4A26-8FC5-0BA8347F3756}"/>
              </a:ext>
            </a:extLst>
          </p:cNvPr>
          <p:cNvSpPr/>
          <p:nvPr/>
        </p:nvSpPr>
        <p:spPr>
          <a:xfrm>
            <a:off x="76200" y="0"/>
            <a:ext cx="1164771" cy="914400"/>
          </a:xfrm>
          <a:prstGeom prst="rect">
            <a:avLst/>
          </a:prstGeom>
          <a:blipFill dpi="0" rotWithShape="1">
            <a:blip r:embed="rId3" cstate="print">
              <a:extLst>
                <a:ext uri="{28A0092B-C50C-407E-A947-70E740481C1C}">
                  <a14:useLocalDpi xmlns:a14="http://schemas.microsoft.com/office/drawing/2010/main" val="0"/>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6AEF68E3-8E57-4715-BDDF-7D2E29B3F033}"/>
              </a:ext>
            </a:extLst>
          </p:cNvPr>
          <p:cNvSpPr/>
          <p:nvPr/>
        </p:nvSpPr>
        <p:spPr>
          <a:xfrm>
            <a:off x="3735980" y="2873829"/>
            <a:ext cx="6035040" cy="3383280"/>
          </a:xfrm>
          <a:prstGeom prst="rect">
            <a:avLst/>
          </a:prstGeom>
          <a:blipFill dpi="0" rotWithShape="1">
            <a:blip r:embed="rId4">
              <a:extLst>
                <a:ext uri="{28A0092B-C50C-407E-A947-70E740481C1C}">
                  <a14:useLocalDpi xmlns:a14="http://schemas.microsoft.com/office/drawing/2010/main" val="0"/>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47938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77"/>
        <p:cNvGrpSpPr/>
        <p:nvPr/>
      </p:nvGrpSpPr>
      <p:grpSpPr>
        <a:xfrm>
          <a:off x="0" y="0"/>
          <a:ext cx="0" cy="0"/>
          <a:chOff x="0" y="0"/>
          <a:chExt cx="0" cy="0"/>
        </a:xfrm>
      </p:grpSpPr>
      <p:pic>
        <p:nvPicPr>
          <p:cNvPr id="1026" name="Picture 2" descr="https://pixabay.com/get/g2e6581f5b9baa1a15ee0b0433714cb4b1123c5e541e79e4bd9dfad859111018a8c0ee98e2ed51b1a8490a37b47d03278_1920.jpg">
            <a:extLst>
              <a:ext uri="{FF2B5EF4-FFF2-40B4-BE49-F238E27FC236}">
                <a16:creationId xmlns:a16="http://schemas.microsoft.com/office/drawing/2014/main" id="{5F238448-7F17-4332-BDB6-C987AD8DD45D}"/>
              </a:ext>
            </a:extLst>
          </p:cNvPr>
          <p:cNvPicPr>
            <a:picLocks noChangeAspect="1" noChangeArrowheads="1"/>
          </p:cNvPicPr>
          <p:nvPr/>
        </p:nvPicPr>
        <p:blipFill>
          <a:blip r:embed="rId3">
            <a:extLst>
              <a:ext uri="{BEBA8EAE-BF5A-486C-A8C5-ECC9F3942E4B}">
                <a14:imgProps xmlns:a14="http://schemas.microsoft.com/office/drawing/2010/main">
                  <a14:imgLayer r:embed="rId4">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3398521" y="1553836"/>
            <a:ext cx="6849993" cy="4773925"/>
          </a:xfrm>
          <a:prstGeom prst="rect">
            <a:avLst/>
          </a:prstGeom>
          <a:noFill/>
          <a:extLst>
            <a:ext uri="{909E8E84-426E-40DD-AFC4-6F175D3DCCD1}">
              <a14:hiddenFill xmlns:a14="http://schemas.microsoft.com/office/drawing/2010/main">
                <a:solidFill>
                  <a:srgbClr val="FFFFFF"/>
                </a:solidFill>
              </a14:hiddenFill>
            </a:ext>
          </a:extLst>
        </p:spPr>
      </p:pic>
      <p:sp>
        <p:nvSpPr>
          <p:cNvPr id="78" name="Google Shape;78;p15"/>
          <p:cNvSpPr txBox="1">
            <a:spLocks noGrp="1"/>
          </p:cNvSpPr>
          <p:nvPr>
            <p:ph type="title"/>
          </p:nvPr>
        </p:nvSpPr>
        <p:spPr>
          <a:xfrm>
            <a:off x="1810173" y="311159"/>
            <a:ext cx="5288280" cy="1023600"/>
          </a:xfrm>
          <a:prstGeom prst="rect">
            <a:avLst/>
          </a:prstGeom>
        </p:spPr>
        <p:txBody>
          <a:bodyPr spcFirstLastPara="1" vert="horz" wrap="square" lIns="121900" tIns="121900" rIns="121900" bIns="121900" rtlCol="0" anchor="b" anchorCtr="0">
            <a:noAutofit/>
          </a:bodyPr>
          <a:lstStyle/>
          <a:p>
            <a:r>
              <a:rPr lang="en" dirty="0">
                <a:solidFill>
                  <a:schemeClr val="bg2"/>
                </a:solidFill>
              </a:rPr>
              <a:t>Student Dedication</a:t>
            </a:r>
            <a:endParaRPr dirty="0">
              <a:solidFill>
                <a:schemeClr val="bg2"/>
              </a:solidFil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3C9E9FC4-F810-440E-AC15-A67365D0618D}"/>
              </a:ext>
            </a:extLst>
          </p:cNvPr>
          <p:cNvSpPr txBox="1"/>
          <p:nvPr/>
        </p:nvSpPr>
        <p:spPr>
          <a:xfrm>
            <a:off x="1568517" y="945046"/>
            <a:ext cx="9877647" cy="3062377"/>
          </a:xfrm>
          <a:prstGeom prst="rect">
            <a:avLst/>
          </a:prstGeom>
          <a:noFill/>
        </p:spPr>
        <p:txBody>
          <a:bodyPr wrap="square" rtlCol="0">
            <a:spAutoFit/>
          </a:bodyPr>
          <a:lstStyle/>
          <a:p>
            <a:pPr algn="ctr"/>
            <a:r>
              <a:rPr lang="en-US" sz="4000" dirty="0">
                <a:solidFill>
                  <a:srgbClr val="700000"/>
                </a:solidFill>
                <a:latin typeface="Berlin Sans FB" panose="020E0602020502020306" pitchFamily="34" charset="0"/>
              </a:rPr>
              <a:t>Do Now: </a:t>
            </a:r>
            <a:r>
              <a:rPr lang="en-US" sz="4000" dirty="0">
                <a:solidFill>
                  <a:srgbClr val="700000"/>
                </a:solidFill>
                <a:latin typeface="Berlin Sans FB Demi" panose="020E0802020502020306" pitchFamily="34" charset="0"/>
              </a:rPr>
              <a:t>Your Tips for Test-Taking Success</a:t>
            </a:r>
            <a:endParaRPr lang="en-US" sz="4000" dirty="0">
              <a:solidFill>
                <a:srgbClr val="700000"/>
              </a:solidFill>
              <a:latin typeface="Berlin Sans FB" panose="020E0602020502020306" pitchFamily="34" charset="0"/>
            </a:endParaRPr>
          </a:p>
          <a:p>
            <a:pPr algn="ctr">
              <a:spcBef>
                <a:spcPts val="3600"/>
              </a:spcBef>
            </a:pPr>
            <a:r>
              <a:rPr lang="en-US" sz="3600" dirty="0">
                <a:solidFill>
                  <a:schemeClr val="bg2"/>
                </a:solidFill>
                <a:ea typeface="Times New Roman" panose="02020603050405020304" pitchFamily="18" charset="0"/>
                <a:cs typeface="Times New Roman" panose="02020603050405020304" pitchFamily="18" charset="0"/>
              </a:rPr>
              <a:t>What are </a:t>
            </a:r>
            <a:r>
              <a:rPr lang="en-US" sz="3600" dirty="0">
                <a:solidFill>
                  <a:srgbClr val="700000"/>
                </a:solidFill>
                <a:ea typeface="Times New Roman" panose="02020603050405020304" pitchFamily="18" charset="0"/>
                <a:cs typeface="Times New Roman" panose="02020603050405020304" pitchFamily="18" charset="0"/>
              </a:rPr>
              <a:t>your</a:t>
            </a:r>
            <a:r>
              <a:rPr lang="en-US" sz="3600" dirty="0">
                <a:solidFill>
                  <a:schemeClr val="bg2">
                    <a:lumMod val="75000"/>
                  </a:schemeClr>
                </a:solidFill>
                <a:ea typeface="Times New Roman" panose="02020603050405020304" pitchFamily="18" charset="0"/>
                <a:cs typeface="Times New Roman" panose="02020603050405020304" pitchFamily="18" charset="0"/>
              </a:rPr>
              <a:t> </a:t>
            </a:r>
            <a:r>
              <a:rPr lang="en-US" sz="3600" dirty="0">
                <a:solidFill>
                  <a:schemeClr val="bg2"/>
                </a:solidFill>
                <a:ea typeface="Times New Roman" panose="02020603050405020304" pitchFamily="18" charset="0"/>
                <a:cs typeface="Times New Roman" panose="02020603050405020304" pitchFamily="18" charset="0"/>
              </a:rPr>
              <a:t>best test-taking strategies and secrets? </a:t>
            </a:r>
          </a:p>
          <a:p>
            <a:pPr algn="ctr">
              <a:spcBef>
                <a:spcPts val="1800"/>
              </a:spcBef>
            </a:pPr>
            <a:r>
              <a:rPr lang="en-US" sz="3600" dirty="0">
                <a:solidFill>
                  <a:schemeClr val="bg2"/>
                </a:solidFill>
                <a:cs typeface="Times New Roman" panose="02020603050405020304" pitchFamily="18" charset="0"/>
              </a:rPr>
              <a:t>What different</a:t>
            </a:r>
            <a:r>
              <a:rPr lang="en-US" sz="3600" dirty="0">
                <a:solidFill>
                  <a:schemeClr val="bg2">
                    <a:lumMod val="75000"/>
                  </a:schemeClr>
                </a:solidFill>
                <a:cs typeface="Times New Roman" panose="02020603050405020304" pitchFamily="18" charset="0"/>
              </a:rPr>
              <a:t> </a:t>
            </a:r>
            <a:r>
              <a:rPr lang="en-US" sz="3600" dirty="0">
                <a:solidFill>
                  <a:srgbClr val="700000"/>
                </a:solidFill>
                <a:cs typeface="Times New Roman" panose="02020603050405020304" pitchFamily="18" charset="0"/>
              </a:rPr>
              <a:t>kinds</a:t>
            </a:r>
            <a:r>
              <a:rPr lang="en-US" sz="3600" dirty="0">
                <a:solidFill>
                  <a:schemeClr val="bg2">
                    <a:lumMod val="75000"/>
                  </a:schemeClr>
                </a:solidFill>
                <a:cs typeface="Times New Roman" panose="02020603050405020304" pitchFamily="18" charset="0"/>
              </a:rPr>
              <a:t> </a:t>
            </a:r>
            <a:r>
              <a:rPr lang="en-US" sz="3600" dirty="0">
                <a:solidFill>
                  <a:schemeClr val="bg2"/>
                </a:solidFill>
                <a:cs typeface="Times New Roman" panose="02020603050405020304" pitchFamily="18" charset="0"/>
              </a:rPr>
              <a:t>of tips have we collected?</a:t>
            </a:r>
            <a:endParaRPr lang="en-US" sz="3600" dirty="0">
              <a:solidFill>
                <a:schemeClr val="bg2"/>
              </a:solidFill>
            </a:endParaRPr>
          </a:p>
        </p:txBody>
      </p:sp>
      <p:pic>
        <p:nvPicPr>
          <p:cNvPr id="6" name="Picture 5">
            <a:extLst>
              <a:ext uri="{FF2B5EF4-FFF2-40B4-BE49-F238E27FC236}">
                <a16:creationId xmlns:a16="http://schemas.microsoft.com/office/drawing/2014/main" id="{ED2D5AB6-8E3D-4D1D-86A0-AE5285047CDA}"/>
              </a:ext>
            </a:extLst>
          </p:cNvPr>
          <p:cNvPicPr>
            <a:picLocks noChangeAspect="1"/>
          </p:cNvPicPr>
          <p:nvPr/>
        </p:nvPicPr>
        <p:blipFill rotWithShape="1">
          <a:blip r:embed="rId3">
            <a:extLst>
              <a:ext uri="{28A0092B-C50C-407E-A947-70E740481C1C}">
                <a14:useLocalDpi xmlns:a14="http://schemas.microsoft.com/office/drawing/2010/main" val="0"/>
              </a:ext>
            </a:extLst>
          </a:blip>
          <a:srcRect l="11157" b="26184"/>
          <a:stretch/>
        </p:blipFill>
        <p:spPr>
          <a:xfrm>
            <a:off x="4820640" y="4603759"/>
            <a:ext cx="3373404" cy="1869705"/>
          </a:xfrm>
          <a:prstGeom prst="rect">
            <a:avLst/>
          </a:prstGeom>
        </p:spPr>
      </p:pic>
      <p:sp>
        <p:nvSpPr>
          <p:cNvPr id="7" name="TextBox 6">
            <a:extLst>
              <a:ext uri="{FF2B5EF4-FFF2-40B4-BE49-F238E27FC236}">
                <a16:creationId xmlns:a16="http://schemas.microsoft.com/office/drawing/2014/main" id="{063B359C-1B13-4D21-A421-ABD2E2307EFE}"/>
              </a:ext>
            </a:extLst>
          </p:cNvPr>
          <p:cNvSpPr txBox="1"/>
          <p:nvPr/>
        </p:nvSpPr>
        <p:spPr>
          <a:xfrm>
            <a:off x="4500408" y="6473464"/>
            <a:ext cx="4013867" cy="430887"/>
          </a:xfrm>
          <a:prstGeom prst="rect">
            <a:avLst/>
          </a:prstGeom>
          <a:noFill/>
        </p:spPr>
        <p:txBody>
          <a:bodyPr wrap="square" rtlCol="0">
            <a:spAutoFit/>
          </a:bodyPr>
          <a:lstStyle/>
          <a:p>
            <a:pPr algn="ctr"/>
            <a:r>
              <a:rPr lang="en-US" sz="1050" dirty="0">
                <a:solidFill>
                  <a:schemeClr val="bg1"/>
                </a:solidFill>
              </a:rPr>
              <a:t>Courtesy Allison Shelley/The Verbatim Agency for American Education: Images of Teachers and Students in Action</a:t>
            </a:r>
          </a:p>
        </p:txBody>
      </p:sp>
    </p:spTree>
    <p:extLst>
      <p:ext uri="{BB962C8B-B14F-4D97-AF65-F5344CB8AC3E}">
        <p14:creationId xmlns:p14="http://schemas.microsoft.com/office/powerpoint/2010/main" val="2563978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2CE3C565-D041-422F-AD7D-1E761B97A422}"/>
              </a:ext>
            </a:extLst>
          </p:cNvPr>
          <p:cNvPicPr>
            <a:picLocks noChangeAspect="1"/>
          </p:cNvPicPr>
          <p:nvPr/>
        </p:nvPicPr>
        <p:blipFill rotWithShape="1">
          <a:blip r:embed="rId3"/>
          <a:srcRect r="1868"/>
          <a:stretch/>
        </p:blipFill>
        <p:spPr>
          <a:xfrm>
            <a:off x="1" y="712238"/>
            <a:ext cx="10871200" cy="5447616"/>
          </a:xfrm>
          <a:prstGeom prst="rect">
            <a:avLst/>
          </a:prstGeom>
        </p:spPr>
      </p:pic>
      <p:sp>
        <p:nvSpPr>
          <p:cNvPr id="3" name="TextBox 2">
            <a:extLst>
              <a:ext uri="{FF2B5EF4-FFF2-40B4-BE49-F238E27FC236}">
                <a16:creationId xmlns:a16="http://schemas.microsoft.com/office/drawing/2014/main" id="{D1CE6A8F-4C83-4BF9-B5BF-0D249FE886F8}"/>
              </a:ext>
            </a:extLst>
          </p:cNvPr>
          <p:cNvSpPr txBox="1"/>
          <p:nvPr/>
        </p:nvSpPr>
        <p:spPr>
          <a:xfrm>
            <a:off x="202018" y="30473"/>
            <a:ext cx="10122361" cy="584775"/>
          </a:xfrm>
          <a:prstGeom prst="rect">
            <a:avLst/>
          </a:prstGeom>
          <a:noFill/>
        </p:spPr>
        <p:txBody>
          <a:bodyPr wrap="square" rtlCol="0">
            <a:spAutoFit/>
          </a:bodyPr>
          <a:lstStyle/>
          <a:p>
            <a:r>
              <a:rPr lang="en-US" sz="3200" u="sng" dirty="0">
                <a:solidFill>
                  <a:schemeClr val="accent1">
                    <a:lumMod val="50000"/>
                  </a:schemeClr>
                </a:solidFill>
                <a:latin typeface="Berlin Sans FB" panose="020E0602020502020306" pitchFamily="34" charset="0"/>
              </a:rPr>
              <a:t>A Wikipedia Outline </a:t>
            </a:r>
          </a:p>
        </p:txBody>
      </p:sp>
      <p:sp>
        <p:nvSpPr>
          <p:cNvPr id="4" name="Oval 3">
            <a:extLst>
              <a:ext uri="{FF2B5EF4-FFF2-40B4-BE49-F238E27FC236}">
                <a16:creationId xmlns:a16="http://schemas.microsoft.com/office/drawing/2014/main" id="{4E5C787E-01EF-4E74-8A77-46579115F831}"/>
              </a:ext>
            </a:extLst>
          </p:cNvPr>
          <p:cNvSpPr/>
          <p:nvPr/>
        </p:nvSpPr>
        <p:spPr>
          <a:xfrm>
            <a:off x="915973" y="3078630"/>
            <a:ext cx="3789803" cy="3106757"/>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hlinkClick r:id="rId4"/>
            <a:extLst>
              <a:ext uri="{FF2B5EF4-FFF2-40B4-BE49-F238E27FC236}">
                <a16:creationId xmlns:a16="http://schemas.microsoft.com/office/drawing/2014/main" id="{FCE5BD98-D690-48B4-9CB4-C4333046B66C}"/>
              </a:ext>
            </a:extLst>
          </p:cNvPr>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a:off x="11449256" y="5581042"/>
            <a:ext cx="604345" cy="604345"/>
          </a:xfrm>
          <a:prstGeom prst="rect">
            <a:avLst/>
          </a:prstGeom>
        </p:spPr>
      </p:pic>
    </p:spTree>
    <p:extLst>
      <p:ext uri="{BB962C8B-B14F-4D97-AF65-F5344CB8AC3E}">
        <p14:creationId xmlns:p14="http://schemas.microsoft.com/office/powerpoint/2010/main" val="405081643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2F4BB906-8236-437D-9BE1-57D21287568F}"/>
              </a:ext>
            </a:extLst>
          </p:cNvPr>
          <p:cNvSpPr txBox="1"/>
          <p:nvPr/>
        </p:nvSpPr>
        <p:spPr>
          <a:xfrm>
            <a:off x="1555605" y="2316777"/>
            <a:ext cx="10735369" cy="4201150"/>
          </a:xfrm>
          <a:prstGeom prst="rect">
            <a:avLst/>
          </a:prstGeom>
          <a:noFill/>
        </p:spPr>
        <p:txBody>
          <a:bodyPr wrap="square" rtlCol="0">
            <a:spAutoFit/>
          </a:bodyPr>
          <a:lstStyle/>
          <a:p>
            <a:pPr>
              <a:spcAft>
                <a:spcPts val="600"/>
              </a:spcAft>
            </a:pPr>
            <a:r>
              <a:rPr lang="en-US" sz="4000" dirty="0">
                <a:solidFill>
                  <a:schemeClr val="bg2"/>
                </a:solidFill>
                <a:latin typeface="Cooper Black" panose="0208090404030B020404" pitchFamily="18" charset="0"/>
              </a:rPr>
              <a:t>outline</a:t>
            </a:r>
            <a:r>
              <a:rPr lang="en-US" sz="4000" dirty="0">
                <a:solidFill>
                  <a:schemeClr val="bg2"/>
                </a:solidFill>
                <a:latin typeface="Cooper Black" panose="0208090404030B020404" pitchFamily="18" charset="0"/>
                <a:sym typeface="Wingdings" panose="05000000000000000000" pitchFamily="2" charset="2"/>
              </a:rPr>
              <a:t>:</a:t>
            </a:r>
          </a:p>
          <a:p>
            <a:pPr>
              <a:spcAft>
                <a:spcPts val="1200"/>
              </a:spcAft>
            </a:pPr>
            <a:r>
              <a:rPr lang="en-US" sz="3200" dirty="0">
                <a:solidFill>
                  <a:schemeClr val="bg2"/>
                </a:solidFill>
                <a:latin typeface="Berlin Sans FB" panose="020E0602020502020306" pitchFamily="34" charset="0"/>
              </a:rPr>
              <a:t>a way to organize information in a list by topics, sub-topics, and details. Outlines are used </a:t>
            </a:r>
          </a:p>
          <a:p>
            <a:pPr marL="457200" indent="-457200">
              <a:spcAft>
                <a:spcPts val="1200"/>
              </a:spcAft>
              <a:buFont typeface="Arial" panose="020B0604020202020204" pitchFamily="34" charset="0"/>
              <a:buChar char="•"/>
            </a:pPr>
            <a:r>
              <a:rPr lang="en-US" sz="3200" dirty="0">
                <a:solidFill>
                  <a:schemeClr val="bg2"/>
                </a:solidFill>
                <a:latin typeface="Berlin Sans FB" panose="020E0602020502020306" pitchFamily="34" charset="0"/>
              </a:rPr>
              <a:t>to capture important information when you read</a:t>
            </a:r>
          </a:p>
          <a:p>
            <a:pPr marL="457200" indent="-457200">
              <a:spcAft>
                <a:spcPts val="1200"/>
              </a:spcAft>
              <a:buFont typeface="Arial" panose="020B0604020202020204" pitchFamily="34" charset="0"/>
              <a:buChar char="•"/>
            </a:pPr>
            <a:r>
              <a:rPr lang="en-US" sz="3200" dirty="0">
                <a:solidFill>
                  <a:schemeClr val="bg2"/>
                </a:solidFill>
                <a:latin typeface="Berlin Sans FB" panose="020E0602020502020306" pitchFamily="34" charset="0"/>
              </a:rPr>
              <a:t>to plan how to present information </a:t>
            </a:r>
          </a:p>
          <a:p>
            <a:pPr marL="457200" indent="-457200">
              <a:spcAft>
                <a:spcPts val="1200"/>
              </a:spcAft>
              <a:buFont typeface="Arial" panose="020B0604020202020204" pitchFamily="34" charset="0"/>
              <a:buChar char="•"/>
            </a:pPr>
            <a:r>
              <a:rPr lang="en-US" sz="3200" dirty="0">
                <a:solidFill>
                  <a:schemeClr val="bg2"/>
                </a:solidFill>
                <a:latin typeface="Berlin Sans FB" panose="020E0602020502020306" pitchFamily="34" charset="0"/>
              </a:rPr>
              <a:t>to check to see whether your thinking is clear and well organized</a:t>
            </a:r>
          </a:p>
        </p:txBody>
      </p:sp>
      <p:sp>
        <p:nvSpPr>
          <p:cNvPr id="3" name="Rectangle: Rounded Corners 2">
            <a:extLst>
              <a:ext uri="{FF2B5EF4-FFF2-40B4-BE49-F238E27FC236}">
                <a16:creationId xmlns:a16="http://schemas.microsoft.com/office/drawing/2014/main" id="{4EDD6599-275E-4D55-9C29-D750AC012647}"/>
              </a:ext>
            </a:extLst>
          </p:cNvPr>
          <p:cNvSpPr/>
          <p:nvPr/>
        </p:nvSpPr>
        <p:spPr>
          <a:xfrm>
            <a:off x="9395037" y="340073"/>
            <a:ext cx="2393987" cy="2282808"/>
          </a:xfrm>
          <a:prstGeom prst="roundRect">
            <a:avLst/>
          </a:prstGeom>
          <a:solidFill>
            <a:srgbClr val="3A669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76ED5596-161F-42AC-9407-26A19D3A5E5F}"/>
              </a:ext>
            </a:extLst>
          </p:cNvPr>
          <p:cNvSpPr txBox="1"/>
          <p:nvPr/>
        </p:nvSpPr>
        <p:spPr>
          <a:xfrm>
            <a:off x="9584819" y="525267"/>
            <a:ext cx="2393987" cy="2492990"/>
          </a:xfrm>
          <a:prstGeom prst="rect">
            <a:avLst/>
          </a:prstGeom>
          <a:noFill/>
        </p:spPr>
        <p:txBody>
          <a:bodyPr wrap="square" rtlCol="0">
            <a:spAutoFit/>
          </a:bodyPr>
          <a:lstStyle/>
          <a:p>
            <a:r>
              <a:rPr lang="en-US" sz="4000" b="1" dirty="0"/>
              <a:t>A Useful</a:t>
            </a:r>
          </a:p>
          <a:p>
            <a:r>
              <a:rPr lang="en-US" sz="4000" b="1" dirty="0"/>
              <a:t>Term to </a:t>
            </a:r>
          </a:p>
          <a:p>
            <a:r>
              <a:rPr lang="en-US" sz="4000" b="1" dirty="0"/>
              <a:t>Know</a:t>
            </a:r>
          </a:p>
          <a:p>
            <a:pPr marL="457200" indent="-457200">
              <a:buFont typeface="Arial" panose="020B0604020202020204" pitchFamily="34" charset="0"/>
              <a:buChar char="•"/>
            </a:pPr>
            <a:endParaRPr lang="en-US" sz="3600" dirty="0"/>
          </a:p>
        </p:txBody>
      </p:sp>
    </p:spTree>
    <p:extLst>
      <p:ext uri="{BB962C8B-B14F-4D97-AF65-F5344CB8AC3E}">
        <p14:creationId xmlns:p14="http://schemas.microsoft.com/office/powerpoint/2010/main" val="24006228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Arrow: Right 5">
            <a:extLst>
              <a:ext uri="{FF2B5EF4-FFF2-40B4-BE49-F238E27FC236}">
                <a16:creationId xmlns:a16="http://schemas.microsoft.com/office/drawing/2014/main" id="{F20A6B12-E9E0-4B89-8220-5CAFDE812801}"/>
              </a:ext>
            </a:extLst>
          </p:cNvPr>
          <p:cNvSpPr/>
          <p:nvPr/>
        </p:nvSpPr>
        <p:spPr>
          <a:xfrm>
            <a:off x="5788104" y="5031180"/>
            <a:ext cx="1498067" cy="578734"/>
          </a:xfrm>
          <a:prstGeom prst="rightArrow">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Arrow: Right 10">
            <a:extLst>
              <a:ext uri="{FF2B5EF4-FFF2-40B4-BE49-F238E27FC236}">
                <a16:creationId xmlns:a16="http://schemas.microsoft.com/office/drawing/2014/main" id="{6CD0E3E8-8A77-4224-B4FF-B81E3B864334}"/>
              </a:ext>
            </a:extLst>
          </p:cNvPr>
          <p:cNvSpPr/>
          <p:nvPr/>
        </p:nvSpPr>
        <p:spPr>
          <a:xfrm rot="5400000">
            <a:off x="3692425" y="3661446"/>
            <a:ext cx="960292" cy="578734"/>
          </a:xfrm>
          <a:prstGeom prst="rightArrow">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Rounded Corners 1">
            <a:extLst>
              <a:ext uri="{FF2B5EF4-FFF2-40B4-BE49-F238E27FC236}">
                <a16:creationId xmlns:a16="http://schemas.microsoft.com/office/drawing/2014/main" id="{63618801-1207-443C-B2FA-4938AAF0A26F}"/>
              </a:ext>
            </a:extLst>
          </p:cNvPr>
          <p:cNvSpPr/>
          <p:nvPr/>
        </p:nvSpPr>
        <p:spPr>
          <a:xfrm>
            <a:off x="2535502" y="4432294"/>
            <a:ext cx="3355843" cy="2110648"/>
          </a:xfrm>
          <a:prstGeom prst="roundRect">
            <a:avLst>
              <a:gd name="adj" fmla="val 16401"/>
            </a:avLst>
          </a:prstGeom>
          <a:solidFill>
            <a:srgbClr val="3A669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C820D5C5-850F-47A5-A621-2C68897493C3}"/>
              </a:ext>
            </a:extLst>
          </p:cNvPr>
          <p:cNvSpPr txBox="1"/>
          <p:nvPr/>
        </p:nvSpPr>
        <p:spPr>
          <a:xfrm>
            <a:off x="2468773" y="4509962"/>
            <a:ext cx="3483927" cy="1754326"/>
          </a:xfrm>
          <a:prstGeom prst="rect">
            <a:avLst/>
          </a:prstGeom>
          <a:noFill/>
        </p:spPr>
        <p:txBody>
          <a:bodyPr wrap="square" rtlCol="0">
            <a:spAutoFit/>
          </a:bodyPr>
          <a:lstStyle/>
          <a:p>
            <a:pPr algn="ctr"/>
            <a:r>
              <a:rPr lang="en-US" sz="2400" dirty="0"/>
              <a:t>2. </a:t>
            </a:r>
          </a:p>
          <a:p>
            <a:pPr algn="ctr"/>
            <a:r>
              <a:rPr lang="en-US" sz="2800" b="1" dirty="0"/>
              <a:t>Whole Class Practice</a:t>
            </a:r>
            <a:r>
              <a:rPr lang="en-US" sz="2800" dirty="0"/>
              <a:t>: </a:t>
            </a:r>
          </a:p>
          <a:p>
            <a:pPr algn="ctr"/>
            <a:r>
              <a:rPr lang="en-US" sz="2800" dirty="0"/>
              <a:t>“Using Outlines for Success”</a:t>
            </a:r>
          </a:p>
        </p:txBody>
      </p:sp>
      <p:grpSp>
        <p:nvGrpSpPr>
          <p:cNvPr id="23" name="Group 22">
            <a:extLst>
              <a:ext uri="{FF2B5EF4-FFF2-40B4-BE49-F238E27FC236}">
                <a16:creationId xmlns:a16="http://schemas.microsoft.com/office/drawing/2014/main" id="{C9DB9414-F788-4FE2-AE4F-1B2AF710832B}"/>
              </a:ext>
            </a:extLst>
          </p:cNvPr>
          <p:cNvGrpSpPr/>
          <p:nvPr/>
        </p:nvGrpSpPr>
        <p:grpSpPr>
          <a:xfrm>
            <a:off x="1878155" y="1219568"/>
            <a:ext cx="4584836" cy="2249764"/>
            <a:chOff x="5823140" y="1210100"/>
            <a:chExt cx="4886556" cy="2369881"/>
          </a:xfrm>
        </p:grpSpPr>
        <p:sp>
          <p:nvSpPr>
            <p:cNvPr id="4" name="Rectangle: Rounded Corners 3">
              <a:extLst>
                <a:ext uri="{FF2B5EF4-FFF2-40B4-BE49-F238E27FC236}">
                  <a16:creationId xmlns:a16="http://schemas.microsoft.com/office/drawing/2014/main" id="{E53E3CD6-60B0-42D3-B352-032E6C9A8BB4}"/>
                </a:ext>
              </a:extLst>
            </p:cNvPr>
            <p:cNvSpPr/>
            <p:nvPr/>
          </p:nvSpPr>
          <p:spPr>
            <a:xfrm>
              <a:off x="5823141" y="1210100"/>
              <a:ext cx="4886555" cy="2369881"/>
            </a:xfrm>
            <a:prstGeom prst="roundRect">
              <a:avLst>
                <a:gd name="adj" fmla="val 11441"/>
              </a:avLst>
            </a:prstGeom>
            <a:solidFill>
              <a:srgbClr val="3A669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D69A9FC5-D0B2-4D7E-8FD0-1FC92CF79336}"/>
                </a:ext>
              </a:extLst>
            </p:cNvPr>
            <p:cNvSpPr txBox="1"/>
            <p:nvPr/>
          </p:nvSpPr>
          <p:spPr>
            <a:xfrm>
              <a:off x="5823140" y="1363888"/>
              <a:ext cx="4886555" cy="2172201"/>
            </a:xfrm>
            <a:prstGeom prst="rect">
              <a:avLst/>
            </a:prstGeom>
            <a:noFill/>
          </p:spPr>
          <p:txBody>
            <a:bodyPr wrap="square" rtlCol="0">
              <a:spAutoFit/>
            </a:bodyPr>
            <a:lstStyle/>
            <a:p>
              <a:pPr algn="ctr"/>
              <a:r>
                <a:rPr lang="en-US" sz="2400" dirty="0"/>
                <a:t>1. </a:t>
              </a:r>
              <a:r>
                <a:rPr lang="en-US" sz="2800" b="1" dirty="0"/>
                <a:t>How to Use Outlines to Measure Learning</a:t>
              </a:r>
              <a:endParaRPr lang="en-US" sz="2400" dirty="0"/>
            </a:p>
            <a:p>
              <a:pPr marL="744538" indent="-222250">
                <a:buFont typeface="Arial" panose="020B0604020202020204" pitchFamily="34" charset="0"/>
                <a:buChar char="•"/>
              </a:pPr>
              <a:r>
                <a:rPr lang="en-US" sz="2400" dirty="0"/>
                <a:t>Identify key words/ main ideas</a:t>
              </a:r>
            </a:p>
            <a:p>
              <a:pPr marL="744538" indent="-222250">
                <a:buFont typeface="Arial" panose="020B0604020202020204" pitchFamily="34" charset="0"/>
                <a:buChar char="•"/>
              </a:pPr>
              <a:r>
                <a:rPr lang="en-US" sz="2400" dirty="0"/>
                <a:t>Add supporting details</a:t>
              </a:r>
            </a:p>
          </p:txBody>
        </p:sp>
      </p:grpSp>
      <p:sp>
        <p:nvSpPr>
          <p:cNvPr id="7" name="TextBox 6">
            <a:extLst>
              <a:ext uri="{FF2B5EF4-FFF2-40B4-BE49-F238E27FC236}">
                <a16:creationId xmlns:a16="http://schemas.microsoft.com/office/drawing/2014/main" id="{148F69B9-C851-48BC-8BCC-730F723C9772}"/>
              </a:ext>
            </a:extLst>
          </p:cNvPr>
          <p:cNvSpPr txBox="1"/>
          <p:nvPr/>
        </p:nvSpPr>
        <p:spPr>
          <a:xfrm>
            <a:off x="1615858" y="380614"/>
            <a:ext cx="9452028" cy="646331"/>
          </a:xfrm>
          <a:prstGeom prst="rect">
            <a:avLst/>
          </a:prstGeom>
          <a:noFill/>
        </p:spPr>
        <p:txBody>
          <a:bodyPr wrap="square" rtlCol="0">
            <a:spAutoFit/>
          </a:bodyPr>
          <a:lstStyle/>
          <a:p>
            <a:r>
              <a:rPr lang="en-US" sz="3600" dirty="0">
                <a:solidFill>
                  <a:schemeClr val="bg2"/>
                </a:solidFill>
                <a:latin typeface="Berlin Sans FB" panose="020E0602020502020306" pitchFamily="34" charset="0"/>
              </a:rPr>
              <a:t>Measuring Your Learning: Concept Map</a:t>
            </a:r>
          </a:p>
        </p:txBody>
      </p:sp>
      <p:grpSp>
        <p:nvGrpSpPr>
          <p:cNvPr id="8" name="Group 7"/>
          <p:cNvGrpSpPr/>
          <p:nvPr/>
        </p:nvGrpSpPr>
        <p:grpSpPr>
          <a:xfrm>
            <a:off x="7256860" y="3677078"/>
            <a:ext cx="3355843" cy="3108960"/>
            <a:chOff x="8138509" y="3677078"/>
            <a:chExt cx="3355843" cy="3108960"/>
          </a:xfrm>
        </p:grpSpPr>
        <p:sp>
          <p:nvSpPr>
            <p:cNvPr id="12" name="Rectangle: Rounded Corners 11">
              <a:extLst>
                <a:ext uri="{FF2B5EF4-FFF2-40B4-BE49-F238E27FC236}">
                  <a16:creationId xmlns:a16="http://schemas.microsoft.com/office/drawing/2014/main" id="{A0CB8426-91B2-4DBD-8825-D611AAEB2842}"/>
                </a:ext>
              </a:extLst>
            </p:cNvPr>
            <p:cNvSpPr>
              <a:spLocks noChangeAspect="1"/>
            </p:cNvSpPr>
            <p:nvPr/>
          </p:nvSpPr>
          <p:spPr>
            <a:xfrm>
              <a:off x="8176558" y="3677078"/>
              <a:ext cx="3273782" cy="3108960"/>
            </a:xfrm>
            <a:prstGeom prst="roundRect">
              <a:avLst>
                <a:gd name="adj" fmla="val 50000"/>
              </a:avLst>
            </a:prstGeom>
            <a:solidFill>
              <a:srgbClr val="3A669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89F8E9A5-BC98-4318-A9E8-526EE12AC863}"/>
                </a:ext>
              </a:extLst>
            </p:cNvPr>
            <p:cNvSpPr txBox="1"/>
            <p:nvPr/>
          </p:nvSpPr>
          <p:spPr>
            <a:xfrm>
              <a:off x="8138509" y="4226130"/>
              <a:ext cx="3355843" cy="1831271"/>
            </a:xfrm>
            <a:prstGeom prst="rect">
              <a:avLst/>
            </a:prstGeom>
            <a:noFill/>
          </p:spPr>
          <p:txBody>
            <a:bodyPr wrap="square" rtlCol="0">
              <a:spAutoFit/>
            </a:bodyPr>
            <a:lstStyle/>
            <a:p>
              <a:pPr algn="ctr"/>
              <a:r>
                <a:rPr lang="en-US" sz="2400" dirty="0"/>
                <a:t>3. </a:t>
              </a:r>
            </a:p>
            <a:p>
              <a:pPr algn="ctr">
                <a:spcAft>
                  <a:spcPts val="600"/>
                </a:spcAft>
              </a:pPr>
              <a:r>
                <a:rPr lang="en-US" sz="2800" b="1" dirty="0"/>
                <a:t>Partner Practice:</a:t>
              </a:r>
            </a:p>
            <a:p>
              <a:pPr algn="ctr"/>
              <a:r>
                <a:rPr lang="en-US" sz="2800" dirty="0"/>
                <a:t>“Test-Taking Triumph”</a:t>
              </a:r>
              <a:endParaRPr lang="en-US" sz="2400" dirty="0"/>
            </a:p>
          </p:txBody>
        </p:sp>
      </p:grpSp>
      <p:grpSp>
        <p:nvGrpSpPr>
          <p:cNvPr id="26" name="Group 25">
            <a:extLst>
              <a:ext uri="{FF2B5EF4-FFF2-40B4-BE49-F238E27FC236}">
                <a16:creationId xmlns:a16="http://schemas.microsoft.com/office/drawing/2014/main" id="{4C3ED9BD-CB53-4135-B7EB-B177F99FB378}"/>
              </a:ext>
            </a:extLst>
          </p:cNvPr>
          <p:cNvGrpSpPr/>
          <p:nvPr/>
        </p:nvGrpSpPr>
        <p:grpSpPr>
          <a:xfrm rot="922567">
            <a:off x="7199626" y="1574974"/>
            <a:ext cx="1865838" cy="2120716"/>
            <a:chOff x="6741042" y="1219563"/>
            <a:chExt cx="2273344" cy="2597521"/>
          </a:xfrm>
        </p:grpSpPr>
        <p:sp>
          <p:nvSpPr>
            <p:cNvPr id="22" name="Rectangle 21">
              <a:extLst>
                <a:ext uri="{FF2B5EF4-FFF2-40B4-BE49-F238E27FC236}">
                  <a16:creationId xmlns:a16="http://schemas.microsoft.com/office/drawing/2014/main" id="{7C05DF4F-597B-42B5-9303-9458B12D3A8C}"/>
                </a:ext>
              </a:extLst>
            </p:cNvPr>
            <p:cNvSpPr/>
            <p:nvPr/>
          </p:nvSpPr>
          <p:spPr>
            <a:xfrm>
              <a:off x="6741042" y="1219563"/>
              <a:ext cx="2273344" cy="2597521"/>
            </a:xfrm>
            <a:prstGeom prst="rect">
              <a:avLst/>
            </a:prstGeom>
            <a:no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id="{DE45792D-CDC5-48D9-849A-2EDDDF899451}"/>
                </a:ext>
              </a:extLst>
            </p:cNvPr>
            <p:cNvSpPr txBox="1"/>
            <p:nvPr/>
          </p:nvSpPr>
          <p:spPr>
            <a:xfrm rot="7898">
              <a:off x="6749247" y="1243054"/>
              <a:ext cx="2036953" cy="2245287"/>
            </a:xfrm>
            <a:prstGeom prst="rect">
              <a:avLst/>
            </a:prstGeom>
            <a:noFill/>
          </p:spPr>
          <p:txBody>
            <a:bodyPr wrap="square" rtlCol="0">
              <a:spAutoFit/>
            </a:bodyPr>
            <a:lstStyle/>
            <a:p>
              <a:r>
                <a:rPr lang="en-US" sz="1400" b="1" dirty="0">
                  <a:solidFill>
                    <a:schemeClr val="bg1"/>
                  </a:solidFill>
                </a:rPr>
                <a:t>Title</a:t>
              </a:r>
            </a:p>
            <a:p>
              <a:pPr marL="400050" indent="-400050">
                <a:buAutoNum type="romanUcPeriod"/>
              </a:pPr>
              <a:r>
                <a:rPr lang="en-US" sz="1400" b="1" dirty="0">
                  <a:solidFill>
                    <a:schemeClr val="bg1"/>
                  </a:solidFill>
                </a:rPr>
                <a:t>____________</a:t>
              </a:r>
            </a:p>
            <a:p>
              <a:pPr marL="342900" indent="-55563">
                <a:buAutoNum type="alphaUcPeriod"/>
              </a:pPr>
              <a:r>
                <a:rPr lang="en-US" sz="1400" b="1" dirty="0">
                  <a:solidFill>
                    <a:schemeClr val="bg1"/>
                  </a:solidFill>
                </a:rPr>
                <a:t>_________</a:t>
              </a:r>
            </a:p>
            <a:p>
              <a:pPr marL="342900" indent="-55563">
                <a:buAutoNum type="alphaUcPeriod"/>
              </a:pPr>
              <a:r>
                <a:rPr lang="en-US" sz="1400" b="1" dirty="0">
                  <a:solidFill>
                    <a:schemeClr val="bg1"/>
                  </a:solidFill>
                </a:rPr>
                <a:t>___________</a:t>
              </a:r>
            </a:p>
            <a:p>
              <a:pPr marL="509588" indent="117475">
                <a:buAutoNum type="romanLcPeriod"/>
              </a:pPr>
              <a:r>
                <a:rPr lang="en-US" sz="1400" b="1" dirty="0">
                  <a:solidFill>
                    <a:schemeClr val="bg1"/>
                  </a:solidFill>
                </a:rPr>
                <a:t>_________</a:t>
              </a:r>
            </a:p>
            <a:p>
              <a:pPr marL="509588" indent="117475">
                <a:buAutoNum type="romanLcPeriod"/>
              </a:pPr>
              <a:r>
                <a:rPr lang="en-US" sz="1400" b="1" dirty="0">
                  <a:solidFill>
                    <a:schemeClr val="bg1"/>
                  </a:solidFill>
                </a:rPr>
                <a:t>______</a:t>
              </a:r>
            </a:p>
            <a:p>
              <a:r>
                <a:rPr lang="en-US" sz="1400" b="1" dirty="0">
                  <a:solidFill>
                    <a:schemeClr val="bg1"/>
                  </a:solidFill>
                </a:rPr>
                <a:t>II. ____________</a:t>
              </a:r>
            </a:p>
            <a:p>
              <a:pPr marL="342900" indent="-55563">
                <a:buAutoNum type="alphaUcPeriod"/>
              </a:pPr>
              <a:r>
                <a:rPr lang="en-US" sz="1400" b="1" dirty="0">
                  <a:solidFill>
                    <a:schemeClr val="bg1"/>
                  </a:solidFill>
                </a:rPr>
                <a:t>_________</a:t>
              </a:r>
            </a:p>
            <a:p>
              <a:pPr marL="342900" indent="-55563">
                <a:buAutoNum type="alphaUcPeriod"/>
              </a:pPr>
              <a:r>
                <a:rPr lang="en-US" sz="1400" b="1" dirty="0">
                  <a:solidFill>
                    <a:schemeClr val="bg1"/>
                  </a:solidFill>
                </a:rPr>
                <a:t>___________</a:t>
              </a:r>
            </a:p>
          </p:txBody>
        </p:sp>
      </p:grpSp>
    </p:spTree>
    <p:extLst>
      <p:ext uri="{BB962C8B-B14F-4D97-AF65-F5344CB8AC3E}">
        <p14:creationId xmlns:p14="http://schemas.microsoft.com/office/powerpoint/2010/main" val="98302844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8B7C2DE4-7147-4DCC-B26B-AFC47984B699}"/>
              </a:ext>
            </a:extLst>
          </p:cNvPr>
          <p:cNvSpPr txBox="1"/>
          <p:nvPr/>
        </p:nvSpPr>
        <p:spPr>
          <a:xfrm>
            <a:off x="1440493" y="377145"/>
            <a:ext cx="8062333" cy="584775"/>
          </a:xfrm>
          <a:prstGeom prst="rect">
            <a:avLst/>
          </a:prstGeom>
          <a:noFill/>
        </p:spPr>
        <p:txBody>
          <a:bodyPr wrap="square" rtlCol="0">
            <a:spAutoFit/>
          </a:bodyPr>
          <a:lstStyle/>
          <a:p>
            <a:pPr algn="ctr"/>
            <a:r>
              <a:rPr lang="en-US" sz="3200" dirty="0">
                <a:solidFill>
                  <a:schemeClr val="bg2"/>
                </a:solidFill>
                <a:latin typeface="Berlin Sans FB" panose="020E0602020502020306" pitchFamily="34" charset="0"/>
                <a:ea typeface="Times New Roman" panose="02020603050405020304" pitchFamily="18" charset="0"/>
                <a:cs typeface="Times New Roman" panose="02020603050405020304" pitchFamily="18" charset="0"/>
              </a:rPr>
              <a:t>Using Outlines for Success</a:t>
            </a:r>
          </a:p>
        </p:txBody>
      </p:sp>
      <p:sp>
        <p:nvSpPr>
          <p:cNvPr id="4" name="TextBox 3">
            <a:extLst>
              <a:ext uri="{FF2B5EF4-FFF2-40B4-BE49-F238E27FC236}">
                <a16:creationId xmlns:a16="http://schemas.microsoft.com/office/drawing/2014/main" id="{E1970FA5-FDC6-4730-889B-312F6793384F}"/>
              </a:ext>
            </a:extLst>
          </p:cNvPr>
          <p:cNvSpPr txBox="1"/>
          <p:nvPr/>
        </p:nvSpPr>
        <p:spPr>
          <a:xfrm>
            <a:off x="1504583" y="1159649"/>
            <a:ext cx="7238584" cy="3631763"/>
          </a:xfrm>
          <a:prstGeom prst="rect">
            <a:avLst/>
          </a:prstGeom>
          <a:noFill/>
        </p:spPr>
        <p:txBody>
          <a:bodyPr wrap="square" rtlCol="0">
            <a:spAutoFit/>
          </a:bodyPr>
          <a:lstStyle/>
          <a:p>
            <a:pPr>
              <a:spcAft>
                <a:spcPts val="1200"/>
              </a:spcAft>
            </a:pPr>
            <a:r>
              <a:rPr lang="en-US" sz="2200" b="1" dirty="0">
                <a:solidFill>
                  <a:schemeClr val="bg2"/>
                </a:solidFill>
              </a:rPr>
              <a:t>Why</a:t>
            </a:r>
            <a:r>
              <a:rPr lang="en-US" sz="2200" dirty="0">
                <a:solidFill>
                  <a:schemeClr val="bg2"/>
                </a:solidFill>
              </a:rPr>
              <a:t> outline a chapter or article you have read? Outlining helps you become a better reader and student. Creating an outline will help you organize your thoughts, remember what you have read, and show what you have learned. </a:t>
            </a:r>
          </a:p>
          <a:p>
            <a:r>
              <a:rPr lang="en-US" sz="2200" dirty="0">
                <a:solidFill>
                  <a:schemeClr val="bg2"/>
                </a:solidFill>
              </a:rPr>
              <a:t>	If you have used graphic organizers, you have already learned some of the steps in making an outline. To fill out an organizer, you had to figure out main points and some supporting details.  As you saw how each detail supported the main points, you got a “big picture” view. Outlining can help you in the same way.</a:t>
            </a:r>
          </a:p>
        </p:txBody>
      </p:sp>
      <p:sp>
        <p:nvSpPr>
          <p:cNvPr id="5" name="TextBox 4">
            <a:extLst>
              <a:ext uri="{FF2B5EF4-FFF2-40B4-BE49-F238E27FC236}">
                <a16:creationId xmlns:a16="http://schemas.microsoft.com/office/drawing/2014/main" id="{CB0A669F-2A17-4017-944D-C201BF22E5EF}"/>
              </a:ext>
            </a:extLst>
          </p:cNvPr>
          <p:cNvSpPr txBox="1"/>
          <p:nvPr/>
        </p:nvSpPr>
        <p:spPr>
          <a:xfrm>
            <a:off x="1440493" y="4791412"/>
            <a:ext cx="10687715" cy="2123658"/>
          </a:xfrm>
          <a:prstGeom prst="rect">
            <a:avLst/>
          </a:prstGeom>
          <a:noFill/>
        </p:spPr>
        <p:txBody>
          <a:bodyPr wrap="square" rtlCol="0">
            <a:spAutoFit/>
          </a:bodyPr>
          <a:lstStyle/>
          <a:p>
            <a:pPr indent="457200"/>
            <a:r>
              <a:rPr lang="en-US" sz="2200" dirty="0">
                <a:solidFill>
                  <a:schemeClr val="bg2"/>
                </a:solidFill>
              </a:rPr>
              <a:t>But </a:t>
            </a:r>
            <a:r>
              <a:rPr lang="en-US" sz="2200" b="1" dirty="0">
                <a:solidFill>
                  <a:schemeClr val="bg2"/>
                </a:solidFill>
              </a:rPr>
              <a:t>how</a:t>
            </a:r>
            <a:r>
              <a:rPr lang="en-US" sz="2200" dirty="0">
                <a:solidFill>
                  <a:schemeClr val="bg2"/>
                </a:solidFill>
              </a:rPr>
              <a:t> do you create an outline? Making an outline is like doing a jigsaw puzzle. You have to figure out how each piece fits together with the whole. To make an outline, first decide what the main points of the article or chapter are. Then figure out what are the supporting points. When you create an outline, you do not need to write in complete sentences. This illustration shows how an outline is structured.</a:t>
            </a:r>
          </a:p>
          <a:p>
            <a:endParaRPr lang="en-US" sz="2200" dirty="0">
              <a:solidFill>
                <a:schemeClr val="bg2"/>
              </a:solidFill>
            </a:endParaRPr>
          </a:p>
        </p:txBody>
      </p:sp>
      <p:sp>
        <p:nvSpPr>
          <p:cNvPr id="7" name="Text Box 3">
            <a:extLst>
              <a:ext uri="{FF2B5EF4-FFF2-40B4-BE49-F238E27FC236}">
                <a16:creationId xmlns:a16="http://schemas.microsoft.com/office/drawing/2014/main" id="{74898CE3-0C23-4E89-B3E2-4AAA0E3BFA54}"/>
              </a:ext>
            </a:extLst>
          </p:cNvPr>
          <p:cNvSpPr txBox="1">
            <a:spLocks noChangeArrowheads="1"/>
          </p:cNvSpPr>
          <p:nvPr/>
        </p:nvSpPr>
        <p:spPr bwMode="auto">
          <a:xfrm>
            <a:off x="8743167" y="377145"/>
            <a:ext cx="3095970" cy="3823168"/>
          </a:xfrm>
          <a:prstGeom prst="rect">
            <a:avLst/>
          </a:prstGeom>
          <a:solidFill>
            <a:srgbClr val="FFFFFF"/>
          </a:solidFill>
          <a:ln w="15875">
            <a:solidFill>
              <a:srgbClr val="000000"/>
            </a:solidFill>
            <a:miter lim="800000"/>
            <a:headEnd/>
            <a:tailEnd/>
          </a:ln>
        </p:spPr>
        <p:txBody>
          <a:bodyPr rot="0" vert="horz" wrap="square" lIns="91440" tIns="45720" rIns="91440" bIns="45720" anchor="t" anchorCtr="0" upright="1">
            <a:noAutofit/>
          </a:bodyPr>
          <a:lstStyle/>
          <a:p>
            <a:pPr marL="114300" marR="0" algn="ctr">
              <a:spcBef>
                <a:spcPts val="0"/>
              </a:spcBef>
              <a:spcAft>
                <a:spcPts val="0"/>
              </a:spcAft>
            </a:pPr>
            <a:r>
              <a:rPr lang="en-US" sz="1000" dirty="0">
                <a:solidFill>
                  <a:srgbClr val="000099"/>
                </a:solidFill>
                <a:effectLst/>
                <a:latin typeface="Bell MT" panose="02020503060305020303" pitchFamily="18" charset="0"/>
                <a:ea typeface="Times New Roman" panose="02020603050405020304" pitchFamily="18" charset="0"/>
              </a:rPr>
              <a:t> </a:t>
            </a:r>
            <a:endParaRPr lang="en-US" sz="1200" dirty="0">
              <a:solidFill>
                <a:srgbClr val="000099"/>
              </a:solidFill>
              <a:effectLst/>
              <a:latin typeface="Times New Roman" panose="02020603050405020304" pitchFamily="18" charset="0"/>
              <a:ea typeface="Times New Roman" panose="02020603050405020304" pitchFamily="18" charset="0"/>
            </a:endParaRPr>
          </a:p>
          <a:p>
            <a:pPr marL="114300" marR="0" algn="ctr">
              <a:spcBef>
                <a:spcPts val="0"/>
              </a:spcBef>
              <a:spcAft>
                <a:spcPts val="600"/>
              </a:spcAft>
            </a:pPr>
            <a:r>
              <a:rPr lang="en-US" sz="1600" dirty="0">
                <a:solidFill>
                  <a:srgbClr val="000099"/>
                </a:solidFill>
                <a:effectLst/>
                <a:latin typeface="Bell MT" panose="02020503060305020303" pitchFamily="18" charset="0"/>
                <a:ea typeface="Times New Roman" panose="02020603050405020304" pitchFamily="18" charset="0"/>
              </a:rPr>
              <a:t>Title </a:t>
            </a:r>
            <a:endParaRPr lang="en-US" sz="1600" dirty="0">
              <a:solidFill>
                <a:srgbClr val="000099"/>
              </a:solidFill>
              <a:effectLst/>
              <a:latin typeface="Times New Roman" panose="02020603050405020304" pitchFamily="18" charset="0"/>
              <a:ea typeface="Times New Roman" panose="02020603050405020304" pitchFamily="18" charset="0"/>
            </a:endParaRPr>
          </a:p>
          <a:p>
            <a:pPr marL="404813" marR="0">
              <a:spcBef>
                <a:spcPts val="0"/>
              </a:spcBef>
              <a:spcAft>
                <a:spcPts val="600"/>
              </a:spcAft>
            </a:pPr>
            <a:r>
              <a:rPr lang="en-US" sz="1600" dirty="0">
                <a:solidFill>
                  <a:srgbClr val="000099"/>
                </a:solidFill>
                <a:effectLst/>
                <a:latin typeface="Bell MT" panose="02020503060305020303" pitchFamily="18" charset="0"/>
                <a:ea typeface="Times New Roman" panose="02020603050405020304" pitchFamily="18" charset="0"/>
              </a:rPr>
              <a:t>I. First Main Point</a:t>
            </a:r>
            <a:endParaRPr lang="en-US" sz="1600" dirty="0">
              <a:solidFill>
                <a:srgbClr val="000099"/>
              </a:solidFill>
              <a:effectLst/>
              <a:latin typeface="Times New Roman" panose="02020603050405020304" pitchFamily="18" charset="0"/>
              <a:ea typeface="Times New Roman" panose="02020603050405020304" pitchFamily="18" charset="0"/>
            </a:endParaRPr>
          </a:p>
          <a:p>
            <a:pPr marL="404813" marR="0">
              <a:spcBef>
                <a:spcPts val="0"/>
              </a:spcBef>
              <a:spcAft>
                <a:spcPts val="0"/>
              </a:spcAft>
            </a:pPr>
            <a:r>
              <a:rPr lang="en-US" sz="1600" dirty="0">
                <a:solidFill>
                  <a:srgbClr val="000099"/>
                </a:solidFill>
                <a:effectLst/>
                <a:latin typeface="Bell MT" panose="02020503060305020303" pitchFamily="18" charset="0"/>
                <a:ea typeface="Times New Roman" panose="02020603050405020304" pitchFamily="18" charset="0"/>
              </a:rPr>
              <a:t>    A. Supporting Point</a:t>
            </a:r>
            <a:endParaRPr lang="en-US" sz="1600" dirty="0">
              <a:solidFill>
                <a:srgbClr val="000099"/>
              </a:solidFill>
              <a:effectLst/>
              <a:latin typeface="Times New Roman" panose="02020603050405020304" pitchFamily="18" charset="0"/>
              <a:ea typeface="Times New Roman" panose="02020603050405020304" pitchFamily="18" charset="0"/>
            </a:endParaRPr>
          </a:p>
          <a:p>
            <a:pPr marL="404813" marR="0">
              <a:spcBef>
                <a:spcPts val="0"/>
              </a:spcBef>
              <a:spcAft>
                <a:spcPts val="0"/>
              </a:spcAft>
            </a:pPr>
            <a:r>
              <a:rPr lang="en-US" sz="1600" dirty="0">
                <a:solidFill>
                  <a:srgbClr val="000099"/>
                </a:solidFill>
                <a:effectLst/>
                <a:latin typeface="Bell MT" panose="02020503060305020303" pitchFamily="18" charset="0"/>
                <a:ea typeface="Times New Roman" panose="02020603050405020304" pitchFamily="18" charset="0"/>
              </a:rPr>
              <a:t>    B. Supporting Point	</a:t>
            </a:r>
            <a:endParaRPr lang="en-US" sz="1600" dirty="0">
              <a:solidFill>
                <a:srgbClr val="000099"/>
              </a:solidFill>
              <a:effectLst/>
              <a:latin typeface="Times New Roman" panose="02020603050405020304" pitchFamily="18" charset="0"/>
              <a:ea typeface="Times New Roman" panose="02020603050405020304" pitchFamily="18" charset="0"/>
            </a:endParaRPr>
          </a:p>
          <a:p>
            <a:pPr marL="339725" marR="0">
              <a:spcBef>
                <a:spcPts val="600"/>
              </a:spcBef>
              <a:spcAft>
                <a:spcPts val="0"/>
              </a:spcAft>
            </a:pPr>
            <a:r>
              <a:rPr lang="en-US" sz="1600" dirty="0">
                <a:solidFill>
                  <a:srgbClr val="000099"/>
                </a:solidFill>
                <a:effectLst/>
                <a:latin typeface="Bell MT" panose="02020503060305020303" pitchFamily="18" charset="0"/>
                <a:ea typeface="Times New Roman" panose="02020603050405020304" pitchFamily="18" charset="0"/>
              </a:rPr>
              <a:t>II. Second Main Point</a:t>
            </a:r>
            <a:endParaRPr lang="en-US" sz="1600" dirty="0">
              <a:solidFill>
                <a:srgbClr val="000099"/>
              </a:solidFill>
              <a:effectLst/>
              <a:latin typeface="Times New Roman" panose="02020603050405020304" pitchFamily="18" charset="0"/>
              <a:ea typeface="Times New Roman" panose="02020603050405020304" pitchFamily="18" charset="0"/>
            </a:endParaRPr>
          </a:p>
          <a:p>
            <a:pPr marL="404813" marR="0">
              <a:spcBef>
                <a:spcPts val="0"/>
              </a:spcBef>
              <a:spcAft>
                <a:spcPts val="0"/>
              </a:spcAft>
            </a:pPr>
            <a:r>
              <a:rPr lang="en-US" sz="1600" dirty="0">
                <a:solidFill>
                  <a:srgbClr val="000099"/>
                </a:solidFill>
                <a:effectLst/>
                <a:latin typeface="Bell MT" panose="02020503060305020303" pitchFamily="18" charset="0"/>
                <a:ea typeface="Times New Roman" panose="02020603050405020304" pitchFamily="18" charset="0"/>
              </a:rPr>
              <a:t>     A. Supporting Point</a:t>
            </a:r>
            <a:endParaRPr lang="en-US" sz="1600" dirty="0">
              <a:solidFill>
                <a:srgbClr val="000099"/>
              </a:solidFill>
              <a:effectLst/>
              <a:latin typeface="Times New Roman" panose="02020603050405020304" pitchFamily="18" charset="0"/>
              <a:ea typeface="Times New Roman" panose="02020603050405020304" pitchFamily="18" charset="0"/>
            </a:endParaRPr>
          </a:p>
          <a:p>
            <a:pPr marL="404813" marR="0">
              <a:spcBef>
                <a:spcPts val="0"/>
              </a:spcBef>
              <a:spcAft>
                <a:spcPts val="0"/>
              </a:spcAft>
            </a:pPr>
            <a:r>
              <a:rPr lang="en-US" sz="1600" dirty="0">
                <a:solidFill>
                  <a:srgbClr val="000099"/>
                </a:solidFill>
                <a:effectLst/>
                <a:latin typeface="Bell MT" panose="02020503060305020303" pitchFamily="18" charset="0"/>
                <a:ea typeface="Times New Roman" panose="02020603050405020304" pitchFamily="18" charset="0"/>
              </a:rPr>
              <a:t>     B. Supporting Point	</a:t>
            </a:r>
            <a:endParaRPr lang="en-US" sz="1600" dirty="0">
              <a:solidFill>
                <a:srgbClr val="000099"/>
              </a:solidFill>
              <a:effectLst/>
              <a:latin typeface="Times New Roman" panose="02020603050405020304" pitchFamily="18" charset="0"/>
              <a:ea typeface="Times New Roman" panose="02020603050405020304" pitchFamily="18" charset="0"/>
            </a:endParaRPr>
          </a:p>
          <a:p>
            <a:pPr marL="287338" marR="0">
              <a:spcBef>
                <a:spcPts val="600"/>
              </a:spcBef>
              <a:spcAft>
                <a:spcPts val="0"/>
              </a:spcAft>
            </a:pPr>
            <a:r>
              <a:rPr lang="en-US" sz="1600" dirty="0">
                <a:solidFill>
                  <a:srgbClr val="000099"/>
                </a:solidFill>
                <a:effectLst/>
                <a:latin typeface="Bell MT" panose="02020503060305020303" pitchFamily="18" charset="0"/>
                <a:ea typeface="Times New Roman" panose="02020603050405020304" pitchFamily="18" charset="0"/>
              </a:rPr>
              <a:t>III. Third Main Point</a:t>
            </a:r>
            <a:endParaRPr lang="en-US" sz="1600" dirty="0">
              <a:solidFill>
                <a:srgbClr val="000099"/>
              </a:solidFill>
              <a:effectLst/>
              <a:latin typeface="Times New Roman" panose="02020603050405020304" pitchFamily="18" charset="0"/>
              <a:ea typeface="Times New Roman" panose="02020603050405020304" pitchFamily="18" charset="0"/>
            </a:endParaRPr>
          </a:p>
          <a:p>
            <a:pPr marL="404813" marR="0">
              <a:spcBef>
                <a:spcPts val="0"/>
              </a:spcBef>
              <a:spcAft>
                <a:spcPts val="0"/>
              </a:spcAft>
            </a:pPr>
            <a:r>
              <a:rPr lang="en-US" sz="1600" dirty="0">
                <a:solidFill>
                  <a:srgbClr val="000099"/>
                </a:solidFill>
                <a:effectLst/>
                <a:latin typeface="Bell MT" panose="02020503060305020303" pitchFamily="18" charset="0"/>
                <a:ea typeface="Times New Roman" panose="02020603050405020304" pitchFamily="18" charset="0"/>
              </a:rPr>
              <a:t>     A. Supporting Point</a:t>
            </a:r>
            <a:endParaRPr lang="en-US" sz="1600" dirty="0">
              <a:solidFill>
                <a:srgbClr val="000099"/>
              </a:solidFill>
              <a:effectLst/>
              <a:latin typeface="Times New Roman" panose="02020603050405020304" pitchFamily="18" charset="0"/>
              <a:ea typeface="Times New Roman" panose="02020603050405020304" pitchFamily="18" charset="0"/>
            </a:endParaRPr>
          </a:p>
          <a:p>
            <a:pPr marL="404813" marR="0">
              <a:spcBef>
                <a:spcPts val="0"/>
              </a:spcBef>
              <a:spcAft>
                <a:spcPts val="0"/>
              </a:spcAft>
            </a:pPr>
            <a:r>
              <a:rPr lang="en-US" sz="1600" dirty="0">
                <a:solidFill>
                  <a:srgbClr val="000099"/>
                </a:solidFill>
                <a:effectLst/>
                <a:latin typeface="Bell MT" panose="02020503060305020303" pitchFamily="18" charset="0"/>
                <a:ea typeface="Times New Roman" panose="02020603050405020304" pitchFamily="18" charset="0"/>
              </a:rPr>
              <a:t>     B. Supporting Point	</a:t>
            </a:r>
            <a:endParaRPr lang="en-US" sz="1600" dirty="0">
              <a:solidFill>
                <a:srgbClr val="000099"/>
              </a:solidFill>
              <a:effectLst/>
              <a:latin typeface="Times New Roman" panose="02020603050405020304" pitchFamily="18" charset="0"/>
              <a:ea typeface="Times New Roman" panose="02020603050405020304" pitchFamily="18" charset="0"/>
            </a:endParaRPr>
          </a:p>
          <a:p>
            <a:pPr marL="339725" marR="0">
              <a:spcBef>
                <a:spcPts val="600"/>
              </a:spcBef>
              <a:spcAft>
                <a:spcPts val="0"/>
              </a:spcAft>
            </a:pPr>
            <a:r>
              <a:rPr lang="en-US" sz="1600" dirty="0">
                <a:solidFill>
                  <a:srgbClr val="000099"/>
                </a:solidFill>
                <a:effectLst/>
                <a:latin typeface="Bell MT" panose="02020503060305020303" pitchFamily="18" charset="0"/>
                <a:ea typeface="Times New Roman" panose="02020603050405020304" pitchFamily="18" charset="0"/>
              </a:rPr>
              <a:t>IV. Conclusion</a:t>
            </a:r>
            <a:endParaRPr lang="en-US" sz="1600" dirty="0">
              <a:solidFill>
                <a:srgbClr val="000099"/>
              </a:solidFill>
              <a:effectLst/>
              <a:latin typeface="Times New Roman" panose="02020603050405020304" pitchFamily="18" charset="0"/>
              <a:ea typeface="Times New Roman" panose="02020603050405020304" pitchFamily="18" charset="0"/>
            </a:endParaRPr>
          </a:p>
          <a:p>
            <a:pPr marL="404813" marR="0">
              <a:spcBef>
                <a:spcPts val="0"/>
              </a:spcBef>
              <a:spcAft>
                <a:spcPts val="0"/>
              </a:spcAft>
            </a:pPr>
            <a:r>
              <a:rPr lang="en-US" sz="1600" dirty="0">
                <a:solidFill>
                  <a:srgbClr val="000099"/>
                </a:solidFill>
                <a:effectLst/>
                <a:latin typeface="Bell MT" panose="02020503060305020303" pitchFamily="18" charset="0"/>
                <a:ea typeface="Times New Roman" panose="02020603050405020304" pitchFamily="18" charset="0"/>
              </a:rPr>
              <a:t>      A. Supporting Point</a:t>
            </a:r>
            <a:endParaRPr lang="en-US" sz="1600" dirty="0">
              <a:solidFill>
                <a:srgbClr val="000099"/>
              </a:solidFill>
              <a:effectLst/>
              <a:latin typeface="Times New Roman" panose="02020603050405020304" pitchFamily="18" charset="0"/>
              <a:ea typeface="Times New Roman" panose="02020603050405020304" pitchFamily="18" charset="0"/>
            </a:endParaRPr>
          </a:p>
          <a:p>
            <a:pPr marL="404813" marR="0">
              <a:spcBef>
                <a:spcPts val="0"/>
              </a:spcBef>
              <a:spcAft>
                <a:spcPts val="0"/>
              </a:spcAft>
            </a:pPr>
            <a:r>
              <a:rPr lang="en-US" sz="1600" dirty="0">
                <a:solidFill>
                  <a:srgbClr val="000099"/>
                </a:solidFill>
                <a:effectLst/>
                <a:latin typeface="Bell MT" panose="02020503060305020303" pitchFamily="18" charset="0"/>
                <a:ea typeface="Times New Roman" panose="02020603050405020304" pitchFamily="18" charset="0"/>
              </a:rPr>
              <a:t>      B. Supporting Point	</a:t>
            </a:r>
            <a:endParaRPr lang="en-US" sz="1600" dirty="0">
              <a:solidFill>
                <a:srgbClr val="000099"/>
              </a:solidFill>
              <a:effectLst/>
              <a:latin typeface="Times New Roman" panose="02020603050405020304" pitchFamily="18" charset="0"/>
              <a:ea typeface="Times New Roman" panose="02020603050405020304" pitchFamily="18" charset="0"/>
            </a:endParaRPr>
          </a:p>
          <a:p>
            <a:pPr marL="114300" marR="0">
              <a:spcBef>
                <a:spcPts val="0"/>
              </a:spcBef>
              <a:spcAft>
                <a:spcPts val="0"/>
              </a:spcAft>
            </a:pPr>
            <a:r>
              <a:rPr lang="en-US" sz="1200" dirty="0">
                <a:solidFill>
                  <a:srgbClr val="000099"/>
                </a:solidFill>
                <a:effectLst/>
                <a:latin typeface="Times New Roman" panose="02020603050405020304" pitchFamily="18" charset="0"/>
                <a:ea typeface="Times New Roman" panose="02020603050405020304" pitchFamily="18" charset="0"/>
              </a:rPr>
              <a:t>	</a:t>
            </a:r>
          </a:p>
          <a:p>
            <a:pPr marL="114300" marR="0">
              <a:spcBef>
                <a:spcPts val="0"/>
              </a:spcBef>
              <a:spcAft>
                <a:spcPts val="0"/>
              </a:spcAft>
            </a:pPr>
            <a:r>
              <a:rPr lang="en-US" sz="1200" dirty="0">
                <a:solidFill>
                  <a:srgbClr val="000099"/>
                </a:solidFill>
                <a:effectLst/>
                <a:latin typeface="Times New Roman" panose="02020603050405020304" pitchFamily="18" charset="0"/>
                <a:ea typeface="Times New Roman" panose="02020603050405020304" pitchFamily="18" charset="0"/>
              </a:rPr>
              <a:t> </a:t>
            </a:r>
          </a:p>
        </p:txBody>
      </p:sp>
    </p:spTree>
    <p:extLst>
      <p:ext uri="{BB962C8B-B14F-4D97-AF65-F5344CB8AC3E}">
        <p14:creationId xmlns:p14="http://schemas.microsoft.com/office/powerpoint/2010/main" val="122221867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8B7C2DE4-7147-4DCC-B26B-AFC47984B699}"/>
              </a:ext>
            </a:extLst>
          </p:cNvPr>
          <p:cNvSpPr txBox="1"/>
          <p:nvPr/>
        </p:nvSpPr>
        <p:spPr>
          <a:xfrm>
            <a:off x="1900193" y="410620"/>
            <a:ext cx="8062333" cy="584775"/>
          </a:xfrm>
          <a:prstGeom prst="rect">
            <a:avLst/>
          </a:prstGeom>
          <a:noFill/>
        </p:spPr>
        <p:txBody>
          <a:bodyPr wrap="square" rtlCol="0">
            <a:spAutoFit/>
          </a:bodyPr>
          <a:lstStyle/>
          <a:p>
            <a:pPr algn="ctr"/>
            <a:r>
              <a:rPr lang="en-US" sz="3200" dirty="0">
                <a:solidFill>
                  <a:schemeClr val="bg2"/>
                </a:solidFill>
                <a:latin typeface="Berlin Sans FB" panose="020E0602020502020306" pitchFamily="34" charset="0"/>
                <a:ea typeface="Times New Roman" panose="02020603050405020304" pitchFamily="18" charset="0"/>
                <a:cs typeface="Times New Roman" panose="02020603050405020304" pitchFamily="18" charset="0"/>
              </a:rPr>
              <a:t>Using Outlines for Success </a:t>
            </a:r>
            <a:r>
              <a:rPr lang="en-US" sz="2000" dirty="0">
                <a:solidFill>
                  <a:schemeClr val="bg2"/>
                </a:solidFill>
                <a:latin typeface="Berlin Sans FB" panose="020E0602020502020306" pitchFamily="34" charset="0"/>
                <a:ea typeface="Times New Roman" panose="02020603050405020304" pitchFamily="18" charset="0"/>
                <a:cs typeface="Times New Roman" panose="02020603050405020304" pitchFamily="18" charset="0"/>
              </a:rPr>
              <a:t>(page 2)</a:t>
            </a:r>
            <a:endParaRPr lang="en-US" sz="3200" dirty="0">
              <a:solidFill>
                <a:schemeClr val="bg2"/>
              </a:solidFill>
              <a:latin typeface="Berlin Sans FB" panose="020E0602020502020306" pitchFamily="34" charset="0"/>
              <a:ea typeface="Times New Roman" panose="02020603050405020304" pitchFamily="18" charset="0"/>
              <a:cs typeface="Times New Roman" panose="02020603050405020304" pitchFamily="18" charset="0"/>
            </a:endParaRPr>
          </a:p>
        </p:txBody>
      </p:sp>
      <p:sp>
        <p:nvSpPr>
          <p:cNvPr id="4" name="TextBox 3">
            <a:extLst>
              <a:ext uri="{FF2B5EF4-FFF2-40B4-BE49-F238E27FC236}">
                <a16:creationId xmlns:a16="http://schemas.microsoft.com/office/drawing/2014/main" id="{E1970FA5-FDC6-4730-889B-312F6793384F}"/>
              </a:ext>
            </a:extLst>
          </p:cNvPr>
          <p:cNvSpPr txBox="1"/>
          <p:nvPr/>
        </p:nvSpPr>
        <p:spPr>
          <a:xfrm>
            <a:off x="1465545" y="1250624"/>
            <a:ext cx="10216978" cy="3216265"/>
          </a:xfrm>
          <a:prstGeom prst="rect">
            <a:avLst/>
          </a:prstGeom>
          <a:noFill/>
        </p:spPr>
        <p:txBody>
          <a:bodyPr wrap="square" rtlCol="0">
            <a:spAutoFit/>
          </a:bodyPr>
          <a:lstStyle/>
          <a:p>
            <a:pPr indent="457200">
              <a:spcAft>
                <a:spcPts val="600"/>
              </a:spcAft>
            </a:pPr>
            <a:r>
              <a:rPr lang="en-US" sz="2200" dirty="0">
                <a:solidFill>
                  <a:schemeClr val="bg2"/>
                </a:solidFill>
              </a:rPr>
              <a:t>If you are outlining a chapter or article, the author may give you clues about what is important. The first paragraph usually introduces what the chapter is about, or what the author is going to prove. The text may have </a:t>
            </a:r>
            <a:r>
              <a:rPr lang="en-US" sz="2200" b="1" dirty="0">
                <a:solidFill>
                  <a:schemeClr val="bg2"/>
                </a:solidFill>
              </a:rPr>
              <a:t>bold</a:t>
            </a:r>
            <a:r>
              <a:rPr lang="en-US" sz="2200" dirty="0">
                <a:solidFill>
                  <a:schemeClr val="bg2"/>
                </a:solidFill>
              </a:rPr>
              <a:t> headings. This lets you know what a particular section is about. The author may give examples, facts, or statistics to support these points. The last section usually summarizes the main points and lets the reader know that the chapter or article is over. </a:t>
            </a:r>
          </a:p>
          <a:p>
            <a:r>
              <a:rPr lang="en-US" sz="2200" dirty="0">
                <a:solidFill>
                  <a:schemeClr val="bg2"/>
                </a:solidFill>
              </a:rPr>
              <a:t>	</a:t>
            </a:r>
            <a:r>
              <a:rPr lang="en-US" sz="2200" b="1" dirty="0">
                <a:solidFill>
                  <a:schemeClr val="bg2"/>
                </a:solidFill>
              </a:rPr>
              <a:t>When</a:t>
            </a:r>
            <a:r>
              <a:rPr lang="en-US" sz="2200" dirty="0">
                <a:solidFill>
                  <a:schemeClr val="bg2"/>
                </a:solidFill>
              </a:rPr>
              <a:t> might you want to create an outline? Outlines can help you study, especially when the topic is complicated. Creating an outline is also a great way to prepare to write a report or essay. When your ideas are organized, your writing will be too!</a:t>
            </a:r>
          </a:p>
        </p:txBody>
      </p:sp>
      <p:sp>
        <p:nvSpPr>
          <p:cNvPr id="7" name="Rectangle 6">
            <a:extLst>
              <a:ext uri="{FF2B5EF4-FFF2-40B4-BE49-F238E27FC236}">
                <a16:creationId xmlns:a16="http://schemas.microsoft.com/office/drawing/2014/main" id="{21FAEC5B-C013-48FF-B739-067CFD4F93C9}"/>
              </a:ext>
            </a:extLst>
          </p:cNvPr>
          <p:cNvSpPr/>
          <p:nvPr/>
        </p:nvSpPr>
        <p:spPr>
          <a:xfrm>
            <a:off x="5390299" y="4722118"/>
            <a:ext cx="1731727" cy="1937158"/>
          </a:xfrm>
          <a:prstGeom prst="rect">
            <a:avLst/>
          </a:prstGeom>
          <a:no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6F596734-8B5F-4C20-B407-9D70DFC48A72}"/>
              </a:ext>
            </a:extLst>
          </p:cNvPr>
          <p:cNvSpPr txBox="1"/>
          <p:nvPr/>
        </p:nvSpPr>
        <p:spPr>
          <a:xfrm>
            <a:off x="5507350" y="4779044"/>
            <a:ext cx="1517667" cy="1754326"/>
          </a:xfrm>
          <a:prstGeom prst="rect">
            <a:avLst/>
          </a:prstGeom>
          <a:noFill/>
        </p:spPr>
        <p:txBody>
          <a:bodyPr wrap="square" rtlCol="0">
            <a:spAutoFit/>
          </a:bodyPr>
          <a:lstStyle/>
          <a:p>
            <a:r>
              <a:rPr lang="en-US" sz="1200" b="1" dirty="0">
                <a:solidFill>
                  <a:schemeClr val="bg1"/>
                </a:solidFill>
              </a:rPr>
              <a:t>Title</a:t>
            </a:r>
          </a:p>
          <a:p>
            <a:pPr marL="400050" indent="-400050">
              <a:buAutoNum type="romanUcPeriod"/>
            </a:pPr>
            <a:r>
              <a:rPr lang="en-US" sz="1200" b="1" dirty="0">
                <a:solidFill>
                  <a:schemeClr val="bg1"/>
                </a:solidFill>
              </a:rPr>
              <a:t>____________</a:t>
            </a:r>
          </a:p>
          <a:p>
            <a:pPr marL="342900" indent="-55563">
              <a:buAutoNum type="alphaUcPeriod"/>
            </a:pPr>
            <a:r>
              <a:rPr lang="en-US" sz="1200" b="1" dirty="0">
                <a:solidFill>
                  <a:schemeClr val="bg1"/>
                </a:solidFill>
              </a:rPr>
              <a:t>_________</a:t>
            </a:r>
          </a:p>
          <a:p>
            <a:pPr marL="342900" indent="-55563">
              <a:buAutoNum type="alphaUcPeriod"/>
            </a:pPr>
            <a:r>
              <a:rPr lang="en-US" sz="1200" b="1" dirty="0">
                <a:solidFill>
                  <a:schemeClr val="bg1"/>
                </a:solidFill>
              </a:rPr>
              <a:t>___________</a:t>
            </a:r>
          </a:p>
          <a:p>
            <a:pPr marL="509588" indent="117475">
              <a:buAutoNum type="romanLcPeriod"/>
            </a:pPr>
            <a:r>
              <a:rPr lang="en-US" sz="1200" b="1" dirty="0">
                <a:solidFill>
                  <a:schemeClr val="bg1"/>
                </a:solidFill>
              </a:rPr>
              <a:t>_________</a:t>
            </a:r>
          </a:p>
          <a:p>
            <a:pPr marL="509588" indent="117475">
              <a:buAutoNum type="romanLcPeriod"/>
            </a:pPr>
            <a:r>
              <a:rPr lang="en-US" sz="1200" b="1" dirty="0">
                <a:solidFill>
                  <a:schemeClr val="bg1"/>
                </a:solidFill>
              </a:rPr>
              <a:t>______</a:t>
            </a:r>
          </a:p>
          <a:p>
            <a:r>
              <a:rPr lang="en-US" sz="1200" b="1" dirty="0">
                <a:solidFill>
                  <a:schemeClr val="bg1"/>
                </a:solidFill>
              </a:rPr>
              <a:t>II. ____________</a:t>
            </a:r>
          </a:p>
          <a:p>
            <a:pPr marL="342900" indent="-55563">
              <a:buAutoNum type="alphaUcPeriod"/>
            </a:pPr>
            <a:r>
              <a:rPr lang="en-US" sz="1200" b="1" dirty="0">
                <a:solidFill>
                  <a:schemeClr val="bg1"/>
                </a:solidFill>
              </a:rPr>
              <a:t>_________</a:t>
            </a:r>
          </a:p>
          <a:p>
            <a:pPr marL="342900" indent="-55563">
              <a:buAutoNum type="alphaUcPeriod"/>
            </a:pPr>
            <a:r>
              <a:rPr lang="en-US" sz="1200" b="1" dirty="0">
                <a:solidFill>
                  <a:schemeClr val="bg1"/>
                </a:solidFill>
              </a:rPr>
              <a:t>___________</a:t>
            </a:r>
          </a:p>
        </p:txBody>
      </p:sp>
    </p:spTree>
    <p:extLst>
      <p:ext uri="{BB962C8B-B14F-4D97-AF65-F5344CB8AC3E}">
        <p14:creationId xmlns:p14="http://schemas.microsoft.com/office/powerpoint/2010/main" val="2371587430"/>
      </p:ext>
    </p:extLst>
  </p:cSld>
  <p:clrMapOvr>
    <a:masterClrMapping/>
  </p:clrMapOvr>
</p:sld>
</file>

<file path=ppt/theme/theme1.xml><?xml version="1.0" encoding="utf-8"?>
<a:theme xmlns:a="http://schemas.openxmlformats.org/drawingml/2006/main" name="1_Office Theme">
  <a:themeElements>
    <a:clrScheme name="Office 2007-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4S PPT TEMPLATE [Read-Only]" id="{60A438E0-61AD-4E3E-9C0B-8F4A4E235802}" vid="{9B01FE13-E9A2-4871-AFE6-C39215EF07EE}"/>
    </a:ext>
  </a:extLst>
</a:theme>
</file>

<file path=ppt/theme/theme2.xml><?xml version="1.0" encoding="utf-8"?>
<a:theme xmlns:a="http://schemas.openxmlformats.org/drawingml/2006/main" name="Office Theme">
  <a:themeElements>
    <a:clrScheme name="Office 2007-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4S PPT TEMPLATE [Read-Only]" id="{60A438E0-61AD-4E3E-9C0B-8F4A4E235802}" vid="{9B01FE13-E9A2-4871-AFE6-C39215EF07EE}"/>
    </a:ext>
  </a:extLst>
</a:theme>
</file>

<file path=ppt/theme/theme3.xml><?xml version="1.0" encoding="utf-8"?>
<a:theme xmlns:a="http://schemas.openxmlformats.org/drawingml/2006/main" name="2_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3_Office Theme">
  <a:themeElements>
    <a:clrScheme name="Office 2007-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F46216B-77A9-411A-B9D3-5023FCB70208}"/>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DA11D87FC052884786D3B2D6E39BE7CA" ma:contentTypeVersion="13" ma:contentTypeDescription="Create a new document." ma:contentTypeScope="" ma:versionID="88ab9fec5910879f45c271b105c0c9a1">
  <xsd:schema xmlns:xsd="http://www.w3.org/2001/XMLSchema" xmlns:xs="http://www.w3.org/2001/XMLSchema" xmlns:p="http://schemas.microsoft.com/office/2006/metadata/properties" xmlns:ns3="d499b4b0-f0c5-48ee-b9a3-63e235bb58e6" xmlns:ns4="9af22a0b-e27b-4a3e-a6f7-92600da5dc72" targetNamespace="http://schemas.microsoft.com/office/2006/metadata/properties" ma:root="true" ma:fieldsID="f0fd4b1b6a6617a3e094388cc5a60321" ns3:_="" ns4:_="">
    <xsd:import namespace="d499b4b0-f0c5-48ee-b9a3-63e235bb58e6"/>
    <xsd:import namespace="9af22a0b-e27b-4a3e-a6f7-92600da5dc72"/>
    <xsd:element name="properties">
      <xsd:complexType>
        <xsd:sequence>
          <xsd:element name="documentManagement">
            <xsd:complexType>
              <xsd:all>
                <xsd:element ref="ns3:SharedWithUsers" minOccurs="0"/>
                <xsd:element ref="ns3:SharedWithDetails" minOccurs="0"/>
                <xsd:element ref="ns3:SharingHintHash" minOccurs="0"/>
                <xsd:element ref="ns4:MediaServiceMetadata" minOccurs="0"/>
                <xsd:element ref="ns4:MediaServiceFastMetadata" minOccurs="0"/>
                <xsd:element ref="ns4:MediaServiceAutoTags" minOccurs="0"/>
                <xsd:element ref="ns4:MediaServiceOCR" minOccurs="0"/>
                <xsd:element ref="ns4:MediaServiceEventHashCode" minOccurs="0"/>
                <xsd:element ref="ns4:MediaServiceGenerationTime" minOccurs="0"/>
                <xsd:element ref="ns4:MediaServiceDateTaken" minOccurs="0"/>
                <xsd:element ref="ns4:MediaServiceAutoKeyPoints" minOccurs="0"/>
                <xsd:element ref="ns4:MediaServiceKeyPoints" minOccurs="0"/>
                <xsd:element ref="ns4: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499b4b0-f0c5-48ee-b9a3-63e235bb58e6"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element name="SharingHintHash" ma:index="10" nillable="true" ma:displayName="Sharing Hint Hash" ma:description="" ma:hidden="true"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9af22a0b-e27b-4a3e-a6f7-92600da5dc72" elementFormDefault="qualified">
    <xsd:import namespace="http://schemas.microsoft.com/office/2006/documentManagement/types"/>
    <xsd:import namespace="http://schemas.microsoft.com/office/infopath/2007/PartnerControls"/>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AutoTags" ma:index="13" nillable="true" ma:displayName="MediaServiceAutoTags" ma:internalName="MediaServiceAutoTags" ma:readOnly="true">
      <xsd:simpleType>
        <xsd:restriction base="dms:Text"/>
      </xsd:simpleType>
    </xsd:element>
    <xsd:element name="MediaServiceOCR" ma:index="14" nillable="true" ma:displayName="MediaServiceOCR" ma:internalName="MediaServiceOCR" ma:readOnly="true">
      <xsd:simpleType>
        <xsd:restriction base="dms:Note">
          <xsd:maxLength value="255"/>
        </xsd:restriction>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DateTaken" ma:index="17" nillable="true" ma:displayName="MediaServiceDateTaken" ma:hidden="true" ma:internalName="MediaServiceDateTaken"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MediaServiceLocation" ma:index="20" nillable="true" ma:displayName="Location" ma:internalName="MediaServiceLocation"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F0CE8D2B-CD33-48CB-BDA7-075FB37F7070}">
  <ds:schemaRefs>
    <ds:schemaRef ds:uri="http://schemas.microsoft.com/sharepoint/v3/contenttype/forms"/>
  </ds:schemaRefs>
</ds:datastoreItem>
</file>

<file path=customXml/itemProps2.xml><?xml version="1.0" encoding="utf-8"?>
<ds:datastoreItem xmlns:ds="http://schemas.openxmlformats.org/officeDocument/2006/customXml" ds:itemID="{C514AF95-604A-47FA-9F25-51A1A560FB0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d499b4b0-f0c5-48ee-b9a3-63e235bb58e6"/>
    <ds:schemaRef ds:uri="9af22a0b-e27b-4a3e-a6f7-92600da5dc7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F769BE7C-72A9-4F49-A19F-ED39DE48E209}">
  <ds:schemaRefs>
    <ds:schemaRef ds:uri="http://www.w3.org/XML/1998/namespace"/>
    <ds:schemaRef ds:uri="http://purl.org/dc/dcmitype/"/>
    <ds:schemaRef ds:uri="http://schemas.microsoft.com/office/2006/documentManagement/types"/>
    <ds:schemaRef ds:uri="http://purl.org/dc/terms/"/>
    <ds:schemaRef ds:uri="http://purl.org/dc/elements/1.1/"/>
    <ds:schemaRef ds:uri="http://schemas.microsoft.com/office/2006/metadata/properties"/>
    <ds:schemaRef ds:uri="d499b4b0-f0c5-48ee-b9a3-63e235bb58e6"/>
    <ds:schemaRef ds:uri="http://schemas.microsoft.com/office/infopath/2007/PartnerControls"/>
    <ds:schemaRef ds:uri="http://schemas.openxmlformats.org/package/2006/metadata/core-properties"/>
    <ds:schemaRef ds:uri="9af22a0b-e27b-4a3e-a6f7-92600da5dc72"/>
  </ds:schemaRefs>
</ds:datastoreItem>
</file>

<file path=docProps/app.xml><?xml version="1.0" encoding="utf-8"?>
<Properties xmlns="http://schemas.openxmlformats.org/officeDocument/2006/extended-properties" xmlns:vt="http://schemas.openxmlformats.org/officeDocument/2006/docPropsVTypes">
  <Template/>
  <TotalTime>3645</TotalTime>
  <Words>1758</Words>
  <Application>Microsoft Office PowerPoint</Application>
  <PresentationFormat>Widescreen</PresentationFormat>
  <Paragraphs>200</Paragraphs>
  <Slides>17</Slides>
  <Notes>17</Notes>
  <HiddenSlides>0</HiddenSlides>
  <MMClips>0</MMClips>
  <ScaleCrop>false</ScaleCrop>
  <HeadingPairs>
    <vt:vector size="6" baseType="variant">
      <vt:variant>
        <vt:lpstr>Fonts Used</vt:lpstr>
      </vt:variant>
      <vt:variant>
        <vt:i4>10</vt:i4>
      </vt:variant>
      <vt:variant>
        <vt:lpstr>Theme</vt:lpstr>
      </vt:variant>
      <vt:variant>
        <vt:i4>4</vt:i4>
      </vt:variant>
      <vt:variant>
        <vt:lpstr>Slide Titles</vt:lpstr>
      </vt:variant>
      <vt:variant>
        <vt:i4>17</vt:i4>
      </vt:variant>
    </vt:vector>
  </HeadingPairs>
  <TitlesOfParts>
    <vt:vector size="31" baseType="lpstr">
      <vt:lpstr>Arial</vt:lpstr>
      <vt:lpstr>Bell MT</vt:lpstr>
      <vt:lpstr>Berlin Sans FB</vt:lpstr>
      <vt:lpstr>Berlin Sans FB Demi</vt:lpstr>
      <vt:lpstr>Calibri</vt:lpstr>
      <vt:lpstr>Calibri Light</vt:lpstr>
      <vt:lpstr>Cooper Black</vt:lpstr>
      <vt:lpstr>Symbol</vt:lpstr>
      <vt:lpstr>Times New Roman</vt:lpstr>
      <vt:lpstr>Wingdings</vt:lpstr>
      <vt:lpstr>1_Office Theme</vt:lpstr>
      <vt:lpstr>Office Theme</vt:lpstr>
      <vt:lpstr>2_Office Theme</vt:lpstr>
      <vt:lpstr>3_Office Theme</vt:lpstr>
      <vt:lpstr>PowerPoint Presentation</vt:lpstr>
      <vt:lpstr>Managing My Learning</vt:lpstr>
      <vt:lpstr>Student Dedication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Managing My Learning</dc:title>
  <dc:creator>Ann Maouyo</dc:creator>
  <cp:lastModifiedBy>Gregg</cp:lastModifiedBy>
  <cp:revision>166</cp:revision>
  <dcterms:created xsi:type="dcterms:W3CDTF">2021-02-22T16:29:21Z</dcterms:created>
  <dcterms:modified xsi:type="dcterms:W3CDTF">2025-05-28T15:34:12Z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0x010100DA11D87FC052884786D3B2D6E39BE7CA</vt:lpwstr>
  </property>
</Properties>
</file>