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9" r:id="rId3"/>
  </p:sldMasterIdLst>
  <p:notesMasterIdLst>
    <p:notesMasterId r:id="rId17"/>
  </p:notesMasterIdLst>
  <p:sldIdLst>
    <p:sldId id="257" r:id="rId4"/>
    <p:sldId id="274" r:id="rId5"/>
    <p:sldId id="281" r:id="rId6"/>
    <p:sldId id="258" r:id="rId7"/>
    <p:sldId id="259" r:id="rId8"/>
    <p:sldId id="260" r:id="rId9"/>
    <p:sldId id="261" r:id="rId10"/>
    <p:sldId id="275" r:id="rId11"/>
    <p:sldId id="276" r:id="rId12"/>
    <p:sldId id="262" r:id="rId13"/>
    <p:sldId id="263" r:id="rId14"/>
    <p:sldId id="264"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686C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3F0A86-2ADE-4BF8-8D41-84563D2536F8}" v="478" dt="2021-05-28T00:48:21.157"/>
    <p1510:client id="{BF3A0D7A-CBC1-0CDD-F308-02176F815B44}" v="3" dt="2023-06-26T18:56:43.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1" autoAdjust="0"/>
    <p:restoredTop sz="79320" autoAdjust="0"/>
  </p:normalViewPr>
  <p:slideViewPr>
    <p:cSldViewPr snapToGrid="0">
      <p:cViewPr varScale="1">
        <p:scale>
          <a:sx n="54" d="100"/>
          <a:sy n="54" d="100"/>
        </p:scale>
        <p:origin x="1098" y="78"/>
      </p:cViewPr>
      <p:guideLst/>
    </p:cSldViewPr>
  </p:slideViewPr>
  <p:notesTextViewPr>
    <p:cViewPr>
      <p:scale>
        <a:sx n="1" d="1"/>
        <a:sy n="1" d="1"/>
      </p:scale>
      <p:origin x="0" y="0"/>
    </p:cViewPr>
  </p:notesTextViewPr>
  <p:sorterViewPr>
    <p:cViewPr>
      <p:scale>
        <a:sx n="100" d="100"/>
        <a:sy n="100" d="100"/>
      </p:scale>
      <p:origin x="0" y="-49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3.png"/><Relationship Id="rId6" Type="http://schemas.openxmlformats.org/officeDocument/2006/relationships/image" Target="../media/image19.svg"/><Relationship Id="rId5" Type="http://schemas.openxmlformats.org/officeDocument/2006/relationships/image" Target="../media/image15.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3.png"/><Relationship Id="rId6" Type="http://schemas.openxmlformats.org/officeDocument/2006/relationships/image" Target="../media/image19.svg"/><Relationship Id="rId5" Type="http://schemas.openxmlformats.org/officeDocument/2006/relationships/image" Target="../media/image15.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C3522-A334-4D5A-8114-1899AE84DDC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70A7B3E-5CB3-472E-BD01-30B73B199CF7}">
      <dgm:prSet/>
      <dgm:spPr/>
      <dgm:t>
        <a:bodyPr/>
        <a:lstStyle/>
        <a:p>
          <a:r>
            <a:rPr lang="en-US" dirty="0"/>
            <a:t>How much time do you spend studying/doing homework on an average day?</a:t>
          </a:r>
        </a:p>
      </dgm:t>
    </dgm:pt>
    <dgm:pt modelId="{CA7593C7-BD00-4B24-97B4-E73F2BDF99A1}" type="parTrans" cxnId="{6A2E5055-F8C5-481A-AE8A-3839C16FD756}">
      <dgm:prSet/>
      <dgm:spPr/>
      <dgm:t>
        <a:bodyPr/>
        <a:lstStyle/>
        <a:p>
          <a:endParaRPr lang="en-US"/>
        </a:p>
      </dgm:t>
    </dgm:pt>
    <dgm:pt modelId="{6E36B44D-E192-461B-9F9F-7E264471BAC9}" type="sibTrans" cxnId="{6A2E5055-F8C5-481A-AE8A-3839C16FD756}">
      <dgm:prSet/>
      <dgm:spPr/>
      <dgm:t>
        <a:bodyPr/>
        <a:lstStyle/>
        <a:p>
          <a:endParaRPr lang="en-US"/>
        </a:p>
      </dgm:t>
    </dgm:pt>
    <dgm:pt modelId="{38E9AF1A-CEE8-42F6-B16F-80031BA10DA7}">
      <dgm:prSet/>
      <dgm:spPr/>
      <dgm:t>
        <a:bodyPr/>
        <a:lstStyle/>
        <a:p>
          <a:r>
            <a:rPr lang="en-US"/>
            <a:t>What distractions do you face while studying/doing homework?</a:t>
          </a:r>
        </a:p>
      </dgm:t>
    </dgm:pt>
    <dgm:pt modelId="{92248375-3A3E-47D2-8147-FC610A3AF95B}" type="parTrans" cxnId="{2C98B015-B493-42B9-8AF0-87E82FC8772E}">
      <dgm:prSet/>
      <dgm:spPr/>
      <dgm:t>
        <a:bodyPr/>
        <a:lstStyle/>
        <a:p>
          <a:endParaRPr lang="en-US"/>
        </a:p>
      </dgm:t>
    </dgm:pt>
    <dgm:pt modelId="{29752E3E-FF0E-40C8-A9B4-455644AAFC65}" type="sibTrans" cxnId="{2C98B015-B493-42B9-8AF0-87E82FC8772E}">
      <dgm:prSet/>
      <dgm:spPr/>
      <dgm:t>
        <a:bodyPr/>
        <a:lstStyle/>
        <a:p>
          <a:endParaRPr lang="en-US"/>
        </a:p>
      </dgm:t>
    </dgm:pt>
    <dgm:pt modelId="{912AC11B-D19F-4631-88A0-21BC2FF5B0CE}" type="pres">
      <dgm:prSet presAssocID="{8BDC3522-A334-4D5A-8114-1899AE84DDC4}" presName="hierChild1" presStyleCnt="0">
        <dgm:presLayoutVars>
          <dgm:chPref val="1"/>
          <dgm:dir/>
          <dgm:animOne val="branch"/>
          <dgm:animLvl val="lvl"/>
          <dgm:resizeHandles/>
        </dgm:presLayoutVars>
      </dgm:prSet>
      <dgm:spPr/>
      <dgm:t>
        <a:bodyPr/>
        <a:lstStyle/>
        <a:p>
          <a:endParaRPr lang="en-US"/>
        </a:p>
      </dgm:t>
    </dgm:pt>
    <dgm:pt modelId="{CA3A5231-16BC-43E0-9A19-9C698BDBFED3}" type="pres">
      <dgm:prSet presAssocID="{C70A7B3E-5CB3-472E-BD01-30B73B199CF7}" presName="hierRoot1" presStyleCnt="0"/>
      <dgm:spPr/>
    </dgm:pt>
    <dgm:pt modelId="{842A3AD4-ADE6-431E-9B50-79EC66137F11}" type="pres">
      <dgm:prSet presAssocID="{C70A7B3E-5CB3-472E-BD01-30B73B199CF7}" presName="composite" presStyleCnt="0"/>
      <dgm:spPr/>
    </dgm:pt>
    <dgm:pt modelId="{C72BC2CE-F95F-488B-84AA-C3ACE606FA7A}" type="pres">
      <dgm:prSet presAssocID="{C70A7B3E-5CB3-472E-BD01-30B73B199CF7}" presName="background" presStyleLbl="node0" presStyleIdx="0" presStyleCnt="2"/>
      <dgm:spPr/>
    </dgm:pt>
    <dgm:pt modelId="{A43C48C1-C023-4AAE-8CCB-CC2BCA3B3BFD}" type="pres">
      <dgm:prSet presAssocID="{C70A7B3E-5CB3-472E-BD01-30B73B199CF7}" presName="text" presStyleLbl="fgAcc0" presStyleIdx="0" presStyleCnt="2">
        <dgm:presLayoutVars>
          <dgm:chPref val="3"/>
        </dgm:presLayoutVars>
      </dgm:prSet>
      <dgm:spPr/>
      <dgm:t>
        <a:bodyPr/>
        <a:lstStyle/>
        <a:p>
          <a:endParaRPr lang="en-US"/>
        </a:p>
      </dgm:t>
    </dgm:pt>
    <dgm:pt modelId="{B1849B19-BE20-4676-BB4D-8AD3FA0FD462}" type="pres">
      <dgm:prSet presAssocID="{C70A7B3E-5CB3-472E-BD01-30B73B199CF7}" presName="hierChild2" presStyleCnt="0"/>
      <dgm:spPr/>
    </dgm:pt>
    <dgm:pt modelId="{1CAA5AB2-4405-45F4-80FF-F1297363BE3C}" type="pres">
      <dgm:prSet presAssocID="{38E9AF1A-CEE8-42F6-B16F-80031BA10DA7}" presName="hierRoot1" presStyleCnt="0"/>
      <dgm:spPr/>
    </dgm:pt>
    <dgm:pt modelId="{68E3E804-B7AC-4945-9C84-4E87D581C5E3}" type="pres">
      <dgm:prSet presAssocID="{38E9AF1A-CEE8-42F6-B16F-80031BA10DA7}" presName="composite" presStyleCnt="0"/>
      <dgm:spPr/>
    </dgm:pt>
    <dgm:pt modelId="{702F2E71-F290-4191-A251-BFC8AC95D7BE}" type="pres">
      <dgm:prSet presAssocID="{38E9AF1A-CEE8-42F6-B16F-80031BA10DA7}" presName="background" presStyleLbl="node0" presStyleIdx="1" presStyleCnt="2"/>
      <dgm:spPr/>
    </dgm:pt>
    <dgm:pt modelId="{8B0225C1-2B60-415A-9113-9D20A7E142AF}" type="pres">
      <dgm:prSet presAssocID="{38E9AF1A-CEE8-42F6-B16F-80031BA10DA7}" presName="text" presStyleLbl="fgAcc0" presStyleIdx="1" presStyleCnt="2">
        <dgm:presLayoutVars>
          <dgm:chPref val="3"/>
        </dgm:presLayoutVars>
      </dgm:prSet>
      <dgm:spPr/>
      <dgm:t>
        <a:bodyPr/>
        <a:lstStyle/>
        <a:p>
          <a:endParaRPr lang="en-US"/>
        </a:p>
      </dgm:t>
    </dgm:pt>
    <dgm:pt modelId="{5127F9EE-A08E-4D7E-ACD0-784634282720}" type="pres">
      <dgm:prSet presAssocID="{38E9AF1A-CEE8-42F6-B16F-80031BA10DA7}" presName="hierChild2" presStyleCnt="0"/>
      <dgm:spPr/>
    </dgm:pt>
  </dgm:ptLst>
  <dgm:cxnLst>
    <dgm:cxn modelId="{E04D1974-6F05-43A3-BB7C-F6764D42A605}" type="presOf" srcId="{C70A7B3E-5CB3-472E-BD01-30B73B199CF7}" destId="{A43C48C1-C023-4AAE-8CCB-CC2BCA3B3BFD}" srcOrd="0" destOrd="0" presId="urn:microsoft.com/office/officeart/2005/8/layout/hierarchy1"/>
    <dgm:cxn modelId="{2C98B015-B493-42B9-8AF0-87E82FC8772E}" srcId="{8BDC3522-A334-4D5A-8114-1899AE84DDC4}" destId="{38E9AF1A-CEE8-42F6-B16F-80031BA10DA7}" srcOrd="1" destOrd="0" parTransId="{92248375-3A3E-47D2-8147-FC610A3AF95B}" sibTransId="{29752E3E-FF0E-40C8-A9B4-455644AAFC65}"/>
    <dgm:cxn modelId="{6A2E5055-F8C5-481A-AE8A-3839C16FD756}" srcId="{8BDC3522-A334-4D5A-8114-1899AE84DDC4}" destId="{C70A7B3E-5CB3-472E-BD01-30B73B199CF7}" srcOrd="0" destOrd="0" parTransId="{CA7593C7-BD00-4B24-97B4-E73F2BDF99A1}" sibTransId="{6E36B44D-E192-461B-9F9F-7E264471BAC9}"/>
    <dgm:cxn modelId="{DBB70EDC-DF4F-47D1-8941-7195A8D3C613}" type="presOf" srcId="{8BDC3522-A334-4D5A-8114-1899AE84DDC4}" destId="{912AC11B-D19F-4631-88A0-21BC2FF5B0CE}" srcOrd="0" destOrd="0" presId="urn:microsoft.com/office/officeart/2005/8/layout/hierarchy1"/>
    <dgm:cxn modelId="{1833A707-6D21-4A8C-AE69-CECAAFA102BB}" type="presOf" srcId="{38E9AF1A-CEE8-42F6-B16F-80031BA10DA7}" destId="{8B0225C1-2B60-415A-9113-9D20A7E142AF}" srcOrd="0" destOrd="0" presId="urn:microsoft.com/office/officeart/2005/8/layout/hierarchy1"/>
    <dgm:cxn modelId="{DC7B4238-EC1E-4364-B24C-AF5B67C0BA6D}" type="presParOf" srcId="{912AC11B-D19F-4631-88A0-21BC2FF5B0CE}" destId="{CA3A5231-16BC-43E0-9A19-9C698BDBFED3}" srcOrd="0" destOrd="0" presId="urn:microsoft.com/office/officeart/2005/8/layout/hierarchy1"/>
    <dgm:cxn modelId="{8B9F5677-4EFD-4B88-8870-4E0DC80CE203}" type="presParOf" srcId="{CA3A5231-16BC-43E0-9A19-9C698BDBFED3}" destId="{842A3AD4-ADE6-431E-9B50-79EC66137F11}" srcOrd="0" destOrd="0" presId="urn:microsoft.com/office/officeart/2005/8/layout/hierarchy1"/>
    <dgm:cxn modelId="{70E330C0-50F1-43DE-8EEC-257F3D2C71F2}" type="presParOf" srcId="{842A3AD4-ADE6-431E-9B50-79EC66137F11}" destId="{C72BC2CE-F95F-488B-84AA-C3ACE606FA7A}" srcOrd="0" destOrd="0" presId="urn:microsoft.com/office/officeart/2005/8/layout/hierarchy1"/>
    <dgm:cxn modelId="{FD3820FE-61EA-4646-A38E-86F0CA992167}" type="presParOf" srcId="{842A3AD4-ADE6-431E-9B50-79EC66137F11}" destId="{A43C48C1-C023-4AAE-8CCB-CC2BCA3B3BFD}" srcOrd="1" destOrd="0" presId="urn:microsoft.com/office/officeart/2005/8/layout/hierarchy1"/>
    <dgm:cxn modelId="{DA3BDF73-DA2D-4DA7-8AB8-A07343657C6E}" type="presParOf" srcId="{CA3A5231-16BC-43E0-9A19-9C698BDBFED3}" destId="{B1849B19-BE20-4676-BB4D-8AD3FA0FD462}" srcOrd="1" destOrd="0" presId="urn:microsoft.com/office/officeart/2005/8/layout/hierarchy1"/>
    <dgm:cxn modelId="{BA61AA7C-45C0-4DE3-92B7-6DF090A21CAE}" type="presParOf" srcId="{912AC11B-D19F-4631-88A0-21BC2FF5B0CE}" destId="{1CAA5AB2-4405-45F4-80FF-F1297363BE3C}" srcOrd="1" destOrd="0" presId="urn:microsoft.com/office/officeart/2005/8/layout/hierarchy1"/>
    <dgm:cxn modelId="{9BD717F3-4243-4DAE-8FAB-95A654105A3B}" type="presParOf" srcId="{1CAA5AB2-4405-45F4-80FF-F1297363BE3C}" destId="{68E3E804-B7AC-4945-9C84-4E87D581C5E3}" srcOrd="0" destOrd="0" presId="urn:microsoft.com/office/officeart/2005/8/layout/hierarchy1"/>
    <dgm:cxn modelId="{48346F33-BB35-4C78-8E6C-F78A22810C7C}" type="presParOf" srcId="{68E3E804-B7AC-4945-9C84-4E87D581C5E3}" destId="{702F2E71-F290-4191-A251-BFC8AC95D7BE}" srcOrd="0" destOrd="0" presId="urn:microsoft.com/office/officeart/2005/8/layout/hierarchy1"/>
    <dgm:cxn modelId="{FC06B87E-0589-49C9-9BF7-A33EDE1837E1}" type="presParOf" srcId="{68E3E804-B7AC-4945-9C84-4E87D581C5E3}" destId="{8B0225C1-2B60-415A-9113-9D20A7E142AF}" srcOrd="1" destOrd="0" presId="urn:microsoft.com/office/officeart/2005/8/layout/hierarchy1"/>
    <dgm:cxn modelId="{5217E63E-FD68-45D0-BC1B-57F077ADE7D5}" type="presParOf" srcId="{1CAA5AB2-4405-45F4-80FF-F1297363BE3C}" destId="{5127F9EE-A08E-4D7E-ACD0-78463428272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860E13-96D0-466B-AA15-EBB02B39FACA}"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95270361-630F-4D1E-B181-F49E0DB8418F}">
      <dgm:prSet custT="1"/>
      <dgm:spPr/>
      <dgm:t>
        <a:bodyPr/>
        <a:lstStyle/>
        <a:p>
          <a:pPr>
            <a:lnSpc>
              <a:spcPct val="100000"/>
            </a:lnSpc>
            <a:defRPr cap="all"/>
          </a:pPr>
          <a:r>
            <a:rPr lang="en-US" sz="2800" b="1">
              <a:solidFill>
                <a:schemeClr val="bg2">
                  <a:lumMod val="50000"/>
                </a:schemeClr>
              </a:solidFill>
            </a:rPr>
            <a:t>Where will you study?</a:t>
          </a:r>
        </a:p>
      </dgm:t>
    </dgm:pt>
    <dgm:pt modelId="{15A3C7F1-A896-466F-850F-B17353FE7716}" type="parTrans" cxnId="{B96CB610-8F49-4DE5-9CB1-39E76AFC27FC}">
      <dgm:prSet/>
      <dgm:spPr/>
      <dgm:t>
        <a:bodyPr/>
        <a:lstStyle/>
        <a:p>
          <a:endParaRPr lang="en-US" sz="2800" b="1">
            <a:solidFill>
              <a:schemeClr val="bg2">
                <a:lumMod val="50000"/>
              </a:schemeClr>
            </a:solidFill>
          </a:endParaRPr>
        </a:p>
      </dgm:t>
    </dgm:pt>
    <dgm:pt modelId="{AA38F45F-4F7E-4BDF-963B-214441804D63}" type="sibTrans" cxnId="{B96CB610-8F49-4DE5-9CB1-39E76AFC27FC}">
      <dgm:prSet/>
      <dgm:spPr/>
      <dgm:t>
        <a:bodyPr/>
        <a:lstStyle/>
        <a:p>
          <a:endParaRPr lang="en-US" sz="2800" b="1">
            <a:solidFill>
              <a:schemeClr val="bg2">
                <a:lumMod val="50000"/>
              </a:schemeClr>
            </a:solidFill>
          </a:endParaRPr>
        </a:p>
      </dgm:t>
    </dgm:pt>
    <dgm:pt modelId="{4417091C-16C2-4725-A66B-8C24B51B40DD}">
      <dgm:prSet custT="1"/>
      <dgm:spPr/>
      <dgm:t>
        <a:bodyPr/>
        <a:lstStyle/>
        <a:p>
          <a:pPr>
            <a:lnSpc>
              <a:spcPct val="100000"/>
            </a:lnSpc>
            <a:defRPr cap="all"/>
          </a:pPr>
          <a:r>
            <a:rPr lang="en-US" sz="2800" b="1" dirty="0">
              <a:solidFill>
                <a:schemeClr val="bg2">
                  <a:lumMod val="50000"/>
                </a:schemeClr>
              </a:solidFill>
            </a:rPr>
            <a:t>When will you study?</a:t>
          </a:r>
        </a:p>
      </dgm:t>
    </dgm:pt>
    <dgm:pt modelId="{D7A7DCF1-19CD-4915-8EE6-537D903AA40E}" type="parTrans" cxnId="{D5074DFF-7375-4980-BAEF-67241DEE29F4}">
      <dgm:prSet/>
      <dgm:spPr/>
      <dgm:t>
        <a:bodyPr/>
        <a:lstStyle/>
        <a:p>
          <a:endParaRPr lang="en-US" sz="2800" b="1">
            <a:solidFill>
              <a:schemeClr val="bg2">
                <a:lumMod val="50000"/>
              </a:schemeClr>
            </a:solidFill>
          </a:endParaRPr>
        </a:p>
      </dgm:t>
    </dgm:pt>
    <dgm:pt modelId="{1EE79C62-10C6-4A86-B37C-AB8C1BABEBD9}" type="sibTrans" cxnId="{D5074DFF-7375-4980-BAEF-67241DEE29F4}">
      <dgm:prSet/>
      <dgm:spPr/>
      <dgm:t>
        <a:bodyPr/>
        <a:lstStyle/>
        <a:p>
          <a:endParaRPr lang="en-US" sz="2800" b="1">
            <a:solidFill>
              <a:schemeClr val="bg2">
                <a:lumMod val="50000"/>
              </a:schemeClr>
            </a:solidFill>
          </a:endParaRPr>
        </a:p>
      </dgm:t>
    </dgm:pt>
    <dgm:pt modelId="{D9A7CFCF-6DD0-46EF-8CD7-5D971CA745FB}">
      <dgm:prSet custT="1"/>
      <dgm:spPr/>
      <dgm:t>
        <a:bodyPr/>
        <a:lstStyle/>
        <a:p>
          <a:pPr>
            <a:lnSpc>
              <a:spcPct val="100000"/>
            </a:lnSpc>
            <a:defRPr cap="all"/>
          </a:pPr>
          <a:r>
            <a:rPr lang="en-US" sz="2800" b="1" dirty="0">
              <a:solidFill>
                <a:schemeClr val="bg2">
                  <a:lumMod val="50000"/>
                </a:schemeClr>
              </a:solidFill>
            </a:rPr>
            <a:t>What distractions do you anticipate?</a:t>
          </a:r>
        </a:p>
      </dgm:t>
    </dgm:pt>
    <dgm:pt modelId="{16ABEC96-310C-4DEF-AC18-FEDBC7FB2BAD}" type="parTrans" cxnId="{E99FA5E7-6BCA-4A1F-AC72-58CA0BDACD69}">
      <dgm:prSet/>
      <dgm:spPr/>
      <dgm:t>
        <a:bodyPr/>
        <a:lstStyle/>
        <a:p>
          <a:endParaRPr lang="en-US" sz="2800" b="1">
            <a:solidFill>
              <a:schemeClr val="bg2">
                <a:lumMod val="50000"/>
              </a:schemeClr>
            </a:solidFill>
          </a:endParaRPr>
        </a:p>
      </dgm:t>
    </dgm:pt>
    <dgm:pt modelId="{EC278790-0E46-4B9B-B856-325106F934B1}" type="sibTrans" cxnId="{E99FA5E7-6BCA-4A1F-AC72-58CA0BDACD69}">
      <dgm:prSet/>
      <dgm:spPr/>
      <dgm:t>
        <a:bodyPr/>
        <a:lstStyle/>
        <a:p>
          <a:endParaRPr lang="en-US" sz="2800" b="1">
            <a:solidFill>
              <a:schemeClr val="bg2">
                <a:lumMod val="50000"/>
              </a:schemeClr>
            </a:solidFill>
          </a:endParaRPr>
        </a:p>
      </dgm:t>
    </dgm:pt>
    <dgm:pt modelId="{BC3C710B-FF88-48FE-9298-7329AEA1562D}">
      <dgm:prSet custT="1"/>
      <dgm:spPr/>
      <dgm:t>
        <a:bodyPr/>
        <a:lstStyle/>
        <a:p>
          <a:pPr>
            <a:lnSpc>
              <a:spcPct val="100000"/>
            </a:lnSpc>
            <a:defRPr cap="all"/>
          </a:pPr>
          <a:r>
            <a:rPr lang="en-US" sz="2800" b="1">
              <a:solidFill>
                <a:schemeClr val="bg2">
                  <a:lumMod val="50000"/>
                </a:schemeClr>
              </a:solidFill>
            </a:rPr>
            <a:t>How can you overcome these obstacles? </a:t>
          </a:r>
        </a:p>
      </dgm:t>
    </dgm:pt>
    <dgm:pt modelId="{D1D30082-C788-4C10-937A-70B0D9BFB4B3}" type="parTrans" cxnId="{088548FC-D319-4C5C-9612-2D1BEC66809F}">
      <dgm:prSet/>
      <dgm:spPr/>
      <dgm:t>
        <a:bodyPr/>
        <a:lstStyle/>
        <a:p>
          <a:endParaRPr lang="en-US" sz="2800" b="1">
            <a:solidFill>
              <a:schemeClr val="bg2">
                <a:lumMod val="50000"/>
              </a:schemeClr>
            </a:solidFill>
          </a:endParaRPr>
        </a:p>
      </dgm:t>
    </dgm:pt>
    <dgm:pt modelId="{7114D8C4-11B2-4C7D-89CE-4558171B5496}" type="sibTrans" cxnId="{088548FC-D319-4C5C-9612-2D1BEC66809F}">
      <dgm:prSet/>
      <dgm:spPr/>
      <dgm:t>
        <a:bodyPr/>
        <a:lstStyle/>
        <a:p>
          <a:endParaRPr lang="en-US" sz="2800" b="1">
            <a:solidFill>
              <a:schemeClr val="bg2">
                <a:lumMod val="50000"/>
              </a:schemeClr>
            </a:solidFill>
          </a:endParaRPr>
        </a:p>
      </dgm:t>
    </dgm:pt>
    <dgm:pt modelId="{765D7F19-D735-47D9-BDC2-4E19E425F3DC}" type="pres">
      <dgm:prSet presAssocID="{BA860E13-96D0-466B-AA15-EBB02B39FACA}" presName="root" presStyleCnt="0">
        <dgm:presLayoutVars>
          <dgm:dir/>
          <dgm:resizeHandles val="exact"/>
        </dgm:presLayoutVars>
      </dgm:prSet>
      <dgm:spPr/>
      <dgm:t>
        <a:bodyPr/>
        <a:lstStyle/>
        <a:p>
          <a:endParaRPr lang="en-US"/>
        </a:p>
      </dgm:t>
    </dgm:pt>
    <dgm:pt modelId="{F9052EAB-23F8-4C42-9BEC-D5A2F5DEAFDE}" type="pres">
      <dgm:prSet presAssocID="{95270361-630F-4D1E-B181-F49E0DB8418F}" presName="compNode" presStyleCnt="0"/>
      <dgm:spPr/>
    </dgm:pt>
    <dgm:pt modelId="{F71CE4AF-8315-4CF8-9DC4-79685F7481FB}" type="pres">
      <dgm:prSet presAssocID="{95270361-630F-4D1E-B181-F49E0DB8418F}" presName="iconBgRect" presStyleLbl="bgShp" presStyleIdx="0" presStyleCnt="4"/>
      <dgm:spPr>
        <a:prstGeom prst="round2DiagRect">
          <a:avLst>
            <a:gd name="adj1" fmla="val 29727"/>
            <a:gd name="adj2" fmla="val 0"/>
          </a:avLst>
        </a:prstGeom>
      </dgm:spPr>
    </dgm:pt>
    <dgm:pt modelId="{17F57147-9EE0-4F08-9D2B-649094A00E49}" type="pres">
      <dgm:prSet presAssocID="{95270361-630F-4D1E-B181-F49E0DB8418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solidFill>
            <a:schemeClr val="tx1"/>
          </a:solidFill>
        </a:ln>
      </dgm:spPr>
      <dgm:extLst>
        <a:ext uri="{E40237B7-FDA0-4F09-8148-C483321AD2D9}">
          <dgm14:cNvPr xmlns:dgm14="http://schemas.microsoft.com/office/drawing/2010/diagram" id="0" name="" descr="Marker"/>
        </a:ext>
      </dgm:extLst>
    </dgm:pt>
    <dgm:pt modelId="{685C6E6C-84C6-43B7-9C11-4D62E81C9C0C}" type="pres">
      <dgm:prSet presAssocID="{95270361-630F-4D1E-B181-F49E0DB8418F}" presName="spaceRect" presStyleCnt="0"/>
      <dgm:spPr/>
    </dgm:pt>
    <dgm:pt modelId="{628724A4-35BE-4DE6-9F0A-97C08B12C97B}" type="pres">
      <dgm:prSet presAssocID="{95270361-630F-4D1E-B181-F49E0DB8418F}" presName="textRect" presStyleLbl="revTx" presStyleIdx="0" presStyleCnt="4">
        <dgm:presLayoutVars>
          <dgm:chMax val="1"/>
          <dgm:chPref val="1"/>
        </dgm:presLayoutVars>
      </dgm:prSet>
      <dgm:spPr/>
      <dgm:t>
        <a:bodyPr/>
        <a:lstStyle/>
        <a:p>
          <a:endParaRPr lang="en-US"/>
        </a:p>
      </dgm:t>
    </dgm:pt>
    <dgm:pt modelId="{AD84D5F6-24E6-4DDB-9BD1-268D1F53296F}" type="pres">
      <dgm:prSet presAssocID="{AA38F45F-4F7E-4BDF-963B-214441804D63}" presName="sibTrans" presStyleCnt="0"/>
      <dgm:spPr/>
    </dgm:pt>
    <dgm:pt modelId="{E5C05498-6801-4A2C-B15C-4985E7B27AE3}" type="pres">
      <dgm:prSet presAssocID="{4417091C-16C2-4725-A66B-8C24B51B40DD}" presName="compNode" presStyleCnt="0"/>
      <dgm:spPr/>
    </dgm:pt>
    <dgm:pt modelId="{CCF38CB3-42FA-4F69-BA94-5A154CAA305A}" type="pres">
      <dgm:prSet presAssocID="{4417091C-16C2-4725-A66B-8C24B51B40DD}" presName="iconBgRect" presStyleLbl="bgShp" presStyleIdx="1" presStyleCnt="4"/>
      <dgm:spPr>
        <a:prstGeom prst="round2DiagRect">
          <a:avLst>
            <a:gd name="adj1" fmla="val 29727"/>
            <a:gd name="adj2" fmla="val 0"/>
          </a:avLst>
        </a:prstGeom>
      </dgm:spPr>
    </dgm:pt>
    <dgm:pt modelId="{5402DF1F-8155-4B54-AFB5-6AB799549E6D}" type="pres">
      <dgm:prSet presAssocID="{4417091C-16C2-4725-A66B-8C24B51B40DD}" presName="iconRect" presStyleLbl="node1" presStyleIdx="1" presStyleCnt="4"/>
      <dgm:spPr>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solidFill>
            <a:schemeClr val="tx1"/>
          </a:solidFill>
        </a:ln>
      </dgm:spPr>
      <dgm:t>
        <a:bodyPr/>
        <a:lstStyle/>
        <a:p>
          <a:endParaRPr lang="en-US"/>
        </a:p>
      </dgm:t>
    </dgm:pt>
    <dgm:pt modelId="{2DF13D7C-E2E8-469E-9A36-7A9111E4BAF0}" type="pres">
      <dgm:prSet presAssocID="{4417091C-16C2-4725-A66B-8C24B51B40DD}" presName="spaceRect" presStyleCnt="0"/>
      <dgm:spPr/>
    </dgm:pt>
    <dgm:pt modelId="{DFE0761A-297E-435C-961B-EFA793C29B07}" type="pres">
      <dgm:prSet presAssocID="{4417091C-16C2-4725-A66B-8C24B51B40DD}" presName="textRect" presStyleLbl="revTx" presStyleIdx="1" presStyleCnt="4">
        <dgm:presLayoutVars>
          <dgm:chMax val="1"/>
          <dgm:chPref val="1"/>
        </dgm:presLayoutVars>
      </dgm:prSet>
      <dgm:spPr/>
      <dgm:t>
        <a:bodyPr/>
        <a:lstStyle/>
        <a:p>
          <a:endParaRPr lang="en-US"/>
        </a:p>
      </dgm:t>
    </dgm:pt>
    <dgm:pt modelId="{7AAE6732-5895-4390-ADDC-818F1FF9632E}" type="pres">
      <dgm:prSet presAssocID="{1EE79C62-10C6-4A86-B37C-AB8C1BABEBD9}" presName="sibTrans" presStyleCnt="0"/>
      <dgm:spPr/>
    </dgm:pt>
    <dgm:pt modelId="{E388CBC6-0D21-49FA-8C14-A936A5B9C02E}" type="pres">
      <dgm:prSet presAssocID="{D9A7CFCF-6DD0-46EF-8CD7-5D971CA745FB}" presName="compNode" presStyleCnt="0"/>
      <dgm:spPr/>
    </dgm:pt>
    <dgm:pt modelId="{27AACA75-FF72-44BA-AF54-A38D7AEA54BC}" type="pres">
      <dgm:prSet presAssocID="{D9A7CFCF-6DD0-46EF-8CD7-5D971CA745FB}" presName="iconBgRect" presStyleLbl="bgShp" presStyleIdx="2" presStyleCnt="4"/>
      <dgm:spPr>
        <a:prstGeom prst="round2DiagRect">
          <a:avLst>
            <a:gd name="adj1" fmla="val 29727"/>
            <a:gd name="adj2" fmla="val 0"/>
          </a:avLst>
        </a:prstGeom>
      </dgm:spPr>
    </dgm:pt>
    <dgm:pt modelId="{0E96D94D-8E3C-451B-92BF-66AD6786DD23}" type="pres">
      <dgm:prSet presAssocID="{D9A7CFCF-6DD0-46EF-8CD7-5D971CA745FB}"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Link"/>
        </a:ext>
      </dgm:extLst>
    </dgm:pt>
    <dgm:pt modelId="{EE7C361C-1E0C-44C5-943A-3BF2786C001D}" type="pres">
      <dgm:prSet presAssocID="{D9A7CFCF-6DD0-46EF-8CD7-5D971CA745FB}" presName="spaceRect" presStyleCnt="0"/>
      <dgm:spPr/>
    </dgm:pt>
    <dgm:pt modelId="{CDB3200D-50F2-483E-8506-7B01EAD98DF1}" type="pres">
      <dgm:prSet presAssocID="{D9A7CFCF-6DD0-46EF-8CD7-5D971CA745FB}" presName="textRect" presStyleLbl="revTx" presStyleIdx="2" presStyleCnt="4" custScaleX="112280">
        <dgm:presLayoutVars>
          <dgm:chMax val="1"/>
          <dgm:chPref val="1"/>
        </dgm:presLayoutVars>
      </dgm:prSet>
      <dgm:spPr/>
      <dgm:t>
        <a:bodyPr/>
        <a:lstStyle/>
        <a:p>
          <a:endParaRPr lang="en-US"/>
        </a:p>
      </dgm:t>
    </dgm:pt>
    <dgm:pt modelId="{6921737B-7621-4889-9E50-431DB62B6A81}" type="pres">
      <dgm:prSet presAssocID="{EC278790-0E46-4B9B-B856-325106F934B1}" presName="sibTrans" presStyleCnt="0"/>
      <dgm:spPr/>
    </dgm:pt>
    <dgm:pt modelId="{B96AA12A-CA28-4AFE-9165-2669F4EB05D0}" type="pres">
      <dgm:prSet presAssocID="{BC3C710B-FF88-48FE-9298-7329AEA1562D}" presName="compNode" presStyleCnt="0"/>
      <dgm:spPr/>
    </dgm:pt>
    <dgm:pt modelId="{836B2160-F509-4CA8-83D4-1F3DDDEEA7ED}" type="pres">
      <dgm:prSet presAssocID="{BC3C710B-FF88-48FE-9298-7329AEA1562D}" presName="iconBgRect" presStyleLbl="bgShp" presStyleIdx="3" presStyleCnt="4"/>
      <dgm:spPr>
        <a:prstGeom prst="round2DiagRect">
          <a:avLst>
            <a:gd name="adj1" fmla="val 29727"/>
            <a:gd name="adj2" fmla="val 0"/>
          </a:avLst>
        </a:prstGeom>
      </dgm:spPr>
    </dgm:pt>
    <dgm:pt modelId="{8FA462F4-019E-45AF-8ED0-7786E3BB558D}" type="pres">
      <dgm:prSet presAssocID="{BC3C710B-FF88-48FE-9298-7329AEA1562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dgm:spPr>
      <dgm:extLst>
        <a:ext uri="{E40237B7-FDA0-4F09-8148-C483321AD2D9}">
          <dgm14:cNvPr xmlns:dgm14="http://schemas.microsoft.com/office/drawing/2010/diagram" id="0" name="" descr="Run"/>
        </a:ext>
      </dgm:extLst>
    </dgm:pt>
    <dgm:pt modelId="{EA7AE77F-B97E-451A-850B-7593E386B772}" type="pres">
      <dgm:prSet presAssocID="{BC3C710B-FF88-48FE-9298-7329AEA1562D}" presName="spaceRect" presStyleCnt="0"/>
      <dgm:spPr/>
    </dgm:pt>
    <dgm:pt modelId="{5105A039-6383-415F-B8B8-4B4C6C9BE589}" type="pres">
      <dgm:prSet presAssocID="{BC3C710B-FF88-48FE-9298-7329AEA1562D}" presName="textRect" presStyleLbl="revTx" presStyleIdx="3" presStyleCnt="4">
        <dgm:presLayoutVars>
          <dgm:chMax val="1"/>
          <dgm:chPref val="1"/>
        </dgm:presLayoutVars>
      </dgm:prSet>
      <dgm:spPr/>
      <dgm:t>
        <a:bodyPr/>
        <a:lstStyle/>
        <a:p>
          <a:endParaRPr lang="en-US"/>
        </a:p>
      </dgm:t>
    </dgm:pt>
  </dgm:ptLst>
  <dgm:cxnLst>
    <dgm:cxn modelId="{67C523EE-F2B0-4096-9B52-891858446AE9}" type="presOf" srcId="{95270361-630F-4D1E-B181-F49E0DB8418F}" destId="{628724A4-35BE-4DE6-9F0A-97C08B12C97B}" srcOrd="0" destOrd="0" presId="urn:microsoft.com/office/officeart/2018/5/layout/IconLeafLabelList"/>
    <dgm:cxn modelId="{E99FA5E7-6BCA-4A1F-AC72-58CA0BDACD69}" srcId="{BA860E13-96D0-466B-AA15-EBB02B39FACA}" destId="{D9A7CFCF-6DD0-46EF-8CD7-5D971CA745FB}" srcOrd="2" destOrd="0" parTransId="{16ABEC96-310C-4DEF-AC18-FEDBC7FB2BAD}" sibTransId="{EC278790-0E46-4B9B-B856-325106F934B1}"/>
    <dgm:cxn modelId="{A1796F03-FB6A-4F52-9815-A496D7F84A5F}" type="presOf" srcId="{4417091C-16C2-4725-A66B-8C24B51B40DD}" destId="{DFE0761A-297E-435C-961B-EFA793C29B07}" srcOrd="0" destOrd="0" presId="urn:microsoft.com/office/officeart/2018/5/layout/IconLeafLabelList"/>
    <dgm:cxn modelId="{912EE167-2FD9-474C-A79B-508CB0A6500E}" type="presOf" srcId="{BA860E13-96D0-466B-AA15-EBB02B39FACA}" destId="{765D7F19-D735-47D9-BDC2-4E19E425F3DC}" srcOrd="0" destOrd="0" presId="urn:microsoft.com/office/officeart/2018/5/layout/IconLeafLabelList"/>
    <dgm:cxn modelId="{D5074DFF-7375-4980-BAEF-67241DEE29F4}" srcId="{BA860E13-96D0-466B-AA15-EBB02B39FACA}" destId="{4417091C-16C2-4725-A66B-8C24B51B40DD}" srcOrd="1" destOrd="0" parTransId="{D7A7DCF1-19CD-4915-8EE6-537D903AA40E}" sibTransId="{1EE79C62-10C6-4A86-B37C-AB8C1BABEBD9}"/>
    <dgm:cxn modelId="{088548FC-D319-4C5C-9612-2D1BEC66809F}" srcId="{BA860E13-96D0-466B-AA15-EBB02B39FACA}" destId="{BC3C710B-FF88-48FE-9298-7329AEA1562D}" srcOrd="3" destOrd="0" parTransId="{D1D30082-C788-4C10-937A-70B0D9BFB4B3}" sibTransId="{7114D8C4-11B2-4C7D-89CE-4558171B5496}"/>
    <dgm:cxn modelId="{B96CB610-8F49-4DE5-9CB1-39E76AFC27FC}" srcId="{BA860E13-96D0-466B-AA15-EBB02B39FACA}" destId="{95270361-630F-4D1E-B181-F49E0DB8418F}" srcOrd="0" destOrd="0" parTransId="{15A3C7F1-A896-466F-850F-B17353FE7716}" sibTransId="{AA38F45F-4F7E-4BDF-963B-214441804D63}"/>
    <dgm:cxn modelId="{8C8ED002-79E5-4C89-A6A6-264C75FC70FB}" type="presOf" srcId="{D9A7CFCF-6DD0-46EF-8CD7-5D971CA745FB}" destId="{CDB3200D-50F2-483E-8506-7B01EAD98DF1}" srcOrd="0" destOrd="0" presId="urn:microsoft.com/office/officeart/2018/5/layout/IconLeafLabelList"/>
    <dgm:cxn modelId="{5F5A42DA-661D-498F-AE93-4B3130712439}" type="presOf" srcId="{BC3C710B-FF88-48FE-9298-7329AEA1562D}" destId="{5105A039-6383-415F-B8B8-4B4C6C9BE589}" srcOrd="0" destOrd="0" presId="urn:microsoft.com/office/officeart/2018/5/layout/IconLeafLabelList"/>
    <dgm:cxn modelId="{1681FFF5-C00F-48A7-8433-9733DFECF0AA}" type="presParOf" srcId="{765D7F19-D735-47D9-BDC2-4E19E425F3DC}" destId="{F9052EAB-23F8-4C42-9BEC-D5A2F5DEAFDE}" srcOrd="0" destOrd="0" presId="urn:microsoft.com/office/officeart/2018/5/layout/IconLeafLabelList"/>
    <dgm:cxn modelId="{3AF8D8D5-960A-4E76-BDB7-07CA2EB0E08B}" type="presParOf" srcId="{F9052EAB-23F8-4C42-9BEC-D5A2F5DEAFDE}" destId="{F71CE4AF-8315-4CF8-9DC4-79685F7481FB}" srcOrd="0" destOrd="0" presId="urn:microsoft.com/office/officeart/2018/5/layout/IconLeafLabelList"/>
    <dgm:cxn modelId="{BE01AB11-A13F-4261-82B9-0C8A7D818DB2}" type="presParOf" srcId="{F9052EAB-23F8-4C42-9BEC-D5A2F5DEAFDE}" destId="{17F57147-9EE0-4F08-9D2B-649094A00E49}" srcOrd="1" destOrd="0" presId="urn:microsoft.com/office/officeart/2018/5/layout/IconLeafLabelList"/>
    <dgm:cxn modelId="{B1902761-D704-4117-A660-FCE4F5CF665F}" type="presParOf" srcId="{F9052EAB-23F8-4C42-9BEC-D5A2F5DEAFDE}" destId="{685C6E6C-84C6-43B7-9C11-4D62E81C9C0C}" srcOrd="2" destOrd="0" presId="urn:microsoft.com/office/officeart/2018/5/layout/IconLeafLabelList"/>
    <dgm:cxn modelId="{0807C81D-7579-4E37-9150-6E88DFBFA8F7}" type="presParOf" srcId="{F9052EAB-23F8-4C42-9BEC-D5A2F5DEAFDE}" destId="{628724A4-35BE-4DE6-9F0A-97C08B12C97B}" srcOrd="3" destOrd="0" presId="urn:microsoft.com/office/officeart/2018/5/layout/IconLeafLabelList"/>
    <dgm:cxn modelId="{D89FF157-31B5-4C53-A2A8-85716D3D459C}" type="presParOf" srcId="{765D7F19-D735-47D9-BDC2-4E19E425F3DC}" destId="{AD84D5F6-24E6-4DDB-9BD1-268D1F53296F}" srcOrd="1" destOrd="0" presId="urn:microsoft.com/office/officeart/2018/5/layout/IconLeafLabelList"/>
    <dgm:cxn modelId="{E702594C-424E-4D83-90CD-C5594A9AF3DB}" type="presParOf" srcId="{765D7F19-D735-47D9-BDC2-4E19E425F3DC}" destId="{E5C05498-6801-4A2C-B15C-4985E7B27AE3}" srcOrd="2" destOrd="0" presId="urn:microsoft.com/office/officeart/2018/5/layout/IconLeafLabelList"/>
    <dgm:cxn modelId="{4CE4CBF6-33DA-480F-8585-A643413EC11A}" type="presParOf" srcId="{E5C05498-6801-4A2C-B15C-4985E7B27AE3}" destId="{CCF38CB3-42FA-4F69-BA94-5A154CAA305A}" srcOrd="0" destOrd="0" presId="urn:microsoft.com/office/officeart/2018/5/layout/IconLeafLabelList"/>
    <dgm:cxn modelId="{8D3D9D94-E771-4D86-967F-1C4D5EC33CCD}" type="presParOf" srcId="{E5C05498-6801-4A2C-B15C-4985E7B27AE3}" destId="{5402DF1F-8155-4B54-AFB5-6AB799549E6D}" srcOrd="1" destOrd="0" presId="urn:microsoft.com/office/officeart/2018/5/layout/IconLeafLabelList"/>
    <dgm:cxn modelId="{3F994361-4F49-47C1-A69B-B637DC82BB58}" type="presParOf" srcId="{E5C05498-6801-4A2C-B15C-4985E7B27AE3}" destId="{2DF13D7C-E2E8-469E-9A36-7A9111E4BAF0}" srcOrd="2" destOrd="0" presId="urn:microsoft.com/office/officeart/2018/5/layout/IconLeafLabelList"/>
    <dgm:cxn modelId="{1C74DC02-2710-47E1-8F9F-EB2E8D7A475A}" type="presParOf" srcId="{E5C05498-6801-4A2C-B15C-4985E7B27AE3}" destId="{DFE0761A-297E-435C-961B-EFA793C29B07}" srcOrd="3" destOrd="0" presId="urn:microsoft.com/office/officeart/2018/5/layout/IconLeafLabelList"/>
    <dgm:cxn modelId="{AC4EA506-F344-43A1-807F-1CC5444DF0FF}" type="presParOf" srcId="{765D7F19-D735-47D9-BDC2-4E19E425F3DC}" destId="{7AAE6732-5895-4390-ADDC-818F1FF9632E}" srcOrd="3" destOrd="0" presId="urn:microsoft.com/office/officeart/2018/5/layout/IconLeafLabelList"/>
    <dgm:cxn modelId="{117981F5-573E-407B-BF80-974121A0183C}" type="presParOf" srcId="{765D7F19-D735-47D9-BDC2-4E19E425F3DC}" destId="{E388CBC6-0D21-49FA-8C14-A936A5B9C02E}" srcOrd="4" destOrd="0" presId="urn:microsoft.com/office/officeart/2018/5/layout/IconLeafLabelList"/>
    <dgm:cxn modelId="{DC2DDAC2-7E3A-4188-9922-EE3A2345539C}" type="presParOf" srcId="{E388CBC6-0D21-49FA-8C14-A936A5B9C02E}" destId="{27AACA75-FF72-44BA-AF54-A38D7AEA54BC}" srcOrd="0" destOrd="0" presId="urn:microsoft.com/office/officeart/2018/5/layout/IconLeafLabelList"/>
    <dgm:cxn modelId="{CAB40272-6FFA-482B-B94D-AE3271610F90}" type="presParOf" srcId="{E388CBC6-0D21-49FA-8C14-A936A5B9C02E}" destId="{0E96D94D-8E3C-451B-92BF-66AD6786DD23}" srcOrd="1" destOrd="0" presId="urn:microsoft.com/office/officeart/2018/5/layout/IconLeafLabelList"/>
    <dgm:cxn modelId="{B47ED2C1-D0CB-492A-BD89-D5ABB73BD8D7}" type="presParOf" srcId="{E388CBC6-0D21-49FA-8C14-A936A5B9C02E}" destId="{EE7C361C-1E0C-44C5-943A-3BF2786C001D}" srcOrd="2" destOrd="0" presId="urn:microsoft.com/office/officeart/2018/5/layout/IconLeafLabelList"/>
    <dgm:cxn modelId="{713406A6-7693-4164-AF59-B7C7CD22AE24}" type="presParOf" srcId="{E388CBC6-0D21-49FA-8C14-A936A5B9C02E}" destId="{CDB3200D-50F2-483E-8506-7B01EAD98DF1}" srcOrd="3" destOrd="0" presId="urn:microsoft.com/office/officeart/2018/5/layout/IconLeafLabelList"/>
    <dgm:cxn modelId="{7A966B6A-F44B-4828-BF33-FF6F696A1611}" type="presParOf" srcId="{765D7F19-D735-47D9-BDC2-4E19E425F3DC}" destId="{6921737B-7621-4889-9E50-431DB62B6A81}" srcOrd="5" destOrd="0" presId="urn:microsoft.com/office/officeart/2018/5/layout/IconLeafLabelList"/>
    <dgm:cxn modelId="{C8FAC006-E247-4B0E-AD3A-E104A85EFA1F}" type="presParOf" srcId="{765D7F19-D735-47D9-BDC2-4E19E425F3DC}" destId="{B96AA12A-CA28-4AFE-9165-2669F4EB05D0}" srcOrd="6" destOrd="0" presId="urn:microsoft.com/office/officeart/2018/5/layout/IconLeafLabelList"/>
    <dgm:cxn modelId="{C2E92715-D88A-4A1D-8F85-C59CE5AC393C}" type="presParOf" srcId="{B96AA12A-CA28-4AFE-9165-2669F4EB05D0}" destId="{836B2160-F509-4CA8-83D4-1F3DDDEEA7ED}" srcOrd="0" destOrd="0" presId="urn:microsoft.com/office/officeart/2018/5/layout/IconLeafLabelList"/>
    <dgm:cxn modelId="{A24018F3-A917-44A6-BE2E-2C03AAB3615B}" type="presParOf" srcId="{B96AA12A-CA28-4AFE-9165-2669F4EB05D0}" destId="{8FA462F4-019E-45AF-8ED0-7786E3BB558D}" srcOrd="1" destOrd="0" presId="urn:microsoft.com/office/officeart/2018/5/layout/IconLeafLabelList"/>
    <dgm:cxn modelId="{41B37055-F4D6-47F0-8F15-C106768D75A2}" type="presParOf" srcId="{B96AA12A-CA28-4AFE-9165-2669F4EB05D0}" destId="{EA7AE77F-B97E-451A-850B-7593E386B772}" srcOrd="2" destOrd="0" presId="urn:microsoft.com/office/officeart/2018/5/layout/IconLeafLabelList"/>
    <dgm:cxn modelId="{8B2F0DF0-23C1-4839-9A27-0ACF2A2F004B}" type="presParOf" srcId="{B96AA12A-CA28-4AFE-9165-2669F4EB05D0}" destId="{5105A039-6383-415F-B8B8-4B4C6C9BE58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BC2CE-F95F-488B-84AA-C3ACE606FA7A}">
      <dsp:nvSpPr>
        <dsp:cNvPr id="0" name=""/>
        <dsp:cNvSpPr/>
      </dsp:nvSpPr>
      <dsp:spPr>
        <a:xfrm>
          <a:off x="1176" y="43748"/>
          <a:ext cx="4128635" cy="26216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C48C1-C023-4AAE-8CCB-CC2BCA3B3BFD}">
      <dsp:nvSpPr>
        <dsp:cNvPr id="0" name=""/>
        <dsp:cNvSpPr/>
      </dsp:nvSpPr>
      <dsp:spPr>
        <a:xfrm>
          <a:off x="459913" y="479549"/>
          <a:ext cx="4128635" cy="26216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How much time do you spend studying/doing homework on an average day?</a:t>
          </a:r>
        </a:p>
      </dsp:txBody>
      <dsp:txXfrm>
        <a:off x="536699" y="556335"/>
        <a:ext cx="3975063" cy="2468111"/>
      </dsp:txXfrm>
    </dsp:sp>
    <dsp:sp modelId="{702F2E71-F290-4191-A251-BFC8AC95D7BE}">
      <dsp:nvSpPr>
        <dsp:cNvPr id="0" name=""/>
        <dsp:cNvSpPr/>
      </dsp:nvSpPr>
      <dsp:spPr>
        <a:xfrm>
          <a:off x="5047286" y="43748"/>
          <a:ext cx="4128635" cy="26216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225C1-2B60-415A-9113-9D20A7E142AF}">
      <dsp:nvSpPr>
        <dsp:cNvPr id="0" name=""/>
        <dsp:cNvSpPr/>
      </dsp:nvSpPr>
      <dsp:spPr>
        <a:xfrm>
          <a:off x="5506023" y="479549"/>
          <a:ext cx="4128635" cy="262168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a:t>What distractions do you face while studying/doing homework?</a:t>
          </a:r>
        </a:p>
      </dsp:txBody>
      <dsp:txXfrm>
        <a:off x="5582809" y="556335"/>
        <a:ext cx="3975063" cy="2468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CE4AF-8315-4CF8-9DC4-79685F7481FB}">
      <dsp:nvSpPr>
        <dsp:cNvPr id="0" name=""/>
        <dsp:cNvSpPr/>
      </dsp:nvSpPr>
      <dsp:spPr>
        <a:xfrm>
          <a:off x="792272" y="438118"/>
          <a:ext cx="1261780" cy="126178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F57147-9EE0-4F08-9D2B-649094A00E49}">
      <dsp:nvSpPr>
        <dsp:cNvPr id="0" name=""/>
        <dsp:cNvSpPr/>
      </dsp:nvSpPr>
      <dsp:spPr>
        <a:xfrm>
          <a:off x="1061176" y="707022"/>
          <a:ext cx="723972" cy="72397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8724A4-35BE-4DE6-9F0A-97C08B12C97B}">
      <dsp:nvSpPr>
        <dsp:cNvPr id="0" name=""/>
        <dsp:cNvSpPr/>
      </dsp:nvSpPr>
      <dsp:spPr>
        <a:xfrm>
          <a:off x="388916" y="2092912"/>
          <a:ext cx="2068492" cy="2179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defRPr cap="all"/>
          </a:pPr>
          <a:r>
            <a:rPr lang="en-US" sz="2800" b="1" kern="1200">
              <a:solidFill>
                <a:schemeClr val="bg2">
                  <a:lumMod val="50000"/>
                </a:schemeClr>
              </a:solidFill>
            </a:rPr>
            <a:t>Where will you study?</a:t>
          </a:r>
        </a:p>
      </dsp:txBody>
      <dsp:txXfrm>
        <a:off x="388916" y="2092912"/>
        <a:ext cx="2068492" cy="2179610"/>
      </dsp:txXfrm>
    </dsp:sp>
    <dsp:sp modelId="{CCF38CB3-42FA-4F69-BA94-5A154CAA305A}">
      <dsp:nvSpPr>
        <dsp:cNvPr id="0" name=""/>
        <dsp:cNvSpPr/>
      </dsp:nvSpPr>
      <dsp:spPr>
        <a:xfrm>
          <a:off x="3222752" y="438118"/>
          <a:ext cx="1261780" cy="126178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02DF1F-8155-4B54-AFB5-6AB799549E6D}">
      <dsp:nvSpPr>
        <dsp:cNvPr id="0" name=""/>
        <dsp:cNvSpPr/>
      </dsp:nvSpPr>
      <dsp:spPr>
        <a:xfrm>
          <a:off x="3491656" y="707022"/>
          <a:ext cx="723972" cy="723972"/>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0761A-297E-435C-961B-EFA793C29B07}">
      <dsp:nvSpPr>
        <dsp:cNvPr id="0" name=""/>
        <dsp:cNvSpPr/>
      </dsp:nvSpPr>
      <dsp:spPr>
        <a:xfrm>
          <a:off x="2819395" y="2092912"/>
          <a:ext cx="2068492" cy="2179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defRPr cap="all"/>
          </a:pPr>
          <a:r>
            <a:rPr lang="en-US" sz="2800" b="1" kern="1200" dirty="0">
              <a:solidFill>
                <a:schemeClr val="bg2">
                  <a:lumMod val="50000"/>
                </a:schemeClr>
              </a:solidFill>
            </a:rPr>
            <a:t>When will you study?</a:t>
          </a:r>
        </a:p>
      </dsp:txBody>
      <dsp:txXfrm>
        <a:off x="2819395" y="2092912"/>
        <a:ext cx="2068492" cy="2179610"/>
      </dsp:txXfrm>
    </dsp:sp>
    <dsp:sp modelId="{27AACA75-FF72-44BA-AF54-A38D7AEA54BC}">
      <dsp:nvSpPr>
        <dsp:cNvPr id="0" name=""/>
        <dsp:cNvSpPr/>
      </dsp:nvSpPr>
      <dsp:spPr>
        <a:xfrm>
          <a:off x="5780236" y="438118"/>
          <a:ext cx="1261780" cy="126178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96D94D-8E3C-451B-92BF-66AD6786DD23}">
      <dsp:nvSpPr>
        <dsp:cNvPr id="0" name=""/>
        <dsp:cNvSpPr/>
      </dsp:nvSpPr>
      <dsp:spPr>
        <a:xfrm>
          <a:off x="6049140" y="707022"/>
          <a:ext cx="723972" cy="723972"/>
        </a:xfrm>
        <a:prstGeom prst="rect">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3200D-50F2-483E-8506-7B01EAD98DF1}">
      <dsp:nvSpPr>
        <dsp:cNvPr id="0" name=""/>
        <dsp:cNvSpPr/>
      </dsp:nvSpPr>
      <dsp:spPr>
        <a:xfrm>
          <a:off x="5249875" y="2092912"/>
          <a:ext cx="2322503" cy="2179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defRPr cap="all"/>
          </a:pPr>
          <a:r>
            <a:rPr lang="en-US" sz="2800" b="1" kern="1200" dirty="0">
              <a:solidFill>
                <a:schemeClr val="bg2">
                  <a:lumMod val="50000"/>
                </a:schemeClr>
              </a:solidFill>
            </a:rPr>
            <a:t>What distractions do you anticipate?</a:t>
          </a:r>
        </a:p>
      </dsp:txBody>
      <dsp:txXfrm>
        <a:off x="5249875" y="2092912"/>
        <a:ext cx="2322503" cy="2179610"/>
      </dsp:txXfrm>
    </dsp:sp>
    <dsp:sp modelId="{836B2160-F509-4CA8-83D4-1F3DDDEEA7ED}">
      <dsp:nvSpPr>
        <dsp:cNvPr id="0" name=""/>
        <dsp:cNvSpPr/>
      </dsp:nvSpPr>
      <dsp:spPr>
        <a:xfrm>
          <a:off x="8337721" y="438118"/>
          <a:ext cx="1261780" cy="1261780"/>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462F4-019E-45AF-8ED0-7786E3BB558D}">
      <dsp:nvSpPr>
        <dsp:cNvPr id="0" name=""/>
        <dsp:cNvSpPr/>
      </dsp:nvSpPr>
      <dsp:spPr>
        <a:xfrm>
          <a:off x="8606625" y="707022"/>
          <a:ext cx="723972" cy="723972"/>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5A039-6383-415F-B8B8-4B4C6C9BE589}">
      <dsp:nvSpPr>
        <dsp:cNvPr id="0" name=""/>
        <dsp:cNvSpPr/>
      </dsp:nvSpPr>
      <dsp:spPr>
        <a:xfrm>
          <a:off x="7934365" y="2092912"/>
          <a:ext cx="2068492" cy="2179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defRPr cap="all"/>
          </a:pPr>
          <a:r>
            <a:rPr lang="en-US" sz="2800" b="1" kern="1200">
              <a:solidFill>
                <a:schemeClr val="bg2">
                  <a:lumMod val="50000"/>
                </a:schemeClr>
              </a:solidFill>
            </a:rPr>
            <a:t>How can you overcome these obstacles? </a:t>
          </a:r>
        </a:p>
      </dsp:txBody>
      <dsp:txXfrm>
        <a:off x="7934365" y="2092912"/>
        <a:ext cx="2068492" cy="21796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2EE8E-F49C-4605-B75C-A7609BFEC61B}"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C8C4F-8016-435C-8D66-0AFD7C7C4E29}" type="slidenum">
              <a:rPr lang="en-US" smtClean="0"/>
              <a:t>‹#›</a:t>
            </a:fld>
            <a:endParaRPr lang="en-US"/>
          </a:p>
        </p:txBody>
      </p:sp>
    </p:spTree>
    <p:extLst>
      <p:ext uri="{BB962C8B-B14F-4D97-AF65-F5344CB8AC3E}">
        <p14:creationId xmlns:p14="http://schemas.microsoft.com/office/powerpoint/2010/main" val="781155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IGQmdoK_Zf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aming.library.duke.edu/room/907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write answers to the questions on the slide, then share their answers with a partner.</a:t>
            </a:r>
          </a:p>
          <a:p>
            <a:r>
              <a:rPr lang="en-US"/>
              <a:t>Allow 2-3 students to share their answers with the class. </a:t>
            </a:r>
          </a:p>
          <a:p>
            <a:endParaRPr lang="en-US" dirty="0">
              <a:cs typeface="Calibri"/>
            </a:endParaRPr>
          </a:p>
        </p:txBody>
      </p:sp>
      <p:sp>
        <p:nvSpPr>
          <p:cNvPr id="4" name="Slide Number Placeholder 3"/>
          <p:cNvSpPr>
            <a:spLocks noGrp="1"/>
          </p:cNvSpPr>
          <p:nvPr>
            <p:ph type="sldNum" sz="quarter" idx="5"/>
          </p:nvPr>
        </p:nvSpPr>
        <p:spPr/>
        <p:txBody>
          <a:bodyPr/>
          <a:lstStyle/>
          <a:p>
            <a:fld id="{93DC8C4F-8016-435C-8D66-0AFD7C7C4E29}" type="slidenum">
              <a:rPr lang="en-US" smtClean="0"/>
              <a:t>1</a:t>
            </a:fld>
            <a:endParaRPr lang="en-US"/>
          </a:p>
        </p:txBody>
      </p:sp>
    </p:spTree>
    <p:extLst>
      <p:ext uri="{BB962C8B-B14F-4D97-AF65-F5344CB8AC3E}">
        <p14:creationId xmlns:p14="http://schemas.microsoft.com/office/powerpoint/2010/main" val="916196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Tell students that now that they’ve learned what habits are effective and ineffective, it’s time to think about what their current study habits look like. </a:t>
            </a:r>
          </a:p>
          <a:p>
            <a:r>
              <a:rPr lang="en-US" dirty="0"/>
              <a:t>Have them fill out the “Study Habits Inventory.” </a:t>
            </a:r>
            <a:endParaRPr lang="en-US" dirty="0">
              <a:cs typeface="Calibri"/>
            </a:endParaRPr>
          </a:p>
          <a:p>
            <a:r>
              <a:rPr lang="en-US" dirty="0"/>
              <a:t>Class discussion: Invite students to share what they observed.</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3DC8C4F-8016-435C-8D66-0AFD7C7C4E29}" type="slidenum">
              <a:rPr lang="en-US" smtClean="0"/>
              <a:t>10</a:t>
            </a:fld>
            <a:endParaRPr lang="en-US"/>
          </a:p>
        </p:txBody>
      </p:sp>
    </p:spTree>
    <p:extLst>
      <p:ext uri="{BB962C8B-B14F-4D97-AF65-F5344CB8AC3E}">
        <p14:creationId xmlns:p14="http://schemas.microsoft.com/office/powerpoint/2010/main" val="2791943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give students time to create their own study plan. The plan should include </a:t>
            </a:r>
          </a:p>
          <a:p>
            <a:pPr marL="171450" indent="-171450">
              <a:buFont typeface="Symbol"/>
              <a:buChar char="•"/>
            </a:pPr>
            <a:r>
              <a:rPr lang="en-US" dirty="0"/>
              <a:t>the time and place they intend to study</a:t>
            </a:r>
            <a:endParaRPr lang="en-US" dirty="0">
              <a:cs typeface="Calibri"/>
            </a:endParaRPr>
          </a:p>
          <a:p>
            <a:pPr marL="171450" indent="-171450">
              <a:buFont typeface="Symbol"/>
              <a:buChar char="•"/>
            </a:pPr>
            <a:r>
              <a:rPr lang="en-US" dirty="0"/>
              <a:t>what distractions they anticipate could occur; and</a:t>
            </a:r>
            <a:endParaRPr lang="en-US" dirty="0">
              <a:cs typeface="Calibri"/>
            </a:endParaRPr>
          </a:p>
          <a:p>
            <a:pPr marL="171450" indent="-171450">
              <a:buFont typeface="Symbol"/>
              <a:buChar char="•"/>
            </a:pPr>
            <a:r>
              <a:rPr lang="en-US" dirty="0"/>
              <a:t>how they plan to overcome or avoid these distractions. </a:t>
            </a:r>
            <a:endParaRPr lang="en-US" dirty="0">
              <a:cs typeface="Calibri"/>
            </a:endParaRPr>
          </a:p>
          <a:p>
            <a:r>
              <a:rPr lang="en-US" dirty="0"/>
              <a:t>As students complete this assignment, circulate in the classroom to  monitor and provide feedback. Choose strong student answers to share with the class.</a:t>
            </a:r>
            <a:endParaRPr lang="en-US" dirty="0">
              <a:cs typeface="Calibri"/>
            </a:endParaRPr>
          </a:p>
        </p:txBody>
      </p:sp>
      <p:sp>
        <p:nvSpPr>
          <p:cNvPr id="4" name="Slide Number Placeholder 3"/>
          <p:cNvSpPr>
            <a:spLocks noGrp="1"/>
          </p:cNvSpPr>
          <p:nvPr>
            <p:ph type="sldNum" sz="quarter" idx="5"/>
          </p:nvPr>
        </p:nvSpPr>
        <p:spPr/>
        <p:txBody>
          <a:bodyPr/>
          <a:lstStyle/>
          <a:p>
            <a:fld id="{93DC8C4F-8016-435C-8D66-0AFD7C7C4E29}" type="slidenum">
              <a:rPr lang="en-US" smtClean="0"/>
              <a:t>11</a:t>
            </a:fld>
            <a:endParaRPr lang="en-US"/>
          </a:p>
        </p:txBody>
      </p:sp>
    </p:spTree>
    <p:extLst>
      <p:ext uri="{BB962C8B-B14F-4D97-AF65-F5344CB8AC3E}">
        <p14:creationId xmlns:p14="http://schemas.microsoft.com/office/powerpoint/2010/main" val="1063899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an exit ticket, have students complete the sentence on the slide.</a:t>
            </a:r>
          </a:p>
        </p:txBody>
      </p:sp>
      <p:sp>
        <p:nvSpPr>
          <p:cNvPr id="4" name="Slide Number Placeholder 3"/>
          <p:cNvSpPr>
            <a:spLocks noGrp="1"/>
          </p:cNvSpPr>
          <p:nvPr>
            <p:ph type="sldNum" sz="quarter" idx="5"/>
          </p:nvPr>
        </p:nvSpPr>
        <p:spPr/>
        <p:txBody>
          <a:bodyPr/>
          <a:lstStyle/>
          <a:p>
            <a:fld id="{93DC8C4F-8016-435C-8D66-0AFD7C7C4E29}" type="slidenum">
              <a:rPr lang="en-US" smtClean="0"/>
              <a:t>12</a:t>
            </a:fld>
            <a:endParaRPr lang="en-US"/>
          </a:p>
        </p:txBody>
      </p:sp>
    </p:spTree>
    <p:extLst>
      <p:ext uri="{BB962C8B-B14F-4D97-AF65-F5344CB8AC3E}">
        <p14:creationId xmlns:p14="http://schemas.microsoft.com/office/powerpoint/2010/main" val="253503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https://www.flickr.com/photos/_sk/4276400278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Student Dedication</a:t>
            </a:r>
          </a:p>
          <a:p>
            <a:pPr marL="0" lvl="0" indent="0" algn="l">
              <a:spcBef>
                <a:spcPts val="0"/>
              </a:spcBef>
              <a:spcAft>
                <a:spcPts val="0"/>
              </a:spcAft>
              <a:buNone/>
            </a:pPr>
            <a:r>
              <a:rPr lang="en-US" dirty="0"/>
              <a:t>https://pixabay.com/id/illustrations/akses-banyak-tangan-933142/</a:t>
            </a:r>
            <a:endParaRPr lang="en-US"/>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lesson objectives by telling students that yesterday, they learned how to manage their schedules more effectively; today they will build on this by talking about how to develop a strong focused environment in which to study and do homework. To begin, they will do a quick activity to see how well they can focus on a task (next slide).</a:t>
            </a:r>
          </a:p>
        </p:txBody>
      </p:sp>
      <p:sp>
        <p:nvSpPr>
          <p:cNvPr id="4" name="Slide Number Placeholder 3"/>
          <p:cNvSpPr>
            <a:spLocks noGrp="1"/>
          </p:cNvSpPr>
          <p:nvPr>
            <p:ph type="sldNum" sz="quarter" idx="5"/>
          </p:nvPr>
        </p:nvSpPr>
        <p:spPr/>
        <p:txBody>
          <a:bodyPr/>
          <a:lstStyle/>
          <a:p>
            <a:fld id="{93DC8C4F-8016-435C-8D66-0AFD7C7C4E29}" type="slidenum">
              <a:rPr lang="en-US" smtClean="0"/>
              <a:t>4</a:t>
            </a:fld>
            <a:endParaRPr lang="en-US"/>
          </a:p>
        </p:txBody>
      </p:sp>
    </p:spTree>
    <p:extLst>
      <p:ext uri="{BB962C8B-B14F-4D97-AF65-F5344CB8AC3E}">
        <p14:creationId xmlns:p14="http://schemas.microsoft.com/office/powerpoint/2010/main" val="296989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video embedded in slideshow: </a:t>
            </a:r>
            <a:r>
              <a:rPr lang="en-US" u="sng" dirty="0">
                <a:hlinkClick r:id="rId3"/>
              </a:rPr>
              <a:t>https://www.youtube.com/watch?v=IGQmdoK_ZfY</a:t>
            </a:r>
            <a:endParaRPr lang="en-US"/>
          </a:p>
          <a:p>
            <a:r>
              <a:rPr lang="en-US" dirty="0"/>
              <a:t>Ask students, “What does this activity tell us about focus?” (Take time to discuss as a group.)</a:t>
            </a:r>
            <a:endParaRPr lang="en-US" dirty="0">
              <a:cs typeface="Calibri"/>
            </a:endParaRPr>
          </a:p>
          <a:p>
            <a:r>
              <a:rPr lang="en-US" dirty="0"/>
              <a:t>Key points include:</a:t>
            </a:r>
            <a:endParaRPr lang="en-US" dirty="0">
              <a:cs typeface="Calibri"/>
            </a:endParaRPr>
          </a:p>
          <a:p>
            <a:pPr marL="285750" indent="-285750">
              <a:buFont typeface="Symbol"/>
              <a:buChar char="•"/>
            </a:pPr>
            <a:r>
              <a:rPr lang="en-US" dirty="0"/>
              <a:t>Sometimes we think we are better at multi-tasking than we really are.</a:t>
            </a:r>
            <a:endParaRPr lang="en-US" dirty="0">
              <a:cs typeface="Calibri"/>
            </a:endParaRPr>
          </a:p>
          <a:p>
            <a:pPr marL="285750" indent="-285750">
              <a:buFont typeface="Symbol"/>
              <a:buChar char="•"/>
            </a:pPr>
            <a:r>
              <a:rPr lang="en-US" dirty="0"/>
              <a:t>Our attention can easily be diverted if we are not careful. </a:t>
            </a:r>
            <a:endParaRPr lang="en-US" dirty="0">
              <a:cs typeface="Calibri"/>
            </a:endParaRPr>
          </a:p>
          <a:p>
            <a:r>
              <a:rPr lang="en-US" dirty="0"/>
              <a:t>Tell students that today you will build on these ideas by thinking about the environment they study in and ways to reduce distractions and make the most of their study time.</a:t>
            </a:r>
            <a:endParaRPr lang="en-US" dirty="0">
              <a:cs typeface="Calibri"/>
            </a:endParaRPr>
          </a:p>
        </p:txBody>
      </p:sp>
      <p:sp>
        <p:nvSpPr>
          <p:cNvPr id="4" name="Slide Number Placeholder 3"/>
          <p:cNvSpPr>
            <a:spLocks noGrp="1"/>
          </p:cNvSpPr>
          <p:nvPr>
            <p:ph type="sldNum" sz="quarter" idx="5"/>
          </p:nvPr>
        </p:nvSpPr>
        <p:spPr/>
        <p:txBody>
          <a:bodyPr/>
          <a:lstStyle/>
          <a:p>
            <a:fld id="{93DC8C4F-8016-435C-8D66-0AFD7C7C4E29}" type="slidenum">
              <a:rPr lang="en-US" smtClean="0"/>
              <a:t>5</a:t>
            </a:fld>
            <a:endParaRPr lang="en-US"/>
          </a:p>
        </p:txBody>
      </p:sp>
    </p:spTree>
    <p:extLst>
      <p:ext uri="{BB962C8B-B14F-4D97-AF65-F5344CB8AC3E}">
        <p14:creationId xmlns:p14="http://schemas.microsoft.com/office/powerpoint/2010/main" val="408167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partner read the handout “The Multitasking Brain?,” complete the “Personal ‘Multitasking’ Inventory” that follows the reading, and discuss their answers with their partners.</a:t>
            </a:r>
          </a:p>
          <a:p>
            <a:r>
              <a:rPr lang="en-US" dirty="0">
                <a:cs typeface="Calibri"/>
              </a:rPr>
              <a:t>As a class, </a:t>
            </a:r>
            <a:r>
              <a:rPr lang="en-US" dirty="0"/>
              <a:t>have students share their answers and list them on the board or chart paper. Continue until you have at least ten items.  </a:t>
            </a:r>
            <a:endParaRPr lang="en-US" dirty="0">
              <a:cs typeface="Calibri"/>
            </a:endParaRPr>
          </a:p>
          <a:p>
            <a:r>
              <a:rPr lang="en-US" dirty="0"/>
              <a:t>Invite students to comment on the challenges of “multitasking.” Have any of them ever tried turning off their phone or the TV to focus on a particularly challenging problem? How could they use the extra time they would have if they finished homework more quickly?</a:t>
            </a:r>
            <a:endParaRPr lang="en-US" dirty="0">
              <a:cs typeface="Calibri"/>
            </a:endParaRPr>
          </a:p>
        </p:txBody>
      </p:sp>
      <p:sp>
        <p:nvSpPr>
          <p:cNvPr id="4" name="Slide Number Placeholder 3"/>
          <p:cNvSpPr>
            <a:spLocks noGrp="1"/>
          </p:cNvSpPr>
          <p:nvPr>
            <p:ph type="sldNum" sz="quarter" idx="5"/>
          </p:nvPr>
        </p:nvSpPr>
        <p:spPr/>
        <p:txBody>
          <a:bodyPr/>
          <a:lstStyle/>
          <a:p>
            <a:fld id="{93DC8C4F-8016-435C-8D66-0AFD7C7C4E29}" type="slidenum">
              <a:rPr lang="en-US" smtClean="0"/>
              <a:t>6</a:t>
            </a:fld>
            <a:endParaRPr lang="en-US"/>
          </a:p>
        </p:txBody>
      </p:sp>
    </p:spTree>
    <p:extLst>
      <p:ext uri="{BB962C8B-B14F-4D97-AF65-F5344CB8AC3E}">
        <p14:creationId xmlns:p14="http://schemas.microsoft.com/office/powerpoint/2010/main" val="213371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the next step is to consider what a good study place looks like. </a:t>
            </a:r>
            <a:r>
              <a:rPr lang="en-US" dirty="0">
                <a:hlinkClick r:id="rId3"/>
              </a:rPr>
              <a:t>This Photo</a:t>
            </a:r>
            <a:r>
              <a:rPr lang="en-US" dirty="0"/>
              <a:t> by an unknown author is licensed under CC BY-SA-NC</a:t>
            </a:r>
          </a:p>
          <a:p>
            <a:endParaRPr lang="en-US" dirty="0">
              <a:solidFill>
                <a:srgbClr val="FFFFFF"/>
              </a:solidFill>
              <a:cs typeface="Calibri"/>
            </a:endParaRPr>
          </a:p>
        </p:txBody>
      </p:sp>
      <p:sp>
        <p:nvSpPr>
          <p:cNvPr id="4" name="Slide Number Placeholder 3"/>
          <p:cNvSpPr>
            <a:spLocks noGrp="1"/>
          </p:cNvSpPr>
          <p:nvPr>
            <p:ph type="sldNum" sz="quarter" idx="5"/>
          </p:nvPr>
        </p:nvSpPr>
        <p:spPr/>
        <p:txBody>
          <a:bodyPr/>
          <a:lstStyle/>
          <a:p>
            <a:fld id="{93DC8C4F-8016-435C-8D66-0AFD7C7C4E29}" type="slidenum">
              <a:rPr lang="en-US" smtClean="0"/>
              <a:t>7</a:t>
            </a:fld>
            <a:endParaRPr lang="en-US"/>
          </a:p>
        </p:txBody>
      </p:sp>
    </p:spTree>
    <p:extLst>
      <p:ext uri="{BB962C8B-B14F-4D97-AF65-F5344CB8AC3E}">
        <p14:creationId xmlns:p14="http://schemas.microsoft.com/office/powerpoint/2010/main" val="2219892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with a partner what they need in a space to study effectively </a:t>
            </a:r>
            <a:endParaRPr lang="en-US"/>
          </a:p>
          <a:p>
            <a:r>
              <a:rPr lang="en-US" dirty="0"/>
              <a:t>Images https://pxhere.com/en/photo/493370 CC0 Public Domain</a:t>
            </a:r>
            <a:endParaRPr lang="en-US" dirty="0">
              <a:cs typeface="Calibri"/>
            </a:endParaRPr>
          </a:p>
          <a:p>
            <a:r>
              <a:rPr lang="en-US" dirty="0"/>
              <a:t>https://www.2hd.uk/workshop/2018/extending-a-family-house-in-jar CC-BY-S.A.-4.0</a:t>
            </a:r>
          </a:p>
          <a:p>
            <a:r>
              <a:rPr lang="en-US" dirty="0"/>
              <a:t>https://commons.wikimedia.org/wiki/File:Study_space_at_the_Vanier_Library.jpg CC-BY-4.0</a:t>
            </a:r>
          </a:p>
          <a:p>
            <a:r>
              <a:rPr lang="en-US" dirty="0"/>
              <a:t>https://photostockeditor.com/image/table-round-white-dining-table-beside-two-chairs-on-brown-hardwood-flooring-dining-table-35150</a:t>
            </a:r>
          </a:p>
          <a:p>
            <a:endParaRPr lang="en-US" dirty="0"/>
          </a:p>
        </p:txBody>
      </p:sp>
      <p:sp>
        <p:nvSpPr>
          <p:cNvPr id="4" name="Slide Number Placeholder 3"/>
          <p:cNvSpPr>
            <a:spLocks noGrp="1"/>
          </p:cNvSpPr>
          <p:nvPr>
            <p:ph type="sldNum" sz="quarter" idx="5"/>
          </p:nvPr>
        </p:nvSpPr>
        <p:spPr/>
        <p:txBody>
          <a:bodyPr/>
          <a:lstStyle/>
          <a:p>
            <a:fld id="{93DC8C4F-8016-435C-8D66-0AFD7C7C4E29}" type="slidenum">
              <a:rPr lang="en-US" smtClean="0"/>
              <a:t>8</a:t>
            </a:fld>
            <a:endParaRPr lang="en-US"/>
          </a:p>
        </p:txBody>
      </p:sp>
    </p:spTree>
    <p:extLst>
      <p:ext uri="{BB962C8B-B14F-4D97-AF65-F5344CB8AC3E}">
        <p14:creationId xmlns:p14="http://schemas.microsoft.com/office/powerpoint/2010/main" val="8640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as a class, create a list either on poster or on chart paper of ideal study space need-to-haves.</a:t>
            </a:r>
          </a:p>
          <a:p>
            <a:r>
              <a:rPr lang="en-US"/>
              <a:t>Note that for students that it can be difficult to create this environment. Click to reveal the question, “What can you do if it’s hard to find a good study space and necessary materials?”</a:t>
            </a:r>
          </a:p>
          <a:p>
            <a:r>
              <a:rPr lang="en-US"/>
              <a:t>Have the class brainstorm possible solutions. Some possible answers include</a:t>
            </a:r>
          </a:p>
          <a:p>
            <a:pPr marL="171450" indent="-171450">
              <a:buFont typeface="Symbol"/>
              <a:buChar char="•"/>
            </a:pPr>
            <a:r>
              <a:rPr lang="en-US"/>
              <a:t>Borrow supplies in advance/ reach out to teachers to borrow needed supplies</a:t>
            </a:r>
          </a:p>
          <a:p>
            <a:pPr marL="171450" indent="-171450">
              <a:buFont typeface="Symbol"/>
              <a:buChar char="•"/>
            </a:pPr>
            <a:r>
              <a:rPr lang="en-US"/>
              <a:t>Use headphones to listen to instrumental music or a nature sounds app to block out noise </a:t>
            </a:r>
          </a:p>
          <a:p>
            <a:pPr marL="171450" indent="-171450">
              <a:buFont typeface="Symbol"/>
              <a:buChar char="•"/>
            </a:pPr>
            <a:r>
              <a:rPr lang="en-US"/>
              <a:t>Find a space outside your home to study (library, friend’s home, etc.)</a:t>
            </a:r>
          </a:p>
          <a:p>
            <a:endParaRPr lang="en-US" dirty="0">
              <a:cs typeface="Calibri"/>
            </a:endParaRPr>
          </a:p>
        </p:txBody>
      </p:sp>
      <p:sp>
        <p:nvSpPr>
          <p:cNvPr id="4" name="Slide Number Placeholder 3"/>
          <p:cNvSpPr>
            <a:spLocks noGrp="1"/>
          </p:cNvSpPr>
          <p:nvPr>
            <p:ph type="sldNum" sz="quarter" idx="5"/>
          </p:nvPr>
        </p:nvSpPr>
        <p:spPr/>
        <p:txBody>
          <a:bodyPr/>
          <a:lstStyle/>
          <a:p>
            <a:fld id="{93DC8C4F-8016-435C-8D66-0AFD7C7C4E29}" type="slidenum">
              <a:rPr lang="en-US" smtClean="0"/>
              <a:t>9</a:t>
            </a:fld>
            <a:endParaRPr lang="en-US"/>
          </a:p>
        </p:txBody>
      </p:sp>
    </p:spTree>
    <p:extLst>
      <p:ext uri="{BB962C8B-B14F-4D97-AF65-F5344CB8AC3E}">
        <p14:creationId xmlns:p14="http://schemas.microsoft.com/office/powerpoint/2010/main" val="1201359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3430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4326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145098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67165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33571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61658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11866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37498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901043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302781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3477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8" name="Rectangle 7">
            <a:extLst>
              <a:ext uri="{FF2B5EF4-FFF2-40B4-BE49-F238E27FC236}">
                <a16:creationId xmlns:a16="http://schemas.microsoft.com/office/drawing/2014/main" id="{CB53C2DB-8068-4F72-A085-535586CEA3BA}"/>
              </a:ext>
            </a:extLst>
          </p:cNvPr>
          <p:cNvSpPr/>
          <p:nvPr userDrawn="1"/>
        </p:nvSpPr>
        <p:spPr>
          <a:xfrm>
            <a:off x="76200" y="0"/>
            <a:ext cx="1164771"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77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43056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192458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7746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30518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81391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68181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64770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23963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66665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8697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57848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44649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21430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77498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48143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5549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8620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975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8117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81131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818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3807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3"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278029815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4"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82073225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pic>
        <p:nvPicPr>
          <p:cNvPr id="7" name="Picture 6"/>
          <p:cNvPicPr/>
          <p:nvPr userDrawn="1"/>
        </p:nvPicPr>
        <p:blipFill>
          <a:blip r:embed="rId13"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2422044943"/>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aming.library.duke.edu/room/9072"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IGQmdoK_ZfY?feature=oembed" TargetMode="External"/><Relationship Id="rId6" Type="http://schemas.openxmlformats.org/officeDocument/2006/relationships/image" Target="../media/image6.png"/><Relationship Id="rId5" Type="http://schemas.openxmlformats.org/officeDocument/2006/relationships/hyperlink" Target="https://www.youtube.com/watch?v=IGQmdoK_ZfY"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naming.library.duke.edu/room/907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3BDA8-E66A-478E-BF3E-A8EAD82AD8DA}"/>
              </a:ext>
            </a:extLst>
          </p:cNvPr>
          <p:cNvSpPr>
            <a:spLocks noGrp="1"/>
          </p:cNvSpPr>
          <p:nvPr>
            <p:ph type="title"/>
          </p:nvPr>
        </p:nvSpPr>
        <p:spPr>
          <a:xfrm>
            <a:off x="1663844" y="470188"/>
            <a:ext cx="9635836" cy="858550"/>
          </a:xfrm>
        </p:spPr>
        <p:txBody>
          <a:bodyPr anchor="t">
            <a:normAutofit/>
          </a:bodyPr>
          <a:lstStyle/>
          <a:p>
            <a:r>
              <a:rPr lang="en-US" sz="5400" dirty="0">
                <a:solidFill>
                  <a:schemeClr val="bg2"/>
                </a:solidFill>
                <a:cs typeface="Calibri Light"/>
              </a:rPr>
              <a:t>Do Now</a:t>
            </a:r>
            <a:endParaRPr lang="en-US" sz="5400" dirty="0">
              <a:solidFill>
                <a:schemeClr val="bg2"/>
              </a:solidFill>
            </a:endParaRPr>
          </a:p>
        </p:txBody>
      </p:sp>
      <p:graphicFrame>
        <p:nvGraphicFramePr>
          <p:cNvPr id="5" name="Content Placeholder 2">
            <a:extLst>
              <a:ext uri="{FF2B5EF4-FFF2-40B4-BE49-F238E27FC236}">
                <a16:creationId xmlns:a16="http://schemas.microsoft.com/office/drawing/2014/main" id="{E8300C10-8ED1-4819-AA50-AD4BBE64C0F2}"/>
              </a:ext>
            </a:extLst>
          </p:cNvPr>
          <p:cNvGraphicFramePr>
            <a:graphicFrameLocks noGrp="1"/>
          </p:cNvGraphicFramePr>
          <p:nvPr>
            <p:ph idx="1"/>
            <p:extLst>
              <p:ext uri="{D42A27DB-BD31-4B8C-83A1-F6EECF244321}">
                <p14:modId xmlns:p14="http://schemas.microsoft.com/office/powerpoint/2010/main" val="2120520104"/>
              </p:ext>
            </p:extLst>
          </p:nvPr>
        </p:nvGraphicFramePr>
        <p:xfrm>
          <a:off x="1922752" y="2255693"/>
          <a:ext cx="9635836" cy="3144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64C98E1-A7C2-41BA-AA00-BB011D6C1EEB}"/>
              </a:ext>
            </a:extLst>
          </p:cNvPr>
          <p:cNvSpPr txBox="1"/>
          <p:nvPr/>
        </p:nvSpPr>
        <p:spPr>
          <a:xfrm>
            <a:off x="1663844" y="1457325"/>
            <a:ext cx="9894744" cy="646331"/>
          </a:xfrm>
          <a:prstGeom prst="rect">
            <a:avLst/>
          </a:prstGeom>
          <a:noFill/>
        </p:spPr>
        <p:txBody>
          <a:bodyPr wrap="square" rtlCol="0">
            <a:spAutoFit/>
          </a:bodyPr>
          <a:lstStyle/>
          <a:p>
            <a:r>
              <a:rPr lang="en-US" sz="3600" dirty="0">
                <a:solidFill>
                  <a:schemeClr val="bg2">
                    <a:lumMod val="75000"/>
                  </a:schemeClr>
                </a:solidFill>
              </a:rPr>
              <a:t>Write your answers to the following questions:</a:t>
            </a:r>
          </a:p>
        </p:txBody>
      </p:sp>
      <p:sp>
        <p:nvSpPr>
          <p:cNvPr id="6" name="TextBox 5">
            <a:extLst>
              <a:ext uri="{FF2B5EF4-FFF2-40B4-BE49-F238E27FC236}">
                <a16:creationId xmlns:a16="http://schemas.microsoft.com/office/drawing/2014/main" id="{8134D2C4-19BC-49AA-90D5-8FA923B7C2EB}"/>
              </a:ext>
            </a:extLst>
          </p:cNvPr>
          <p:cNvSpPr txBox="1"/>
          <p:nvPr/>
        </p:nvSpPr>
        <p:spPr>
          <a:xfrm>
            <a:off x="1663844" y="5761216"/>
            <a:ext cx="9894744" cy="646331"/>
          </a:xfrm>
          <a:prstGeom prst="rect">
            <a:avLst/>
          </a:prstGeom>
          <a:noFill/>
        </p:spPr>
        <p:txBody>
          <a:bodyPr wrap="square" rtlCol="0">
            <a:spAutoFit/>
          </a:bodyPr>
          <a:lstStyle/>
          <a:p>
            <a:r>
              <a:rPr lang="en-US" sz="3600" dirty="0">
                <a:solidFill>
                  <a:schemeClr val="bg2">
                    <a:lumMod val="75000"/>
                  </a:schemeClr>
                </a:solidFill>
              </a:rPr>
              <a:t>Then turn and share your answers with a partner.</a:t>
            </a:r>
          </a:p>
        </p:txBody>
      </p:sp>
    </p:spTree>
    <p:extLst>
      <p:ext uri="{BB962C8B-B14F-4D97-AF65-F5344CB8AC3E}">
        <p14:creationId xmlns:p14="http://schemas.microsoft.com/office/powerpoint/2010/main" val="607364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69BA-4833-4116-9F90-AEEBDCF9768A}"/>
              </a:ext>
            </a:extLst>
          </p:cNvPr>
          <p:cNvSpPr>
            <a:spLocks noGrp="1"/>
          </p:cNvSpPr>
          <p:nvPr>
            <p:ph type="title"/>
          </p:nvPr>
        </p:nvSpPr>
        <p:spPr>
          <a:xfrm>
            <a:off x="1672045" y="88645"/>
            <a:ext cx="9876487" cy="1135737"/>
          </a:xfrm>
        </p:spPr>
        <p:txBody>
          <a:bodyPr>
            <a:normAutofit/>
          </a:bodyPr>
          <a:lstStyle/>
          <a:p>
            <a:r>
              <a:rPr lang="en-US" dirty="0">
                <a:solidFill>
                  <a:schemeClr val="bg2"/>
                </a:solidFill>
                <a:cs typeface="Calibri Light"/>
              </a:rPr>
              <a:t>Study Habits Inventory</a:t>
            </a:r>
            <a:endParaRPr lang="en-US" dirty="0">
              <a:solidFill>
                <a:schemeClr val="bg2"/>
              </a:solidFill>
            </a:endParaRPr>
          </a:p>
        </p:txBody>
      </p:sp>
      <p:pic>
        <p:nvPicPr>
          <p:cNvPr id="6" name="Picture 5">
            <a:extLst>
              <a:ext uri="{FF2B5EF4-FFF2-40B4-BE49-F238E27FC236}">
                <a16:creationId xmlns:a16="http://schemas.microsoft.com/office/drawing/2014/main" id="{B1CE90A8-97E0-40A3-B3D6-51B2186A0F1A}"/>
              </a:ext>
            </a:extLst>
          </p:cNvPr>
          <p:cNvPicPr>
            <a:picLocks noChangeAspect="1"/>
          </p:cNvPicPr>
          <p:nvPr/>
        </p:nvPicPr>
        <p:blipFill rotWithShape="1">
          <a:blip r:embed="rId3"/>
          <a:srcRect l="4114" t="4400" r="430"/>
          <a:stretch/>
        </p:blipFill>
        <p:spPr>
          <a:xfrm>
            <a:off x="2744289" y="1357858"/>
            <a:ext cx="8112034" cy="4745734"/>
          </a:xfrm>
          <a:prstGeom prst="rect">
            <a:avLst/>
          </a:prstGeom>
          <a:ln w="38100">
            <a:solidFill>
              <a:schemeClr val="bg2"/>
            </a:solidFill>
          </a:ln>
        </p:spPr>
      </p:pic>
    </p:spTree>
    <p:extLst>
      <p:ext uri="{BB962C8B-B14F-4D97-AF65-F5344CB8AC3E}">
        <p14:creationId xmlns:p14="http://schemas.microsoft.com/office/powerpoint/2010/main" val="333998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032C-45A5-4C62-9164-DDA58D0F2B32}"/>
              </a:ext>
            </a:extLst>
          </p:cNvPr>
          <p:cNvSpPr>
            <a:spLocks noGrp="1"/>
          </p:cNvSpPr>
          <p:nvPr>
            <p:ph type="title"/>
          </p:nvPr>
        </p:nvSpPr>
        <p:spPr>
          <a:xfrm>
            <a:off x="1981200" y="321734"/>
            <a:ext cx="9567332" cy="1811866"/>
          </a:xfrm>
        </p:spPr>
        <p:txBody>
          <a:bodyPr>
            <a:normAutofit/>
          </a:bodyPr>
          <a:lstStyle/>
          <a:p>
            <a:r>
              <a:rPr lang="en-US" sz="5400" dirty="0">
                <a:solidFill>
                  <a:schemeClr val="bg2"/>
                </a:solidFill>
                <a:cs typeface="Calibri Light"/>
              </a:rPr>
              <a:t>Create your study plan</a:t>
            </a:r>
            <a:endParaRPr lang="en-US" sz="5400" dirty="0">
              <a:solidFill>
                <a:schemeClr val="bg2"/>
              </a:solidFill>
            </a:endParaRPr>
          </a:p>
        </p:txBody>
      </p:sp>
      <p:graphicFrame>
        <p:nvGraphicFramePr>
          <p:cNvPr id="5" name="Content Placeholder 2">
            <a:extLst>
              <a:ext uri="{FF2B5EF4-FFF2-40B4-BE49-F238E27FC236}">
                <a16:creationId xmlns:a16="http://schemas.microsoft.com/office/drawing/2014/main" id="{11853801-4751-467C-A71E-797977293553}"/>
              </a:ext>
            </a:extLst>
          </p:cNvPr>
          <p:cNvGraphicFramePr>
            <a:graphicFrameLocks noGrp="1"/>
          </p:cNvGraphicFramePr>
          <p:nvPr>
            <p:ph idx="1"/>
            <p:extLst>
              <p:ext uri="{D42A27DB-BD31-4B8C-83A1-F6EECF244321}">
                <p14:modId xmlns:p14="http://schemas.microsoft.com/office/powerpoint/2010/main" val="2633146748"/>
              </p:ext>
            </p:extLst>
          </p:nvPr>
        </p:nvGraphicFramePr>
        <p:xfrm>
          <a:off x="1381125" y="1825624"/>
          <a:ext cx="10391775" cy="4710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314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3DE3-2A47-4CA3-9105-F62C1C3DE0CA}"/>
              </a:ext>
            </a:extLst>
          </p:cNvPr>
          <p:cNvSpPr>
            <a:spLocks noGrp="1"/>
          </p:cNvSpPr>
          <p:nvPr>
            <p:ph type="title"/>
          </p:nvPr>
        </p:nvSpPr>
        <p:spPr>
          <a:xfrm>
            <a:off x="1714500" y="269110"/>
            <a:ext cx="5177358" cy="2150719"/>
          </a:xfrm>
          <a:noFill/>
        </p:spPr>
        <p:txBody>
          <a:bodyPr vert="horz" lIns="91440" tIns="45720" rIns="91440" bIns="45720" rtlCol="0" anchor="ctr">
            <a:normAutofit/>
          </a:bodyPr>
          <a:lstStyle/>
          <a:p>
            <a:r>
              <a:rPr lang="en-US" sz="7200" kern="1200" dirty="0">
                <a:solidFill>
                  <a:schemeClr val="bg2"/>
                </a:solidFill>
              </a:rPr>
              <a:t>Exit Ticket </a:t>
            </a:r>
          </a:p>
        </p:txBody>
      </p:sp>
      <p:sp>
        <p:nvSpPr>
          <p:cNvPr id="3" name="Content Placeholder 2">
            <a:extLst>
              <a:ext uri="{FF2B5EF4-FFF2-40B4-BE49-F238E27FC236}">
                <a16:creationId xmlns:a16="http://schemas.microsoft.com/office/drawing/2014/main" id="{7E521FE2-FCFE-402F-84DD-58115BBDE4B0}"/>
              </a:ext>
            </a:extLst>
          </p:cNvPr>
          <p:cNvSpPr>
            <a:spLocks noGrp="1"/>
          </p:cNvSpPr>
          <p:nvPr>
            <p:ph idx="1"/>
          </p:nvPr>
        </p:nvSpPr>
        <p:spPr>
          <a:xfrm>
            <a:off x="1714500" y="2419829"/>
            <a:ext cx="10477500" cy="3714271"/>
          </a:xfrm>
          <a:noFill/>
        </p:spPr>
        <p:txBody>
          <a:bodyPr vert="horz" lIns="91440" tIns="45720" rIns="91440" bIns="45720" rtlCol="0" anchor="t">
            <a:normAutofit/>
          </a:bodyPr>
          <a:lstStyle/>
          <a:p>
            <a:pPr marL="0" indent="0">
              <a:lnSpc>
                <a:spcPct val="100000"/>
              </a:lnSpc>
              <a:spcAft>
                <a:spcPts val="1800"/>
              </a:spcAft>
              <a:buNone/>
            </a:pPr>
            <a:r>
              <a:rPr lang="en-US" sz="5400" kern="1200" dirty="0">
                <a:solidFill>
                  <a:schemeClr val="bg2"/>
                </a:solidFill>
                <a:latin typeface="+mn-lt"/>
                <a:ea typeface="+mn-ea"/>
                <a:cs typeface="+mn-cs"/>
              </a:rPr>
              <a:t>Complete the following: </a:t>
            </a:r>
          </a:p>
          <a:p>
            <a:pPr marL="0" indent="0">
              <a:lnSpc>
                <a:spcPct val="110000"/>
              </a:lnSpc>
              <a:buNone/>
            </a:pPr>
            <a:r>
              <a:rPr lang="en-US" sz="5400" kern="1200" dirty="0">
                <a:solidFill>
                  <a:schemeClr val="bg2"/>
                </a:solidFill>
                <a:latin typeface="+mn-lt"/>
                <a:ea typeface="+mn-ea"/>
                <a:cs typeface="+mn-cs"/>
              </a:rPr>
              <a:t>Tonight</a:t>
            </a:r>
            <a:r>
              <a:rPr lang="en-US" sz="5400" dirty="0">
                <a:solidFill>
                  <a:schemeClr val="bg2"/>
                </a:solidFill>
              </a:rPr>
              <a:t>,</a:t>
            </a:r>
            <a:r>
              <a:rPr lang="en-US" sz="5400" kern="1200" dirty="0">
                <a:solidFill>
                  <a:schemeClr val="bg2"/>
                </a:solidFill>
                <a:latin typeface="+mn-lt"/>
                <a:ea typeface="+mn-ea"/>
                <a:cs typeface="+mn-cs"/>
              </a:rPr>
              <a:t> I will change up my study routine by ___________________</a:t>
            </a:r>
            <a:endParaRPr lang="en-US" sz="5400" kern="1200" dirty="0">
              <a:solidFill>
                <a:schemeClr val="bg2"/>
              </a:solidFill>
              <a:latin typeface="+mn-lt"/>
              <a:cs typeface="Calibri"/>
            </a:endParaRPr>
          </a:p>
        </p:txBody>
      </p:sp>
    </p:spTree>
    <p:extLst>
      <p:ext uri="{BB962C8B-B14F-4D97-AF65-F5344CB8AC3E}">
        <p14:creationId xmlns:p14="http://schemas.microsoft.com/office/powerpoint/2010/main" val="3109199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277" y="606100"/>
            <a:ext cx="11696700" cy="273921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ea typeface="+mn-ea"/>
                <a:cs typeface="+mn-cs"/>
              </a:rPr>
              <a:t>Photos &amp; Images</a:t>
            </a:r>
          </a:p>
          <a:p>
            <a:pPr lvl="0">
              <a:defRPr/>
            </a:pPr>
            <a:r>
              <a:rPr kumimoji="0" lang="en-US" sz="1400" b="0" i="0" u="none" strike="noStrike" kern="0" cap="none" spc="0" normalizeH="0" baseline="0" noProof="0" dirty="0">
                <a:ln>
                  <a:noFill/>
                </a:ln>
                <a:solidFill>
                  <a:srgbClr val="000000"/>
                </a:solidFill>
                <a:effectLst/>
                <a:uLnTx/>
                <a:uFillTx/>
                <a:ea typeface="+mn-ea"/>
                <a:cs typeface="Arial"/>
                <a:sym typeface="Arial"/>
              </a:rPr>
              <a:t>Slide 2 and </a:t>
            </a:r>
            <a:r>
              <a:rPr lang="en-US" sz="1400" kern="0" dirty="0">
                <a:solidFill>
                  <a:srgbClr val="000000"/>
                </a:solidFill>
                <a:cs typeface="Arial"/>
                <a:sym typeface="Arial"/>
              </a:rPr>
              <a:t>unit thumbnails: https://www.flickr.com/photos/_sk/4276400278</a:t>
            </a:r>
            <a:endParaRPr kumimoji="0" lang="en-US" sz="1400" b="0" i="0" u="none" strike="noStrike" kern="0" cap="none" spc="0" normalizeH="0" baseline="0" noProof="0" dirty="0">
              <a:ln>
                <a:noFill/>
              </a:ln>
              <a:solidFill>
                <a:srgbClr val="000000"/>
              </a:solidFill>
              <a:effectLst/>
              <a:uLnTx/>
              <a:uFillTx/>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ea typeface="+mn-ea"/>
                <a:cs typeface="Arial"/>
                <a:sym typeface="Arial"/>
              </a:rPr>
              <a:t>Slide 3: https://pixabay.com/id/illustrations/akses-banyak-tangan-933142/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Slide 5: https://www.youtube.com/watch?v=IGQmdoK_ZfY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Slide 7: This Photo by Unknown author is licensed under CC BY-SA-NC </a:t>
            </a:r>
            <a:r>
              <a:rPr kumimoji="0" lang="en-US" sz="1400" b="0" i="0" u="none" strike="noStrike" kern="1200" cap="none" spc="0" normalizeH="0" baseline="0" noProof="0" dirty="0">
                <a:ln>
                  <a:noFill/>
                </a:ln>
                <a:solidFill>
                  <a:prstClr val="black"/>
                </a:solidFill>
                <a:effectLst/>
                <a:uLnTx/>
                <a:uFillTx/>
                <a:ea typeface="+mn-ea"/>
                <a:cs typeface="+mn-cs"/>
                <a:hlinkClick r:id="rId3"/>
              </a:rPr>
              <a:t>https://naming.library.duke.edu/room/9072</a:t>
            </a:r>
            <a:endParaRPr kumimoji="0" lang="en-US" sz="1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Slide 8: </a:t>
            </a:r>
            <a:r>
              <a:rPr kumimoji="0" lang="fr-FR" sz="1400" b="0" i="0" u="none" strike="noStrike" kern="1200" cap="none" spc="0" normalizeH="0" baseline="0" noProof="0" dirty="0">
                <a:ln>
                  <a:noFill/>
                </a:ln>
                <a:solidFill>
                  <a:prstClr val="black"/>
                </a:solidFill>
                <a:effectLst/>
                <a:uLnTx/>
                <a:uFillTx/>
                <a:ea typeface="+mn-ea"/>
                <a:cs typeface="+mn-cs"/>
              </a:rPr>
              <a:t>https://pxhere.com/en/photo/493370 CC0 Public Domain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ea typeface="+mn-ea"/>
                <a:cs typeface="+mn-cs"/>
              </a:rPr>
              <a:t>https://www.2hd.uk/workshop/2018/extending-a-family-house-in-jar CC-BY-S.A.-4.0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ea typeface="+mn-ea"/>
                <a:cs typeface="+mn-cs"/>
              </a:rPr>
              <a:t>https://commons.wikimedia.org/wiki/File:Study_space_at_the_Vanier_Library.jpg CC-BY-4.0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ea typeface="+mn-ea"/>
                <a:cs typeface="+mn-cs"/>
              </a:rPr>
              <a:t>https://photostockeditor.com/image/table-round-white-dining-table-beside-two-chairs-on-brown-hardwood-flooring-dining-table-35150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Slide 11: PPT icons</a:t>
            </a: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209800" y="336548"/>
            <a:ext cx="9144000" cy="1192212"/>
          </a:xfrm>
        </p:spPr>
        <p:txBody>
          <a:bodyPr anchor="t"/>
          <a:lstStyle/>
          <a:p>
            <a:r>
              <a:rPr lang="en-US" dirty="0">
                <a:latin typeface="Berlin Sans FB" panose="020E0602020502020306" pitchFamily="34" charset="0"/>
              </a:rPr>
              <a:t>Managing My Learning</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1240971" y="1330323"/>
            <a:ext cx="10951029" cy="1655762"/>
          </a:xfrm>
        </p:spPr>
        <p:txBody>
          <a:bodyPr>
            <a:normAutofit/>
          </a:bodyPr>
          <a:lstStyle/>
          <a:p>
            <a:r>
              <a:rPr lang="en-US" sz="4400" dirty="0">
                <a:latin typeface="Berlin Sans FB" panose="020E0602020502020306" pitchFamily="34" charset="0"/>
              </a:rPr>
              <a:t>Day 3: Planning for Effective Studying</a:t>
            </a:r>
          </a:p>
          <a:p>
            <a:r>
              <a:rPr lang="en-US" sz="3600" dirty="0">
                <a:latin typeface="+mn-lt"/>
              </a:rPr>
              <a:t>Maintaining a Study Space and Minimizing Distractions</a:t>
            </a:r>
          </a:p>
        </p:txBody>
      </p:sp>
      <p:sp>
        <p:nvSpPr>
          <p:cNvPr id="4" name="Rectangle 3">
            <a:extLst>
              <a:ext uri="{FF2B5EF4-FFF2-40B4-BE49-F238E27FC236}">
                <a16:creationId xmlns:a16="http://schemas.microsoft.com/office/drawing/2014/main" id="{D4E68404-6601-4227-8F8D-C1EB855EE0AB}"/>
              </a:ext>
            </a:extLst>
          </p:cNvPr>
          <p:cNvSpPr/>
          <p:nvPr/>
        </p:nvSpPr>
        <p:spPr>
          <a:xfrm>
            <a:off x="76200" y="0"/>
            <a:ext cx="1164771" cy="9144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989F88B-0D65-413F-ABCA-8DE8A24FD91E}"/>
              </a:ext>
            </a:extLst>
          </p:cNvPr>
          <p:cNvSpPr/>
          <p:nvPr/>
        </p:nvSpPr>
        <p:spPr>
          <a:xfrm>
            <a:off x="3866606" y="2906080"/>
            <a:ext cx="6035040" cy="338328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288280"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Student Dedication</a:t>
            </a:r>
            <a:endParaRPr dirty="0">
              <a:solidFill>
                <a:schemeClr val="bg2"/>
              </a:solidFill>
            </a:endParaRPr>
          </a:p>
        </p:txBody>
      </p:sp>
      <p:sp>
        <p:nvSpPr>
          <p:cNvPr id="4" name="Rectangle 3">
            <a:extLst>
              <a:ext uri="{FF2B5EF4-FFF2-40B4-BE49-F238E27FC236}">
                <a16:creationId xmlns:a16="http://schemas.microsoft.com/office/drawing/2014/main" id="{6821E088-860E-438E-A031-20E3585FE157}"/>
              </a:ext>
            </a:extLst>
          </p:cNvPr>
          <p:cNvSpPr/>
          <p:nvPr/>
        </p:nvSpPr>
        <p:spPr>
          <a:xfrm>
            <a:off x="76200" y="0"/>
            <a:ext cx="1164771" cy="9144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87D7E-E8F1-44D6-A15B-D940DA99C45D}"/>
              </a:ext>
            </a:extLst>
          </p:cNvPr>
          <p:cNvSpPr>
            <a:spLocks noGrp="1"/>
          </p:cNvSpPr>
          <p:nvPr>
            <p:ph type="title"/>
          </p:nvPr>
        </p:nvSpPr>
        <p:spPr>
          <a:xfrm>
            <a:off x="1676399" y="485020"/>
            <a:ext cx="9872134" cy="1135737"/>
          </a:xfrm>
        </p:spPr>
        <p:txBody>
          <a:bodyPr>
            <a:normAutofit/>
          </a:bodyPr>
          <a:lstStyle/>
          <a:p>
            <a:r>
              <a:rPr lang="en-US" sz="4800" dirty="0">
                <a:solidFill>
                  <a:schemeClr val="bg2"/>
                </a:solidFill>
                <a:cs typeface="Calibri Light"/>
              </a:rPr>
              <a:t>Objectives</a:t>
            </a:r>
            <a:endParaRPr lang="en-US" sz="4800" dirty="0">
              <a:solidFill>
                <a:schemeClr val="bg2"/>
              </a:solidFill>
            </a:endParaRPr>
          </a:p>
        </p:txBody>
      </p:sp>
      <p:sp>
        <p:nvSpPr>
          <p:cNvPr id="3" name="Content Placeholder 2">
            <a:extLst>
              <a:ext uri="{FF2B5EF4-FFF2-40B4-BE49-F238E27FC236}">
                <a16:creationId xmlns:a16="http://schemas.microsoft.com/office/drawing/2014/main" id="{858868E1-5795-439E-AAF2-930514DB4FF9}"/>
              </a:ext>
            </a:extLst>
          </p:cNvPr>
          <p:cNvSpPr>
            <a:spLocks noGrp="1"/>
          </p:cNvSpPr>
          <p:nvPr>
            <p:ph idx="1"/>
          </p:nvPr>
        </p:nvSpPr>
        <p:spPr>
          <a:xfrm>
            <a:off x="1676399" y="1782981"/>
            <a:ext cx="10210801" cy="4393982"/>
          </a:xfrm>
        </p:spPr>
        <p:txBody>
          <a:bodyPr vert="horz" lIns="91440" tIns="45720" rIns="91440" bIns="45720" rtlCol="0">
            <a:normAutofit/>
          </a:bodyPr>
          <a:lstStyle/>
          <a:p>
            <a:pPr marL="0" indent="0">
              <a:lnSpc>
                <a:spcPct val="100000"/>
              </a:lnSpc>
              <a:spcBef>
                <a:spcPts val="600"/>
              </a:spcBef>
              <a:buNone/>
            </a:pPr>
            <a:r>
              <a:rPr lang="en-US" sz="4000" dirty="0">
                <a:solidFill>
                  <a:schemeClr val="bg2"/>
                </a:solidFill>
                <a:cs typeface="Calibri"/>
              </a:rPr>
              <a:t>By the end of today's lesson, you will be able to</a:t>
            </a:r>
          </a:p>
          <a:p>
            <a:pPr lvl="1">
              <a:lnSpc>
                <a:spcPct val="100000"/>
              </a:lnSpc>
              <a:spcBef>
                <a:spcPts val="600"/>
              </a:spcBef>
            </a:pPr>
            <a:r>
              <a:rPr lang="en-US" sz="4000" dirty="0">
                <a:solidFill>
                  <a:schemeClr val="bg2"/>
                </a:solidFill>
                <a:cs typeface="Calibri"/>
              </a:rPr>
              <a:t>Identify an appropriate study space</a:t>
            </a:r>
          </a:p>
          <a:p>
            <a:pPr lvl="1">
              <a:lnSpc>
                <a:spcPct val="100000"/>
              </a:lnSpc>
              <a:spcBef>
                <a:spcPts val="600"/>
              </a:spcBef>
            </a:pPr>
            <a:r>
              <a:rPr lang="en-US" sz="4000" dirty="0">
                <a:solidFill>
                  <a:schemeClr val="bg2"/>
                </a:solidFill>
                <a:cs typeface="Calibri"/>
              </a:rPr>
              <a:t>Name appropriate strategies to avoid distractions while studying outside of school </a:t>
            </a:r>
          </a:p>
        </p:txBody>
      </p:sp>
    </p:spTree>
    <p:extLst>
      <p:ext uri="{BB962C8B-B14F-4D97-AF65-F5344CB8AC3E}">
        <p14:creationId xmlns:p14="http://schemas.microsoft.com/office/powerpoint/2010/main" val="166791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5C01-B517-4056-A916-4489C40EEA1D}"/>
              </a:ext>
            </a:extLst>
          </p:cNvPr>
          <p:cNvSpPr>
            <a:spLocks noGrp="1"/>
          </p:cNvSpPr>
          <p:nvPr>
            <p:ph type="title"/>
          </p:nvPr>
        </p:nvSpPr>
        <p:spPr>
          <a:xfrm>
            <a:off x="1821809" y="269535"/>
            <a:ext cx="6186117" cy="731951"/>
          </a:xfrm>
          <a:noFill/>
        </p:spPr>
        <p:txBody>
          <a:bodyPr vert="horz" lIns="91440" tIns="45720" rIns="91440" bIns="45720" rtlCol="0" anchor="ctr">
            <a:normAutofit fontScale="90000"/>
          </a:bodyPr>
          <a:lstStyle/>
          <a:p>
            <a:r>
              <a:rPr lang="en-US" sz="4800" kern="1200" dirty="0">
                <a:solidFill>
                  <a:schemeClr val="bg2"/>
                </a:solidFill>
              </a:rPr>
              <a:t>Video Activity</a:t>
            </a:r>
            <a:r>
              <a:rPr lang="en-US" sz="3600" kern="1200" dirty="0">
                <a:solidFill>
                  <a:schemeClr val="bg2"/>
                </a:solidFill>
                <a:latin typeface="+mj-lt"/>
                <a:ea typeface="+mj-ea"/>
                <a:cs typeface="+mj-cs"/>
              </a:rPr>
              <a:t> </a:t>
            </a:r>
          </a:p>
        </p:txBody>
      </p:sp>
      <p:pic>
        <p:nvPicPr>
          <p:cNvPr id="4" name="Picture 4">
            <a:hlinkClick r:id="" action="ppaction://media"/>
            <a:extLst>
              <a:ext uri="{FF2B5EF4-FFF2-40B4-BE49-F238E27FC236}">
                <a16:creationId xmlns:a16="http://schemas.microsoft.com/office/drawing/2014/main" id="{08932DA4-C71D-4354-BBD3-760FE9CCA1F4}"/>
              </a:ext>
            </a:extLst>
          </p:cNvPr>
          <p:cNvPicPr>
            <a:picLocks noGrp="1" noRot="1" noChangeAspect="1"/>
          </p:cNvPicPr>
          <p:nvPr>
            <p:ph idx="1"/>
            <a:videoFile r:link="rId1"/>
          </p:nvPr>
        </p:nvPicPr>
        <p:blipFill>
          <a:blip r:embed="rId4"/>
          <a:stretch>
            <a:fillRect/>
          </a:stretch>
        </p:blipFill>
        <p:spPr>
          <a:xfrm>
            <a:off x="1938168" y="1103086"/>
            <a:ext cx="8570175" cy="4820894"/>
          </a:xfrm>
          <a:prstGeom prst="rect">
            <a:avLst/>
          </a:prstGeom>
        </p:spPr>
      </p:pic>
      <p:pic>
        <p:nvPicPr>
          <p:cNvPr id="5" name="Picture 4">
            <a:hlinkClick r:id="rId5"/>
            <a:extLst>
              <a:ext uri="{FF2B5EF4-FFF2-40B4-BE49-F238E27FC236}">
                <a16:creationId xmlns:a16="http://schemas.microsoft.com/office/drawing/2014/main" id="{1D031286-A45A-41CF-98B1-37D25D9006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11371" y="5905510"/>
            <a:ext cx="964082" cy="407325"/>
          </a:xfrm>
          <a:prstGeom prst="rect">
            <a:avLst/>
          </a:prstGeom>
        </p:spPr>
      </p:pic>
      <p:sp>
        <p:nvSpPr>
          <p:cNvPr id="3" name="TextBox 2">
            <a:extLst>
              <a:ext uri="{FF2B5EF4-FFF2-40B4-BE49-F238E27FC236}">
                <a16:creationId xmlns:a16="http://schemas.microsoft.com/office/drawing/2014/main" id="{034CEB8E-DFF3-4619-BA77-1D6809640141}"/>
              </a:ext>
            </a:extLst>
          </p:cNvPr>
          <p:cNvSpPr txBox="1"/>
          <p:nvPr/>
        </p:nvSpPr>
        <p:spPr>
          <a:xfrm>
            <a:off x="1944914" y="6206943"/>
            <a:ext cx="8766629" cy="461665"/>
          </a:xfrm>
          <a:prstGeom prst="rect">
            <a:avLst/>
          </a:prstGeom>
          <a:noFill/>
        </p:spPr>
        <p:txBody>
          <a:bodyPr wrap="square" rtlCol="0">
            <a:spAutoFit/>
          </a:bodyPr>
          <a:lstStyle/>
          <a:p>
            <a:r>
              <a:rPr lang="en-US" sz="2400" u="sng" dirty="0">
                <a:hlinkClick r:id="rId5"/>
              </a:rPr>
              <a:t>https://www.youtube.com/watch?v=IGQmdoK_ZfY</a:t>
            </a:r>
            <a:endParaRPr lang="en-US" sz="2400" dirty="0"/>
          </a:p>
        </p:txBody>
      </p:sp>
    </p:spTree>
    <p:extLst>
      <p:ext uri="{BB962C8B-B14F-4D97-AF65-F5344CB8AC3E}">
        <p14:creationId xmlns:p14="http://schemas.microsoft.com/office/powerpoint/2010/main" val="4256844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42FC-C81E-47C2-9F5D-3639D0E50AD1}"/>
              </a:ext>
            </a:extLst>
          </p:cNvPr>
          <p:cNvSpPr>
            <a:spLocks noGrp="1"/>
          </p:cNvSpPr>
          <p:nvPr>
            <p:ph type="title"/>
          </p:nvPr>
        </p:nvSpPr>
        <p:spPr>
          <a:xfrm>
            <a:off x="1394581" y="474134"/>
            <a:ext cx="10905066" cy="1135737"/>
          </a:xfrm>
        </p:spPr>
        <p:txBody>
          <a:bodyPr>
            <a:normAutofit/>
          </a:bodyPr>
          <a:lstStyle/>
          <a:p>
            <a:r>
              <a:rPr lang="en-US" sz="4800" dirty="0">
                <a:solidFill>
                  <a:schemeClr val="bg2"/>
                </a:solidFill>
                <a:cs typeface="Calibri Light"/>
              </a:rPr>
              <a:t>Read “The Multi-Tasking Brain?”</a:t>
            </a:r>
            <a:endParaRPr lang="en-US" sz="4800" dirty="0">
              <a:solidFill>
                <a:schemeClr val="bg2"/>
              </a:solidFill>
            </a:endParaRPr>
          </a:p>
        </p:txBody>
      </p:sp>
      <p:sp>
        <p:nvSpPr>
          <p:cNvPr id="3" name="Content Placeholder 2">
            <a:extLst>
              <a:ext uri="{FF2B5EF4-FFF2-40B4-BE49-F238E27FC236}">
                <a16:creationId xmlns:a16="http://schemas.microsoft.com/office/drawing/2014/main" id="{B9599F45-E2A3-4500-B215-1AB20AFD1EBC}"/>
              </a:ext>
            </a:extLst>
          </p:cNvPr>
          <p:cNvSpPr>
            <a:spLocks noGrp="1"/>
          </p:cNvSpPr>
          <p:nvPr>
            <p:ph idx="1"/>
          </p:nvPr>
        </p:nvSpPr>
        <p:spPr>
          <a:xfrm>
            <a:off x="1492027" y="1782980"/>
            <a:ext cx="10482944" cy="4600885"/>
          </a:xfrm>
        </p:spPr>
        <p:txBody>
          <a:bodyPr vert="horz" lIns="91440" tIns="45720" rIns="91440" bIns="45720" rtlCol="0">
            <a:normAutofit/>
          </a:bodyPr>
          <a:lstStyle/>
          <a:p>
            <a:pPr marL="0" indent="0">
              <a:buNone/>
            </a:pPr>
            <a:r>
              <a:rPr lang="en-US" sz="4000" dirty="0">
                <a:solidFill>
                  <a:schemeClr val="bg2"/>
                </a:solidFill>
                <a:cs typeface="Calibri"/>
              </a:rPr>
              <a:t>After reading, on the following page:</a:t>
            </a:r>
          </a:p>
          <a:p>
            <a:pPr marL="347663" indent="-347663">
              <a:lnSpc>
                <a:spcPct val="100000"/>
              </a:lnSpc>
            </a:pPr>
            <a:r>
              <a:rPr lang="en-US" sz="4000" dirty="0">
                <a:solidFill>
                  <a:schemeClr val="bg2"/>
                </a:solidFill>
              </a:rPr>
              <a:t>List all the “other” things you like to do during your time for homework and studying (for example, TV, music, answering calls or texts, </a:t>
            </a:r>
            <a:r>
              <a:rPr lang="en-US" sz="4000" dirty="0" err="1">
                <a:solidFill>
                  <a:schemeClr val="bg2"/>
                </a:solidFill>
              </a:rPr>
              <a:t>TikTok</a:t>
            </a:r>
            <a:r>
              <a:rPr lang="en-US" sz="4000" dirty="0">
                <a:solidFill>
                  <a:schemeClr val="bg2"/>
                </a:solidFill>
              </a:rPr>
              <a:t>, Instagram, snacking, web surfing, playing games, etc.). Discuss your list with your partner.</a:t>
            </a:r>
            <a:endParaRPr lang="en-US" sz="3600" dirty="0">
              <a:solidFill>
                <a:schemeClr val="bg2"/>
              </a:solidFill>
            </a:endParaRPr>
          </a:p>
        </p:txBody>
      </p:sp>
    </p:spTree>
    <p:extLst>
      <p:ext uri="{BB962C8B-B14F-4D97-AF65-F5344CB8AC3E}">
        <p14:creationId xmlns:p14="http://schemas.microsoft.com/office/powerpoint/2010/main" val="279489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9458-858A-4E4F-8976-38FF3411C8C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What should a study space have?</a:t>
            </a:r>
          </a:p>
        </p:txBody>
      </p:sp>
      <p:pic>
        <p:nvPicPr>
          <p:cNvPr id="4" name="Picture 4">
            <a:extLst>
              <a:ext uri="{FF2B5EF4-FFF2-40B4-BE49-F238E27FC236}">
                <a16:creationId xmlns:a16="http://schemas.microsoft.com/office/drawing/2014/main" id="{4D9CCE4E-D387-45B4-AADB-3085E85747C6}"/>
              </a:ext>
            </a:extLst>
          </p:cNvPr>
          <p:cNvPicPr>
            <a:picLocks noGrp="1" noChangeAspect="1"/>
          </p:cNvPicPr>
          <p:nvPr>
            <p:ph idx="1"/>
          </p:nvPr>
        </p:nvPicPr>
        <p:blipFill rotWithShape="1">
          <a:blip r:embed="rId3">
            <a:extLst>
              <a:ext uri="{837473B0-CC2E-450A-ABE3-18F120FF3D39}">
                <a1611:picAttrSrcUrl xmlns:a1611="http://schemas.microsoft.com/office/drawing/2016/11/main" xmlns="" r:id="rId4"/>
              </a:ext>
            </a:extLst>
          </a:blip>
          <a:srcRect t="6250"/>
          <a:stretch/>
        </p:blipFill>
        <p:spPr>
          <a:xfrm>
            <a:off x="20" y="10"/>
            <a:ext cx="12191980" cy="6091508"/>
          </a:xfrm>
          <a:prstGeom prst="rect">
            <a:avLst/>
          </a:prstGeom>
        </p:spPr>
      </p:pic>
      <p:sp>
        <p:nvSpPr>
          <p:cNvPr id="5" name="TextBox 4">
            <a:extLst>
              <a:ext uri="{FF2B5EF4-FFF2-40B4-BE49-F238E27FC236}">
                <a16:creationId xmlns:a16="http://schemas.microsoft.com/office/drawing/2014/main" id="{0F80802C-6D19-4ACA-9FD6-5FFF873D0DF5}"/>
              </a:ext>
            </a:extLst>
          </p:cNvPr>
          <p:cNvSpPr txBox="1"/>
          <p:nvPr/>
        </p:nvSpPr>
        <p:spPr>
          <a:xfrm>
            <a:off x="20" y="6062076"/>
            <a:ext cx="4847751" cy="307777"/>
          </a:xfrm>
          <a:prstGeom prst="rect">
            <a:avLst/>
          </a:prstGeom>
          <a:solidFill>
            <a:srgbClr val="000000"/>
          </a:solidFill>
        </p:spPr>
        <p:txBody>
          <a:bodyPr wrap="square">
            <a:spAutoFit/>
          </a:bodyPr>
          <a:lstStyle/>
          <a:p>
            <a:pPr algn="r">
              <a:spcAft>
                <a:spcPts val="600"/>
              </a:spcAft>
            </a:pPr>
            <a:r>
              <a:rPr lang="en-US" sz="1400" dirty="0">
                <a:solidFill>
                  <a:srgbClr val="FFFFFF"/>
                </a:solidFill>
                <a:hlinkClick r:id="rId4">
                  <a:extLst>
                    <a:ext uri="{A12FA001-AC4F-418D-AE19-62706E023703}">
                      <ahyp:hlinkClr xmlns:ahyp="http://schemas.microsoft.com/office/drawing/2018/hyperlinkcolor" xmlns="" val="tx"/>
                    </a:ext>
                  </a:extLst>
                </a:hlinkClick>
              </a:rPr>
              <a:t>This Photo</a:t>
            </a:r>
            <a:r>
              <a:rPr lang="en-US" sz="1400" dirty="0">
                <a:solidFill>
                  <a:srgbClr val="FFFFFF"/>
                </a:solidFill>
              </a:rPr>
              <a:t> by Unknown author is licensed under </a:t>
            </a:r>
            <a:r>
              <a:rPr lang="en-US" sz="1400" dirty="0">
                <a:solidFill>
                  <a:srgbClr val="FFFFFF"/>
                </a:solidFill>
                <a:hlinkClick r:id="rId5">
                  <a:extLst>
                    <a:ext uri="{A12FA001-AC4F-418D-AE19-62706E023703}">
                      <ahyp:hlinkClr xmlns:ahyp="http://schemas.microsoft.com/office/drawing/2018/hyperlinkcolor" xmlns="" val="tx"/>
                    </a:ext>
                  </a:extLst>
                </a:hlinkClick>
              </a:rPr>
              <a:t>CC BY-SA-NC</a:t>
            </a:r>
            <a:r>
              <a:rPr lang="en-US" sz="1400" dirty="0">
                <a:solidFill>
                  <a:srgbClr val="FFFFFF"/>
                </a:solidFill>
              </a:rPr>
              <a:t>.</a:t>
            </a:r>
          </a:p>
        </p:txBody>
      </p:sp>
      <p:sp>
        <p:nvSpPr>
          <p:cNvPr id="3" name="TextBox 2">
            <a:extLst>
              <a:ext uri="{FF2B5EF4-FFF2-40B4-BE49-F238E27FC236}">
                <a16:creationId xmlns:a16="http://schemas.microsoft.com/office/drawing/2014/main" id="{AB6E6018-E21C-4BD6-A744-A2BA75B114C5}"/>
              </a:ext>
            </a:extLst>
          </p:cNvPr>
          <p:cNvSpPr txBox="1"/>
          <p:nvPr/>
        </p:nvSpPr>
        <p:spPr>
          <a:xfrm rot="10800000" flipV="1">
            <a:off x="382361" y="843677"/>
            <a:ext cx="3841296" cy="2585323"/>
          </a:xfrm>
          <a:prstGeom prst="rect">
            <a:avLst/>
          </a:prstGeom>
          <a:solidFill>
            <a:schemeClr val="tx1">
              <a:alpha val="39000"/>
            </a:schemeClr>
          </a:solidFill>
          <a:ln>
            <a:noFill/>
          </a:ln>
        </p:spPr>
        <p:txBody>
          <a:bodyPr wrap="square" rtlCol="0">
            <a:spAutoFit/>
          </a:bodyPr>
          <a:lstStyle/>
          <a:p>
            <a:r>
              <a:rPr lang="en-US" sz="5400" dirty="0">
                <a:solidFill>
                  <a:schemeClr val="bg2"/>
                </a:solidFill>
                <a:latin typeface="Berlin Sans FB" panose="020E0602020502020306" pitchFamily="34" charset="0"/>
              </a:rPr>
              <a:t>What does a good study space need? </a:t>
            </a:r>
          </a:p>
        </p:txBody>
      </p:sp>
    </p:spTree>
    <p:extLst>
      <p:ext uri="{BB962C8B-B14F-4D97-AF65-F5344CB8AC3E}">
        <p14:creationId xmlns:p14="http://schemas.microsoft.com/office/powerpoint/2010/main" val="1793347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42FC-C81E-47C2-9F5D-3639D0E50AD1}"/>
              </a:ext>
            </a:extLst>
          </p:cNvPr>
          <p:cNvSpPr>
            <a:spLocks noGrp="1"/>
          </p:cNvSpPr>
          <p:nvPr>
            <p:ph type="title"/>
          </p:nvPr>
        </p:nvSpPr>
        <p:spPr>
          <a:xfrm>
            <a:off x="1444102" y="151412"/>
            <a:ext cx="10905066" cy="1135737"/>
          </a:xfrm>
        </p:spPr>
        <p:txBody>
          <a:bodyPr>
            <a:noAutofit/>
          </a:bodyPr>
          <a:lstStyle/>
          <a:p>
            <a:r>
              <a:rPr lang="en-US" sz="4800" dirty="0">
                <a:solidFill>
                  <a:schemeClr val="bg2"/>
                </a:solidFill>
                <a:cs typeface="Calibri Light"/>
              </a:rPr>
              <a:t>What do you need in a study space in order to work effectively? </a:t>
            </a:r>
            <a:endParaRPr lang="en-US" sz="4800" dirty="0">
              <a:solidFill>
                <a:schemeClr val="bg2"/>
              </a:solidFill>
            </a:endParaRPr>
          </a:p>
        </p:txBody>
      </p:sp>
      <p:sp>
        <p:nvSpPr>
          <p:cNvPr id="3" name="Content Placeholder 2">
            <a:extLst>
              <a:ext uri="{FF2B5EF4-FFF2-40B4-BE49-F238E27FC236}">
                <a16:creationId xmlns:a16="http://schemas.microsoft.com/office/drawing/2014/main" id="{B9599F45-E2A3-4500-B215-1AB20AFD1EBC}"/>
              </a:ext>
            </a:extLst>
          </p:cNvPr>
          <p:cNvSpPr>
            <a:spLocks noGrp="1"/>
          </p:cNvSpPr>
          <p:nvPr>
            <p:ph idx="1"/>
          </p:nvPr>
        </p:nvSpPr>
        <p:spPr>
          <a:xfrm>
            <a:off x="1649720" y="2068285"/>
            <a:ext cx="3374572" cy="4130522"/>
          </a:xfrm>
        </p:spPr>
        <p:txBody>
          <a:bodyPr vert="horz" lIns="91440" tIns="45720" rIns="91440" bIns="45720" rtlCol="0">
            <a:normAutofit/>
          </a:bodyPr>
          <a:lstStyle/>
          <a:p>
            <a:pPr marL="0" indent="0">
              <a:buNone/>
            </a:pPr>
            <a:r>
              <a:rPr lang="en-US" sz="4000" dirty="0">
                <a:solidFill>
                  <a:schemeClr val="bg2"/>
                </a:solidFill>
                <a:cs typeface="Calibri"/>
              </a:rPr>
              <a:t>Think about:</a:t>
            </a:r>
          </a:p>
          <a:p>
            <a:pPr marL="914400" indent="-457200">
              <a:lnSpc>
                <a:spcPct val="100000"/>
              </a:lnSpc>
            </a:pPr>
            <a:r>
              <a:rPr lang="en-US" sz="4000" dirty="0">
                <a:solidFill>
                  <a:schemeClr val="bg2"/>
                </a:solidFill>
              </a:rPr>
              <a:t>Supplies</a:t>
            </a:r>
          </a:p>
          <a:p>
            <a:pPr marL="914400" indent="-457200">
              <a:lnSpc>
                <a:spcPct val="100000"/>
              </a:lnSpc>
            </a:pPr>
            <a:r>
              <a:rPr lang="en-US" sz="4000" dirty="0">
                <a:solidFill>
                  <a:schemeClr val="bg2"/>
                </a:solidFill>
              </a:rPr>
              <a:t>Furniture</a:t>
            </a:r>
          </a:p>
          <a:p>
            <a:pPr marL="914400" indent="-457200">
              <a:lnSpc>
                <a:spcPct val="100000"/>
              </a:lnSpc>
            </a:pPr>
            <a:r>
              <a:rPr lang="en-US" sz="4000" dirty="0">
                <a:solidFill>
                  <a:schemeClr val="bg2"/>
                </a:solidFill>
              </a:rPr>
              <a:t>Lighting</a:t>
            </a:r>
          </a:p>
          <a:p>
            <a:pPr marL="914400" indent="-457200">
              <a:lnSpc>
                <a:spcPct val="100000"/>
              </a:lnSpc>
            </a:pPr>
            <a:r>
              <a:rPr lang="en-US" sz="4000" dirty="0">
                <a:solidFill>
                  <a:schemeClr val="bg2"/>
                </a:solidFill>
              </a:rPr>
              <a:t>Sound</a:t>
            </a:r>
            <a:endParaRPr lang="en-US" sz="3600" dirty="0">
              <a:solidFill>
                <a:schemeClr val="bg2"/>
              </a:solidFill>
            </a:endParaRPr>
          </a:p>
        </p:txBody>
      </p:sp>
      <p:pic>
        <p:nvPicPr>
          <p:cNvPr id="1026" name="Picture 2" descr="desk, table, white, chair, home, office, property, living room, furniture, room, apartment, modern, interior design, design, contemporary, workplace, dining room">
            <a:extLst>
              <a:ext uri="{FF2B5EF4-FFF2-40B4-BE49-F238E27FC236}">
                <a16:creationId xmlns:a16="http://schemas.microsoft.com/office/drawing/2014/main" id="{241203D6-39F0-491C-979D-034132CCFF8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81" t="17620" r="18928" b="6912"/>
          <a:stretch/>
        </p:blipFill>
        <p:spPr bwMode="auto">
          <a:xfrm>
            <a:off x="5203371" y="1522260"/>
            <a:ext cx="3080657" cy="22885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ng perspective across the living spaces in the remodelled home">
            <a:extLst>
              <a:ext uri="{FF2B5EF4-FFF2-40B4-BE49-F238E27FC236}">
                <a16:creationId xmlns:a16="http://schemas.microsoft.com/office/drawing/2014/main" id="{98C18DD5-AA2D-4803-9F8D-43DDBEE6CF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35" t="25950" b="24350"/>
          <a:stretch/>
        </p:blipFill>
        <p:spPr bwMode="auto">
          <a:xfrm>
            <a:off x="8512628" y="1517175"/>
            <a:ext cx="3086267" cy="22885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Study space at the Vanier Library.jpg">
            <a:extLst>
              <a:ext uri="{FF2B5EF4-FFF2-40B4-BE49-F238E27FC236}">
                <a16:creationId xmlns:a16="http://schemas.microsoft.com/office/drawing/2014/main" id="{9A28728F-FEFD-43D5-8BA7-FDE0555BBD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000" t="32088" r="16571" b="11621"/>
          <a:stretch/>
        </p:blipFill>
        <p:spPr bwMode="auto">
          <a:xfrm>
            <a:off x="5203372" y="3930675"/>
            <a:ext cx="3080656" cy="21745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able round white dining table beside two chairs on brown hardwood flooring dining table">
            <a:extLst>
              <a:ext uri="{FF2B5EF4-FFF2-40B4-BE49-F238E27FC236}">
                <a16:creationId xmlns:a16="http://schemas.microsoft.com/office/drawing/2014/main" id="{45D4E92C-97F8-4783-BCF3-2BC4A365490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508" t="1727" r="8906" b="31048"/>
          <a:stretch/>
        </p:blipFill>
        <p:spPr bwMode="auto">
          <a:xfrm>
            <a:off x="8465080" y="3930675"/>
            <a:ext cx="3133815" cy="217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302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42FC-C81E-47C2-9F5D-3639D0E50AD1}"/>
              </a:ext>
            </a:extLst>
          </p:cNvPr>
          <p:cNvSpPr>
            <a:spLocks noGrp="1"/>
          </p:cNvSpPr>
          <p:nvPr>
            <p:ph type="title"/>
          </p:nvPr>
        </p:nvSpPr>
        <p:spPr>
          <a:xfrm>
            <a:off x="1684382" y="836991"/>
            <a:ext cx="9985104" cy="1135737"/>
          </a:xfrm>
        </p:spPr>
        <p:txBody>
          <a:bodyPr>
            <a:noAutofit/>
          </a:bodyPr>
          <a:lstStyle/>
          <a:p>
            <a:pPr>
              <a:lnSpc>
                <a:spcPct val="100000"/>
              </a:lnSpc>
            </a:pPr>
            <a:r>
              <a:rPr lang="en-US" sz="4800" dirty="0">
                <a:solidFill>
                  <a:schemeClr val="bg2"/>
                </a:solidFill>
                <a:cs typeface="Calibri Light"/>
              </a:rPr>
              <a:t>What do you need in a study space in order to work effectively? </a:t>
            </a:r>
            <a:endParaRPr lang="en-US" sz="4800" dirty="0">
              <a:solidFill>
                <a:schemeClr val="bg2"/>
              </a:solidFill>
            </a:endParaRPr>
          </a:p>
        </p:txBody>
      </p:sp>
      <p:sp>
        <p:nvSpPr>
          <p:cNvPr id="3" name="Content Placeholder 2">
            <a:extLst>
              <a:ext uri="{FF2B5EF4-FFF2-40B4-BE49-F238E27FC236}">
                <a16:creationId xmlns:a16="http://schemas.microsoft.com/office/drawing/2014/main" id="{B9599F45-E2A3-4500-B215-1AB20AFD1EBC}"/>
              </a:ext>
            </a:extLst>
          </p:cNvPr>
          <p:cNvSpPr>
            <a:spLocks noGrp="1"/>
          </p:cNvSpPr>
          <p:nvPr>
            <p:ph idx="1"/>
          </p:nvPr>
        </p:nvSpPr>
        <p:spPr>
          <a:xfrm>
            <a:off x="1684382" y="2250972"/>
            <a:ext cx="10260876" cy="3477264"/>
          </a:xfrm>
        </p:spPr>
        <p:txBody>
          <a:bodyPr vert="horz" lIns="91440" tIns="45720" rIns="91440" bIns="45720" rtlCol="0">
            <a:normAutofit fontScale="85000" lnSpcReduction="20000"/>
          </a:bodyPr>
          <a:lstStyle/>
          <a:p>
            <a:pPr marL="0" indent="0">
              <a:lnSpc>
                <a:spcPct val="120000"/>
              </a:lnSpc>
              <a:spcBef>
                <a:spcPts val="600"/>
              </a:spcBef>
              <a:buNone/>
            </a:pPr>
            <a:r>
              <a:rPr lang="en-US" sz="6000" dirty="0">
                <a:solidFill>
                  <a:schemeClr val="bg2"/>
                </a:solidFill>
                <a:cs typeface="Calibri"/>
              </a:rPr>
              <a:t>Let’s make a list.</a:t>
            </a:r>
          </a:p>
          <a:p>
            <a:pPr marL="0" indent="0">
              <a:lnSpc>
                <a:spcPct val="120000"/>
              </a:lnSpc>
              <a:spcBef>
                <a:spcPts val="600"/>
              </a:spcBef>
              <a:buNone/>
            </a:pPr>
            <a:r>
              <a:rPr lang="en-US" sz="6000" dirty="0">
                <a:solidFill>
                  <a:schemeClr val="bg2"/>
                </a:solidFill>
                <a:cs typeface="Calibri"/>
              </a:rPr>
              <a:t>What can you do if it’s hard to find a good study space and necessary materials?</a:t>
            </a:r>
            <a:endParaRPr lang="en-US" sz="5400" dirty="0">
              <a:solidFill>
                <a:schemeClr val="bg2"/>
              </a:solidFill>
            </a:endParaRPr>
          </a:p>
        </p:txBody>
      </p:sp>
    </p:spTree>
    <p:extLst>
      <p:ext uri="{BB962C8B-B14F-4D97-AF65-F5344CB8AC3E}">
        <p14:creationId xmlns:p14="http://schemas.microsoft.com/office/powerpoint/2010/main" val="227894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TotalTime>
  <Words>730</Words>
  <Application>Microsoft Office PowerPoint</Application>
  <PresentationFormat>Widescreen</PresentationFormat>
  <Paragraphs>100</Paragraphs>
  <Slides>13</Slides>
  <Notes>13</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Berlin Sans FB</vt:lpstr>
      <vt:lpstr>Berlin Sans FB Demi</vt:lpstr>
      <vt:lpstr>Calibri</vt:lpstr>
      <vt:lpstr>Calibri Light</vt:lpstr>
      <vt:lpstr>Symbol</vt:lpstr>
      <vt:lpstr>1_Office Theme</vt:lpstr>
      <vt:lpstr>Office Theme</vt:lpstr>
      <vt:lpstr>2_Office Theme</vt:lpstr>
      <vt:lpstr>Do Now</vt:lpstr>
      <vt:lpstr>Managing My Learning</vt:lpstr>
      <vt:lpstr>Student Dedication</vt:lpstr>
      <vt:lpstr>Objectives</vt:lpstr>
      <vt:lpstr>Video Activity </vt:lpstr>
      <vt:lpstr>Read “The Multi-Tasking Brain?”</vt:lpstr>
      <vt:lpstr>What should a study space have?</vt:lpstr>
      <vt:lpstr>What do you need in a study space in order to work effectively? </vt:lpstr>
      <vt:lpstr>What do you need in a study space in order to work effectively? </vt:lpstr>
      <vt:lpstr>Study Habits Inventory</vt:lpstr>
      <vt:lpstr>Create your study plan</vt:lpstr>
      <vt:lpstr>Exit Ticket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Maouyo</dc:creator>
  <cp:lastModifiedBy>Gregg</cp:lastModifiedBy>
  <cp:revision>135</cp:revision>
  <dcterms:created xsi:type="dcterms:W3CDTF">2021-05-28T00:18:43Z</dcterms:created>
  <dcterms:modified xsi:type="dcterms:W3CDTF">2025-05-28T15:26:44Z</dcterms:modified>
</cp:coreProperties>
</file>