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09" r:id="rId3"/>
  </p:sldMasterIdLst>
  <p:notesMasterIdLst>
    <p:notesMasterId r:id="rId16"/>
  </p:notesMasterIdLst>
  <p:sldIdLst>
    <p:sldId id="257" r:id="rId4"/>
    <p:sldId id="274" r:id="rId5"/>
    <p:sldId id="281" r:id="rId6"/>
    <p:sldId id="258" r:id="rId7"/>
    <p:sldId id="259" r:id="rId8"/>
    <p:sldId id="260" r:id="rId9"/>
    <p:sldId id="261" r:id="rId10"/>
    <p:sldId id="262" r:id="rId11"/>
    <p:sldId id="263" r:id="rId12"/>
    <p:sldId id="264" r:id="rId13"/>
    <p:sldId id="265" r:id="rId14"/>
    <p:sldId id="273"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1D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19D83A-2B73-9A4B-6E44-F7C62CA92829}" v="1" dt="2023-06-26T18:34:19.915"/>
    <p1510:client id="{1CA8EF0C-DEFB-4ABA-B55F-6EC6C5B8ACF8}" v="1226" dt="2021-05-27T00:41:48.6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2" autoAdjust="0"/>
    <p:restoredTop sz="94660"/>
  </p:normalViewPr>
  <p:slideViewPr>
    <p:cSldViewPr snapToGrid="0">
      <p:cViewPr varScale="1">
        <p:scale>
          <a:sx n="66" d="100"/>
          <a:sy n="66" d="100"/>
        </p:scale>
        <p:origin x="61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C19A62-2F09-4C5C-9C00-9C3B817B2037}"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CCB16EA6-3428-4DDE-95D8-9247DC086288}">
      <dgm:prSet custT="1"/>
      <dgm:spPr/>
      <dgm:t>
        <a:bodyPr/>
        <a:lstStyle/>
        <a:p>
          <a:r>
            <a:rPr lang="en-US" sz="2800" dirty="0"/>
            <a:t>How is this similar or different from your life?</a:t>
          </a:r>
        </a:p>
      </dgm:t>
    </dgm:pt>
    <dgm:pt modelId="{C211F5D5-BD1C-4D5B-ACA7-A70FA03268F2}" type="parTrans" cxnId="{7EA485FB-D8C4-4A37-8471-9197EC9D2F9B}">
      <dgm:prSet/>
      <dgm:spPr/>
      <dgm:t>
        <a:bodyPr/>
        <a:lstStyle/>
        <a:p>
          <a:endParaRPr lang="en-US"/>
        </a:p>
      </dgm:t>
    </dgm:pt>
    <dgm:pt modelId="{59F58196-A0E9-47CE-965F-E40ADBC5AD25}" type="sibTrans" cxnId="{7EA485FB-D8C4-4A37-8471-9197EC9D2F9B}">
      <dgm:prSet/>
      <dgm:spPr/>
      <dgm:t>
        <a:bodyPr/>
        <a:lstStyle/>
        <a:p>
          <a:endParaRPr lang="en-US"/>
        </a:p>
      </dgm:t>
    </dgm:pt>
    <dgm:pt modelId="{CB598B7A-F2D4-449F-8D17-1A844A430327}">
      <dgm:prSet custT="1"/>
      <dgm:spPr/>
      <dgm:t>
        <a:bodyPr/>
        <a:lstStyle/>
        <a:p>
          <a:r>
            <a:rPr lang="en-US" sz="2800"/>
            <a:t>What challenges do you notice?</a:t>
          </a:r>
        </a:p>
      </dgm:t>
    </dgm:pt>
    <dgm:pt modelId="{F7B8D6E3-E911-4F6B-B389-ADEFBC86EBD2}" type="parTrans" cxnId="{D61C92F5-3DCE-4B08-840D-6A2DD3D3E558}">
      <dgm:prSet/>
      <dgm:spPr/>
      <dgm:t>
        <a:bodyPr/>
        <a:lstStyle/>
        <a:p>
          <a:endParaRPr lang="en-US"/>
        </a:p>
      </dgm:t>
    </dgm:pt>
    <dgm:pt modelId="{22B33454-DA65-4D2E-A8B6-320FD404F28F}" type="sibTrans" cxnId="{D61C92F5-3DCE-4B08-840D-6A2DD3D3E558}">
      <dgm:prSet/>
      <dgm:spPr/>
      <dgm:t>
        <a:bodyPr/>
        <a:lstStyle/>
        <a:p>
          <a:endParaRPr lang="en-US"/>
        </a:p>
      </dgm:t>
    </dgm:pt>
    <dgm:pt modelId="{F1881B5D-2BDE-4A00-B0E8-D600B9ED8D97}">
      <dgm:prSet custT="1"/>
      <dgm:spPr/>
      <dgm:t>
        <a:bodyPr/>
        <a:lstStyle/>
        <a:p>
          <a:r>
            <a:rPr lang="en-US" sz="2800" dirty="0"/>
            <a:t>What is helpful about the schedule? </a:t>
          </a:r>
        </a:p>
      </dgm:t>
    </dgm:pt>
    <dgm:pt modelId="{866A9254-F8E9-4203-972C-BF7F5AB5F381}" type="parTrans" cxnId="{B1F688C6-7911-4BF5-B6F3-EF217F7BB970}">
      <dgm:prSet/>
      <dgm:spPr/>
      <dgm:t>
        <a:bodyPr/>
        <a:lstStyle/>
        <a:p>
          <a:endParaRPr lang="en-US"/>
        </a:p>
      </dgm:t>
    </dgm:pt>
    <dgm:pt modelId="{2F00DF74-FD72-4BA7-9A18-4210A56044AF}" type="sibTrans" cxnId="{B1F688C6-7911-4BF5-B6F3-EF217F7BB970}">
      <dgm:prSet/>
      <dgm:spPr/>
      <dgm:t>
        <a:bodyPr/>
        <a:lstStyle/>
        <a:p>
          <a:endParaRPr lang="en-US"/>
        </a:p>
      </dgm:t>
    </dgm:pt>
    <dgm:pt modelId="{247F811B-ECA2-4400-828D-97CCBC30834C}" type="pres">
      <dgm:prSet presAssocID="{B4C19A62-2F09-4C5C-9C00-9C3B817B2037}" presName="hierChild1" presStyleCnt="0">
        <dgm:presLayoutVars>
          <dgm:chPref val="1"/>
          <dgm:dir/>
          <dgm:animOne val="branch"/>
          <dgm:animLvl val="lvl"/>
          <dgm:resizeHandles/>
        </dgm:presLayoutVars>
      </dgm:prSet>
      <dgm:spPr/>
      <dgm:t>
        <a:bodyPr/>
        <a:lstStyle/>
        <a:p>
          <a:endParaRPr lang="en-US"/>
        </a:p>
      </dgm:t>
    </dgm:pt>
    <dgm:pt modelId="{B24B0542-5C29-4A01-B588-46759BFE5F1B}" type="pres">
      <dgm:prSet presAssocID="{CCB16EA6-3428-4DDE-95D8-9247DC086288}" presName="hierRoot1" presStyleCnt="0"/>
      <dgm:spPr/>
    </dgm:pt>
    <dgm:pt modelId="{2950AC00-F136-4903-A8C6-61C4A09F624C}" type="pres">
      <dgm:prSet presAssocID="{CCB16EA6-3428-4DDE-95D8-9247DC086288}" presName="composite" presStyleCnt="0"/>
      <dgm:spPr/>
    </dgm:pt>
    <dgm:pt modelId="{9284870D-440A-49BE-B861-CADFD047332C}" type="pres">
      <dgm:prSet presAssocID="{CCB16EA6-3428-4DDE-95D8-9247DC086288}" presName="background" presStyleLbl="node0" presStyleIdx="0" presStyleCnt="3"/>
      <dgm:spPr/>
    </dgm:pt>
    <dgm:pt modelId="{FA5B3B0B-C9A6-4420-9ABA-A1C660500F93}" type="pres">
      <dgm:prSet presAssocID="{CCB16EA6-3428-4DDE-95D8-9247DC086288}" presName="text" presStyleLbl="fgAcc0" presStyleIdx="0" presStyleCnt="3">
        <dgm:presLayoutVars>
          <dgm:chPref val="3"/>
        </dgm:presLayoutVars>
      </dgm:prSet>
      <dgm:spPr/>
      <dgm:t>
        <a:bodyPr/>
        <a:lstStyle/>
        <a:p>
          <a:endParaRPr lang="en-US"/>
        </a:p>
      </dgm:t>
    </dgm:pt>
    <dgm:pt modelId="{CC914BD7-81F8-4A0D-B0F2-C2AC5E15F85D}" type="pres">
      <dgm:prSet presAssocID="{CCB16EA6-3428-4DDE-95D8-9247DC086288}" presName="hierChild2" presStyleCnt="0"/>
      <dgm:spPr/>
    </dgm:pt>
    <dgm:pt modelId="{ED99B9AA-04AB-47B8-B6F1-41BC2DC53A98}" type="pres">
      <dgm:prSet presAssocID="{CB598B7A-F2D4-449F-8D17-1A844A430327}" presName="hierRoot1" presStyleCnt="0"/>
      <dgm:spPr/>
    </dgm:pt>
    <dgm:pt modelId="{60C4D6B7-F2A0-4198-B450-5CA998E96E16}" type="pres">
      <dgm:prSet presAssocID="{CB598B7A-F2D4-449F-8D17-1A844A430327}" presName="composite" presStyleCnt="0"/>
      <dgm:spPr/>
    </dgm:pt>
    <dgm:pt modelId="{9C000F92-121B-4F05-9FB1-EF38DA36480D}" type="pres">
      <dgm:prSet presAssocID="{CB598B7A-F2D4-449F-8D17-1A844A430327}" presName="background" presStyleLbl="node0" presStyleIdx="1" presStyleCnt="3"/>
      <dgm:spPr/>
    </dgm:pt>
    <dgm:pt modelId="{AF18670A-99FE-4011-AA80-B957224E6E7A}" type="pres">
      <dgm:prSet presAssocID="{CB598B7A-F2D4-449F-8D17-1A844A430327}" presName="text" presStyleLbl="fgAcc0" presStyleIdx="1" presStyleCnt="3">
        <dgm:presLayoutVars>
          <dgm:chPref val="3"/>
        </dgm:presLayoutVars>
      </dgm:prSet>
      <dgm:spPr/>
      <dgm:t>
        <a:bodyPr/>
        <a:lstStyle/>
        <a:p>
          <a:endParaRPr lang="en-US"/>
        </a:p>
      </dgm:t>
    </dgm:pt>
    <dgm:pt modelId="{92B1E718-BB8F-4B3E-B17D-56C6BDBA1406}" type="pres">
      <dgm:prSet presAssocID="{CB598B7A-F2D4-449F-8D17-1A844A430327}" presName="hierChild2" presStyleCnt="0"/>
      <dgm:spPr/>
    </dgm:pt>
    <dgm:pt modelId="{5AA2177C-BA55-45C1-A348-F6084A519694}" type="pres">
      <dgm:prSet presAssocID="{F1881B5D-2BDE-4A00-B0E8-D600B9ED8D97}" presName="hierRoot1" presStyleCnt="0"/>
      <dgm:spPr/>
    </dgm:pt>
    <dgm:pt modelId="{9FBA14A1-1C28-4C5B-9786-FDB04626E8B6}" type="pres">
      <dgm:prSet presAssocID="{F1881B5D-2BDE-4A00-B0E8-D600B9ED8D97}" presName="composite" presStyleCnt="0"/>
      <dgm:spPr/>
    </dgm:pt>
    <dgm:pt modelId="{FD8E4215-7432-4FBD-A0D2-B599694667D6}" type="pres">
      <dgm:prSet presAssocID="{F1881B5D-2BDE-4A00-B0E8-D600B9ED8D97}" presName="background" presStyleLbl="node0" presStyleIdx="2" presStyleCnt="3"/>
      <dgm:spPr/>
    </dgm:pt>
    <dgm:pt modelId="{ADD2CB40-0F81-4DAE-A308-702F2DE3742C}" type="pres">
      <dgm:prSet presAssocID="{F1881B5D-2BDE-4A00-B0E8-D600B9ED8D97}" presName="text" presStyleLbl="fgAcc0" presStyleIdx="2" presStyleCnt="3">
        <dgm:presLayoutVars>
          <dgm:chPref val="3"/>
        </dgm:presLayoutVars>
      </dgm:prSet>
      <dgm:spPr/>
      <dgm:t>
        <a:bodyPr/>
        <a:lstStyle/>
        <a:p>
          <a:endParaRPr lang="en-US"/>
        </a:p>
      </dgm:t>
    </dgm:pt>
    <dgm:pt modelId="{387B4BB5-B304-44B8-942F-B79210761BC4}" type="pres">
      <dgm:prSet presAssocID="{F1881B5D-2BDE-4A00-B0E8-D600B9ED8D97}" presName="hierChild2" presStyleCnt="0"/>
      <dgm:spPr/>
    </dgm:pt>
  </dgm:ptLst>
  <dgm:cxnLst>
    <dgm:cxn modelId="{7E466FB1-1069-4552-A54D-268E9F7A94AD}" type="presOf" srcId="{F1881B5D-2BDE-4A00-B0E8-D600B9ED8D97}" destId="{ADD2CB40-0F81-4DAE-A308-702F2DE3742C}" srcOrd="0" destOrd="0" presId="urn:microsoft.com/office/officeart/2005/8/layout/hierarchy1"/>
    <dgm:cxn modelId="{B1F688C6-7911-4BF5-B6F3-EF217F7BB970}" srcId="{B4C19A62-2F09-4C5C-9C00-9C3B817B2037}" destId="{F1881B5D-2BDE-4A00-B0E8-D600B9ED8D97}" srcOrd="2" destOrd="0" parTransId="{866A9254-F8E9-4203-972C-BF7F5AB5F381}" sibTransId="{2F00DF74-FD72-4BA7-9A18-4210A56044AF}"/>
    <dgm:cxn modelId="{7EA485FB-D8C4-4A37-8471-9197EC9D2F9B}" srcId="{B4C19A62-2F09-4C5C-9C00-9C3B817B2037}" destId="{CCB16EA6-3428-4DDE-95D8-9247DC086288}" srcOrd="0" destOrd="0" parTransId="{C211F5D5-BD1C-4D5B-ACA7-A70FA03268F2}" sibTransId="{59F58196-A0E9-47CE-965F-E40ADBC5AD25}"/>
    <dgm:cxn modelId="{BAA1BDD7-1A47-4339-A557-F33DDADFD37C}" type="presOf" srcId="{CCB16EA6-3428-4DDE-95D8-9247DC086288}" destId="{FA5B3B0B-C9A6-4420-9ABA-A1C660500F93}" srcOrd="0" destOrd="0" presId="urn:microsoft.com/office/officeart/2005/8/layout/hierarchy1"/>
    <dgm:cxn modelId="{D61C92F5-3DCE-4B08-840D-6A2DD3D3E558}" srcId="{B4C19A62-2F09-4C5C-9C00-9C3B817B2037}" destId="{CB598B7A-F2D4-449F-8D17-1A844A430327}" srcOrd="1" destOrd="0" parTransId="{F7B8D6E3-E911-4F6B-B389-ADEFBC86EBD2}" sibTransId="{22B33454-DA65-4D2E-A8B6-320FD404F28F}"/>
    <dgm:cxn modelId="{D9A692C5-CD14-48FF-B7EB-982CB9D2081A}" type="presOf" srcId="{B4C19A62-2F09-4C5C-9C00-9C3B817B2037}" destId="{247F811B-ECA2-4400-828D-97CCBC30834C}" srcOrd="0" destOrd="0" presId="urn:microsoft.com/office/officeart/2005/8/layout/hierarchy1"/>
    <dgm:cxn modelId="{129327E6-FA2D-4A7B-B038-E3FF71F91EE4}" type="presOf" srcId="{CB598B7A-F2D4-449F-8D17-1A844A430327}" destId="{AF18670A-99FE-4011-AA80-B957224E6E7A}" srcOrd="0" destOrd="0" presId="urn:microsoft.com/office/officeart/2005/8/layout/hierarchy1"/>
    <dgm:cxn modelId="{A8A20B14-8752-45E8-93DE-04E1BFFDEDC8}" type="presParOf" srcId="{247F811B-ECA2-4400-828D-97CCBC30834C}" destId="{B24B0542-5C29-4A01-B588-46759BFE5F1B}" srcOrd="0" destOrd="0" presId="urn:microsoft.com/office/officeart/2005/8/layout/hierarchy1"/>
    <dgm:cxn modelId="{8E3D015E-E709-4775-A1BA-FA7BE100828B}" type="presParOf" srcId="{B24B0542-5C29-4A01-B588-46759BFE5F1B}" destId="{2950AC00-F136-4903-A8C6-61C4A09F624C}" srcOrd="0" destOrd="0" presId="urn:microsoft.com/office/officeart/2005/8/layout/hierarchy1"/>
    <dgm:cxn modelId="{B77A1063-4026-4994-A4DC-E3BE85CC3CF0}" type="presParOf" srcId="{2950AC00-F136-4903-A8C6-61C4A09F624C}" destId="{9284870D-440A-49BE-B861-CADFD047332C}" srcOrd="0" destOrd="0" presId="urn:microsoft.com/office/officeart/2005/8/layout/hierarchy1"/>
    <dgm:cxn modelId="{5BE4B25F-BD81-444C-B5C2-4B299CBCB228}" type="presParOf" srcId="{2950AC00-F136-4903-A8C6-61C4A09F624C}" destId="{FA5B3B0B-C9A6-4420-9ABA-A1C660500F93}" srcOrd="1" destOrd="0" presId="urn:microsoft.com/office/officeart/2005/8/layout/hierarchy1"/>
    <dgm:cxn modelId="{6C3E5B38-ABDF-46ED-B3C1-E2B8C93E24D0}" type="presParOf" srcId="{B24B0542-5C29-4A01-B588-46759BFE5F1B}" destId="{CC914BD7-81F8-4A0D-B0F2-C2AC5E15F85D}" srcOrd="1" destOrd="0" presId="urn:microsoft.com/office/officeart/2005/8/layout/hierarchy1"/>
    <dgm:cxn modelId="{5BA7B4D6-F5F0-4992-8470-BA35A97C3CF3}" type="presParOf" srcId="{247F811B-ECA2-4400-828D-97CCBC30834C}" destId="{ED99B9AA-04AB-47B8-B6F1-41BC2DC53A98}" srcOrd="1" destOrd="0" presId="urn:microsoft.com/office/officeart/2005/8/layout/hierarchy1"/>
    <dgm:cxn modelId="{86742F31-31D7-4BCA-9505-FD09E924637E}" type="presParOf" srcId="{ED99B9AA-04AB-47B8-B6F1-41BC2DC53A98}" destId="{60C4D6B7-F2A0-4198-B450-5CA998E96E16}" srcOrd="0" destOrd="0" presId="urn:microsoft.com/office/officeart/2005/8/layout/hierarchy1"/>
    <dgm:cxn modelId="{E81E6619-009A-462E-A015-63B1AEB55E4B}" type="presParOf" srcId="{60C4D6B7-F2A0-4198-B450-5CA998E96E16}" destId="{9C000F92-121B-4F05-9FB1-EF38DA36480D}" srcOrd="0" destOrd="0" presId="urn:microsoft.com/office/officeart/2005/8/layout/hierarchy1"/>
    <dgm:cxn modelId="{D58658A3-1ABB-4C2D-9C76-95A6499394E5}" type="presParOf" srcId="{60C4D6B7-F2A0-4198-B450-5CA998E96E16}" destId="{AF18670A-99FE-4011-AA80-B957224E6E7A}" srcOrd="1" destOrd="0" presId="urn:microsoft.com/office/officeart/2005/8/layout/hierarchy1"/>
    <dgm:cxn modelId="{0DFFF835-17FA-4D6F-9D30-54966196551E}" type="presParOf" srcId="{ED99B9AA-04AB-47B8-B6F1-41BC2DC53A98}" destId="{92B1E718-BB8F-4B3E-B17D-56C6BDBA1406}" srcOrd="1" destOrd="0" presId="urn:microsoft.com/office/officeart/2005/8/layout/hierarchy1"/>
    <dgm:cxn modelId="{E5316F18-BB68-4091-9C2A-1179ECA7DE3B}" type="presParOf" srcId="{247F811B-ECA2-4400-828D-97CCBC30834C}" destId="{5AA2177C-BA55-45C1-A348-F6084A519694}" srcOrd="2" destOrd="0" presId="urn:microsoft.com/office/officeart/2005/8/layout/hierarchy1"/>
    <dgm:cxn modelId="{806FA27D-912D-4BA5-A949-D083E5E1B0FE}" type="presParOf" srcId="{5AA2177C-BA55-45C1-A348-F6084A519694}" destId="{9FBA14A1-1C28-4C5B-9786-FDB04626E8B6}" srcOrd="0" destOrd="0" presId="urn:microsoft.com/office/officeart/2005/8/layout/hierarchy1"/>
    <dgm:cxn modelId="{DBC63AA8-D5BD-45EB-89F5-B318B23D5191}" type="presParOf" srcId="{9FBA14A1-1C28-4C5B-9786-FDB04626E8B6}" destId="{FD8E4215-7432-4FBD-A0D2-B599694667D6}" srcOrd="0" destOrd="0" presId="urn:microsoft.com/office/officeart/2005/8/layout/hierarchy1"/>
    <dgm:cxn modelId="{08644F92-DE7B-416B-ACC8-15BD2C2CC5B1}" type="presParOf" srcId="{9FBA14A1-1C28-4C5B-9786-FDB04626E8B6}" destId="{ADD2CB40-0F81-4DAE-A308-702F2DE3742C}" srcOrd="1" destOrd="0" presId="urn:microsoft.com/office/officeart/2005/8/layout/hierarchy1"/>
    <dgm:cxn modelId="{9D7DB1D1-4DA3-45BD-BC21-24C2D57549A5}" type="presParOf" srcId="{5AA2177C-BA55-45C1-A348-F6084A519694}" destId="{387B4BB5-B304-44B8-942F-B79210761BC4}"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84870D-440A-49BE-B861-CADFD047332C}">
      <dsp:nvSpPr>
        <dsp:cNvPr id="0" name=""/>
        <dsp:cNvSpPr/>
      </dsp:nvSpPr>
      <dsp:spPr>
        <a:xfrm>
          <a:off x="0" y="524133"/>
          <a:ext cx="2918936" cy="18535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5B3B0B-C9A6-4420-9ABA-A1C660500F93}">
      <dsp:nvSpPr>
        <dsp:cNvPr id="0" name=""/>
        <dsp:cNvSpPr/>
      </dsp:nvSpPr>
      <dsp:spPr>
        <a:xfrm>
          <a:off x="324326" y="832243"/>
          <a:ext cx="2918936" cy="18535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t>How is this similar or different from your life?</a:t>
          </a:r>
        </a:p>
      </dsp:txBody>
      <dsp:txXfrm>
        <a:off x="378614" y="886531"/>
        <a:ext cx="2810360" cy="1744948"/>
      </dsp:txXfrm>
    </dsp:sp>
    <dsp:sp modelId="{9C000F92-121B-4F05-9FB1-EF38DA36480D}">
      <dsp:nvSpPr>
        <dsp:cNvPr id="0" name=""/>
        <dsp:cNvSpPr/>
      </dsp:nvSpPr>
      <dsp:spPr>
        <a:xfrm>
          <a:off x="3567588" y="524133"/>
          <a:ext cx="2918936" cy="18535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18670A-99FE-4011-AA80-B957224E6E7A}">
      <dsp:nvSpPr>
        <dsp:cNvPr id="0" name=""/>
        <dsp:cNvSpPr/>
      </dsp:nvSpPr>
      <dsp:spPr>
        <a:xfrm>
          <a:off x="3891915" y="832243"/>
          <a:ext cx="2918936" cy="18535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a:t>What challenges do you notice?</a:t>
          </a:r>
        </a:p>
      </dsp:txBody>
      <dsp:txXfrm>
        <a:off x="3946203" y="886531"/>
        <a:ext cx="2810360" cy="1744948"/>
      </dsp:txXfrm>
    </dsp:sp>
    <dsp:sp modelId="{FD8E4215-7432-4FBD-A0D2-B599694667D6}">
      <dsp:nvSpPr>
        <dsp:cNvPr id="0" name=""/>
        <dsp:cNvSpPr/>
      </dsp:nvSpPr>
      <dsp:spPr>
        <a:xfrm>
          <a:off x="7135177" y="524133"/>
          <a:ext cx="2918936" cy="18535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D2CB40-0F81-4DAE-A308-702F2DE3742C}">
      <dsp:nvSpPr>
        <dsp:cNvPr id="0" name=""/>
        <dsp:cNvSpPr/>
      </dsp:nvSpPr>
      <dsp:spPr>
        <a:xfrm>
          <a:off x="7459503" y="832243"/>
          <a:ext cx="2918936" cy="18535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t>What is helpful about the schedule? </a:t>
          </a:r>
        </a:p>
      </dsp:txBody>
      <dsp:txXfrm>
        <a:off x="7513791" y="886531"/>
        <a:ext cx="2810360" cy="174494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1CC74C-3619-4382-A194-7D0478DB5CBF}" type="datetimeFigureOut">
              <a:rPr lang="en-US" smtClean="0"/>
              <a:t>5/28/2025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989E73-D313-4504-BB38-8768B3B262EE}" type="slidenum">
              <a:rPr lang="en-US" smtClean="0"/>
              <a:t>‹#›</a:t>
            </a:fld>
            <a:endParaRPr lang="en-US"/>
          </a:p>
        </p:txBody>
      </p:sp>
    </p:spTree>
    <p:extLst>
      <p:ext uri="{BB962C8B-B14F-4D97-AF65-F5344CB8AC3E}">
        <p14:creationId xmlns:p14="http://schemas.microsoft.com/office/powerpoint/2010/main" val="2404672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Students complete the sentences above on a piece of paper. After they finish, click to give them 30 seconds to share answers with a partner. Then, ask one to three volunteers to share their answers with the class.</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6C989E73-D313-4504-BB38-8768B3B262EE}" type="slidenum">
              <a:rPr lang="en-US" smtClean="0"/>
              <a:t>1</a:t>
            </a:fld>
            <a:endParaRPr lang="en-US"/>
          </a:p>
        </p:txBody>
      </p:sp>
    </p:spTree>
    <p:extLst>
      <p:ext uri="{BB962C8B-B14F-4D97-AF65-F5344CB8AC3E}">
        <p14:creationId xmlns:p14="http://schemas.microsoft.com/office/powerpoint/2010/main" val="1070379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BFC8C3-4040-461A-91E9-FB2BD49EA7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3494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https://www.flickr.com/photos/_sk/4276400278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BFC8C3-4040-461A-91E9-FB2BD49EA7A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787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c6f91993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c6f91993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Student Dedication</a:t>
            </a:r>
          </a:p>
          <a:p>
            <a:pPr marL="0" lvl="0" indent="0" algn="l">
              <a:spcBef>
                <a:spcPts val="0"/>
              </a:spcBef>
              <a:spcAft>
                <a:spcPts val="0"/>
              </a:spcAft>
              <a:buNone/>
            </a:pPr>
            <a:r>
              <a:rPr lang="en-US" dirty="0"/>
              <a:t>https://pixabay.com/id/illustrations/akses-banyak-tangan-933142/</a:t>
            </a:r>
            <a:endParaRPr lang="en-US"/>
          </a:p>
          <a:p>
            <a:pPr marL="0" lvl="0" indent="0" algn="l" rtl="0">
              <a:spcBef>
                <a:spcPts val="0"/>
              </a:spcBef>
              <a:spcAft>
                <a:spcPts val="0"/>
              </a:spcAft>
              <a:buNone/>
            </a:pPr>
            <a:r>
              <a:rPr lang="en-US" dirty="0"/>
              <a:t>Note: You can add the student’s picture to the slide</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 out to students that as they prepare for high school, they will have more and more responsibilities. These will include increased schoolwork and academic obligations but perhaps also clubs, sports, extracurricular activities, greater family responsibilities, and a social life. To manage all of these they will need to identify tasks, complete them in an orderly manner, and keep them organized in a planner. This lesson will help them develop these skills and organize a planner that they can begin to use today.</a:t>
            </a:r>
          </a:p>
        </p:txBody>
      </p:sp>
      <p:sp>
        <p:nvSpPr>
          <p:cNvPr id="4" name="Slide Number Placeholder 3"/>
          <p:cNvSpPr>
            <a:spLocks noGrp="1"/>
          </p:cNvSpPr>
          <p:nvPr>
            <p:ph type="sldNum" sz="quarter" idx="5"/>
          </p:nvPr>
        </p:nvSpPr>
        <p:spPr/>
        <p:txBody>
          <a:bodyPr/>
          <a:lstStyle/>
          <a:p>
            <a:fld id="{6C989E73-D313-4504-BB38-8768B3B262EE}" type="slidenum">
              <a:rPr lang="en-US" smtClean="0"/>
              <a:t>4</a:t>
            </a:fld>
            <a:endParaRPr lang="en-US"/>
          </a:p>
        </p:txBody>
      </p:sp>
    </p:spTree>
    <p:extLst>
      <p:ext uri="{BB962C8B-B14F-4D97-AF65-F5344CB8AC3E}">
        <p14:creationId xmlns:p14="http://schemas.microsoft.com/office/powerpoint/2010/main" val="149967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students turn to the activity “Organizing Two Student Schedules.” Each pair of students should pick one of the student schedules. They will read through the paragraph and plan the student’s week out, using the schedule provided. If some students finish quickly, encourage them to read the paragraph they did not choose and try the activity for that student for extra practice. After students have finished, lead a class discussion addressing the questions on this slide.</a:t>
            </a:r>
          </a:p>
        </p:txBody>
      </p:sp>
      <p:sp>
        <p:nvSpPr>
          <p:cNvPr id="4" name="Slide Number Placeholder 3"/>
          <p:cNvSpPr>
            <a:spLocks noGrp="1"/>
          </p:cNvSpPr>
          <p:nvPr>
            <p:ph type="sldNum" sz="quarter" idx="5"/>
          </p:nvPr>
        </p:nvSpPr>
        <p:spPr/>
        <p:txBody>
          <a:bodyPr/>
          <a:lstStyle/>
          <a:p>
            <a:fld id="{6C989E73-D313-4504-BB38-8768B3B262EE}" type="slidenum">
              <a:rPr lang="en-US" smtClean="0"/>
              <a:t>5</a:t>
            </a:fld>
            <a:endParaRPr lang="en-US"/>
          </a:p>
        </p:txBody>
      </p:sp>
    </p:spTree>
    <p:extLst>
      <p:ext uri="{BB962C8B-B14F-4D97-AF65-F5344CB8AC3E}">
        <p14:creationId xmlns:p14="http://schemas.microsoft.com/office/powerpoint/2010/main" val="1184755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that the next step is understanding what time management looks like for oneself. Have students take the next 3 minutes to fill out the “Daily Log” handout entering yesterday’s activities. Have them do their best to fill out what they were doing during each hour of your day. If they do not remember perfectly that is okay, but the purpose is for them to see how they are spending their time. </a:t>
            </a:r>
          </a:p>
          <a:p>
            <a:r>
              <a:rPr lang="en-US" dirty="0"/>
              <a:t>When all students have filled out their schedules, ask them to turn and discuss their schedule with their neighbor. Click twice to display the  guide questions: </a:t>
            </a:r>
            <a:endParaRPr lang="en-US" dirty="0">
              <a:ea typeface="Calibri" panose="020F0502020204030204"/>
              <a:cs typeface="Calibri" panose="020F0502020204030204"/>
            </a:endParaRPr>
          </a:p>
          <a:p>
            <a:pPr marL="171450" indent="-171450">
              <a:buFont typeface="Symbol"/>
              <a:buChar char="•"/>
            </a:pPr>
            <a:r>
              <a:rPr lang="en-US" dirty="0"/>
              <a:t>Did anything surprise you?                  </a:t>
            </a:r>
            <a:endParaRPr lang="en-US" dirty="0">
              <a:ea typeface="Calibri"/>
              <a:cs typeface="Calibri"/>
            </a:endParaRPr>
          </a:p>
          <a:p>
            <a:pPr marL="171450" indent="-171450">
              <a:buFont typeface="Symbol"/>
              <a:buChar char="•"/>
            </a:pPr>
            <a:r>
              <a:rPr lang="en-US" dirty="0"/>
              <a:t>How much of your schedule can you control? How much of it is already set for you? </a:t>
            </a:r>
            <a:endParaRPr lang="en-US" dirty="0">
              <a:ea typeface="Calibri"/>
              <a:cs typeface="Calibri"/>
            </a:endParaRPr>
          </a:p>
          <a:p>
            <a:pPr marL="171450" indent="-171450">
              <a:buFont typeface="Symbol"/>
              <a:buChar char="•"/>
            </a:pPr>
            <a:r>
              <a:rPr lang="en-US" dirty="0"/>
              <a:t>Are there things that you would like to make changes to?</a:t>
            </a:r>
            <a:endParaRPr lang="en-US" dirty="0">
              <a:ea typeface="Calibri"/>
              <a:cs typeface="Calibri"/>
            </a:endParaRPr>
          </a:p>
          <a:p>
            <a:r>
              <a:rPr lang="en-US" dirty="0"/>
              <a:t>Then discuss these questions as a class. Highlight for students that there are only so many hours in a day; no one can do everything, and some things are more important than others. </a:t>
            </a:r>
            <a:endParaRPr lang="en-US" dirty="0">
              <a:ea typeface="Calibri" panose="020F0502020204030204"/>
              <a:cs typeface="Calibri" panose="020F0502020204030204"/>
            </a:endParaRPr>
          </a:p>
          <a:p>
            <a:r>
              <a:rPr lang="en-US" dirty="0"/>
              <a:t>Ask students, “What are some strategies that you already use to organize your time?”</a:t>
            </a:r>
            <a:endParaRPr lang="en-US" dirty="0">
              <a:ea typeface="Calibri"/>
              <a:cs typeface="Calibri"/>
            </a:endParaRPr>
          </a:p>
          <a:p>
            <a:r>
              <a:rPr lang="en-US" dirty="0"/>
              <a:t>Image: https://commons.wikimedia.org/wiki/File:Agenda.jpg</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6C989E73-D313-4504-BB38-8768B3B262EE}" type="slidenum">
              <a:rPr lang="en-US" smtClean="0"/>
              <a:t>6</a:t>
            </a:fld>
            <a:endParaRPr lang="en-US"/>
          </a:p>
        </p:txBody>
      </p:sp>
    </p:spTree>
    <p:extLst>
      <p:ext uri="{BB962C8B-B14F-4D97-AF65-F5344CB8AC3E}">
        <p14:creationId xmlns:p14="http://schemas.microsoft.com/office/powerpoint/2010/main" val="3195349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Tell students that now that you’ve discussed some of the many activities and challenges that they as students must manage, you will take some time to discuss strong organizational habits. Display these using the slideshow, or a white board, poster, or similar large format</a:t>
            </a:r>
          </a:p>
        </p:txBody>
      </p:sp>
      <p:sp>
        <p:nvSpPr>
          <p:cNvPr id="4" name="Slide Number Placeholder 3"/>
          <p:cNvSpPr>
            <a:spLocks noGrp="1"/>
          </p:cNvSpPr>
          <p:nvPr>
            <p:ph type="sldNum" sz="quarter" idx="5"/>
          </p:nvPr>
        </p:nvSpPr>
        <p:spPr/>
        <p:txBody>
          <a:bodyPr/>
          <a:lstStyle/>
          <a:p>
            <a:fld id="{6C989E73-D313-4504-BB38-8768B3B262EE}" type="slidenum">
              <a:rPr lang="en-US" smtClean="0"/>
              <a:t>7</a:t>
            </a:fld>
            <a:endParaRPr lang="en-US"/>
          </a:p>
        </p:txBody>
      </p:sp>
    </p:spTree>
    <p:extLst>
      <p:ext uri="{BB962C8B-B14F-4D97-AF65-F5344CB8AC3E}">
        <p14:creationId xmlns:p14="http://schemas.microsoft.com/office/powerpoint/2010/main" val="3944594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ask students to complete a daily, weekly, and monthly schedule. </a:t>
            </a:r>
          </a:p>
          <a:p>
            <a:r>
              <a:rPr lang="en-US" dirty="0"/>
              <a:t>If students already have a planner, encourage them to use it for this  exercise. If they do not have a planner, encourage them to dedicate a notebook to it, or provide them with scheduling worksheets. Walk around and answer questions students may have. Encourage students to work together to discuss coming assignments to help build a sense of community. </a:t>
            </a:r>
            <a:endParaRPr lang="en-US" dirty="0">
              <a:ea typeface="Calibri"/>
              <a:cs typeface="Calibri"/>
            </a:endParaRPr>
          </a:p>
          <a:p>
            <a:r>
              <a:rPr lang="en-US" dirty="0"/>
              <a:t>Image: http://clipart-library.com/clipart/1871800.htm</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6C989E73-D313-4504-BB38-8768B3B262EE}" type="slidenum">
              <a:rPr lang="en-US" smtClean="0"/>
              <a:t>10</a:t>
            </a:fld>
            <a:endParaRPr lang="en-US"/>
          </a:p>
        </p:txBody>
      </p:sp>
    </p:spTree>
    <p:extLst>
      <p:ext uri="{BB962C8B-B14F-4D97-AF65-F5344CB8AC3E}">
        <p14:creationId xmlns:p14="http://schemas.microsoft.com/office/powerpoint/2010/main" val="2420085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For today's exit ticket, have students complete the sentences on the slide.</a:t>
            </a:r>
          </a:p>
        </p:txBody>
      </p:sp>
      <p:sp>
        <p:nvSpPr>
          <p:cNvPr id="4" name="Slide Number Placeholder 3"/>
          <p:cNvSpPr>
            <a:spLocks noGrp="1"/>
          </p:cNvSpPr>
          <p:nvPr>
            <p:ph type="sldNum" sz="quarter" idx="5"/>
          </p:nvPr>
        </p:nvSpPr>
        <p:spPr/>
        <p:txBody>
          <a:bodyPr/>
          <a:lstStyle/>
          <a:p>
            <a:fld id="{6C989E73-D313-4504-BB38-8768B3B262EE}" type="slidenum">
              <a:rPr lang="en-US" smtClean="0"/>
              <a:t>11</a:t>
            </a:fld>
            <a:endParaRPr lang="en-US"/>
          </a:p>
        </p:txBody>
      </p:sp>
    </p:spTree>
    <p:extLst>
      <p:ext uri="{BB962C8B-B14F-4D97-AF65-F5344CB8AC3E}">
        <p14:creationId xmlns:p14="http://schemas.microsoft.com/office/powerpoint/2010/main" val="4156859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122363"/>
            <a:ext cx="9144000" cy="2387600"/>
          </a:xfrm>
        </p:spPr>
        <p:txBody>
          <a:bodyPr anchor="b"/>
          <a:lstStyle>
            <a:lvl1pPr algn="ctr">
              <a:defRPr sz="6000">
                <a:solidFill>
                  <a:schemeClr val="tx1"/>
                </a:solidFill>
                <a:latin typeface="Berlin Sans FB" panose="020E0602020502020306"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209800" y="3602038"/>
            <a:ext cx="9144000" cy="1655762"/>
          </a:xfrm>
        </p:spPr>
        <p:txBody>
          <a:bodyPr/>
          <a:lstStyle>
            <a:lvl1pPr marL="0" indent="0" algn="ctr">
              <a:buNone/>
              <a:defRPr sz="2400">
                <a:solidFill>
                  <a:schemeClr val="tx1"/>
                </a:solidFill>
                <a:latin typeface="Berlin Sans FB" panose="020E0602020502020306"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668569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535375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Berlin Sans FB" panose="020E0602020502020306"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398494" y="365125"/>
            <a:ext cx="7174006"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94512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122363"/>
            <a:ext cx="9144000" cy="2387600"/>
          </a:xfrm>
        </p:spPr>
        <p:txBody>
          <a:bodyPr anchor="b"/>
          <a:lstStyle>
            <a:lvl1pPr algn="ctr">
              <a:defRPr sz="6000">
                <a:solidFill>
                  <a:schemeClr val="tx1"/>
                </a:solidFill>
                <a:latin typeface="Berlin Sans FB" panose="020E0602020502020306"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209800" y="3602038"/>
            <a:ext cx="9144000" cy="1655762"/>
          </a:xfrm>
        </p:spPr>
        <p:txBody>
          <a:bodyPr/>
          <a:lstStyle>
            <a:lvl1pPr marL="0" indent="0" algn="ctr">
              <a:buNone/>
              <a:defRPr sz="2400">
                <a:solidFill>
                  <a:schemeClr val="tx1"/>
                </a:solidFill>
                <a:latin typeface="Berlin Sans FB" panose="020E0602020502020306"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8486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985808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59858" y="1225643"/>
            <a:ext cx="9787591" cy="2852737"/>
          </a:xfrm>
        </p:spPr>
        <p:txBody>
          <a:bodyPr anchor="b"/>
          <a:lstStyle>
            <a:lvl1pPr>
              <a:defRPr sz="6000">
                <a:latin typeface="Berlin Sans FB" panose="020E0602020502020306"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559858" y="4105368"/>
            <a:ext cx="978759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7712809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1506070" y="1825625"/>
            <a:ext cx="4513729" cy="39924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840070" y="1825625"/>
            <a:ext cx="4513729" cy="39924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A3219B-77E4-4F8B-B134-0C7957C98D1C}"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501871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53670" y="365125"/>
            <a:ext cx="10001717" cy="1325563"/>
          </a:xfrm>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353670" y="1681163"/>
            <a:ext cx="464390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53670" y="2505075"/>
            <a:ext cx="4643905" cy="36088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88612" y="1681163"/>
            <a:ext cx="46667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88612" y="2505075"/>
            <a:ext cx="4666775" cy="36088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A3219B-77E4-4F8B-B134-0C7957C98D1C}" type="datetimeFigureOut">
              <a:rPr lang="en-US" smtClean="0"/>
              <a:t>5/28/2025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083528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A3219B-77E4-4F8B-B134-0C7957C98D1C}" type="datetimeFigureOut">
              <a:rPr lang="en-US" smtClean="0"/>
              <a:t>5/28/2025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20901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3219B-77E4-4F8B-B134-0C7957C98D1C}" type="datetimeFigureOut">
              <a:rPr lang="en-US" smtClean="0"/>
              <a:t>5/28/2025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1271997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5247" y="457200"/>
            <a:ext cx="3932237" cy="1600200"/>
          </a:xfrm>
        </p:spPr>
        <p:txBody>
          <a:bodyPr anchor="b"/>
          <a:lstStyle>
            <a:lvl1pPr>
              <a:defRPr sz="3200">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82864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5247"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887245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80564" y="365124"/>
            <a:ext cx="9973235" cy="1344168"/>
          </a:xfrm>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
        <p:nvSpPr>
          <p:cNvPr id="7" name="Rectangle 6">
            <a:extLst>
              <a:ext uri="{FF2B5EF4-FFF2-40B4-BE49-F238E27FC236}">
                <a16:creationId xmlns:a16="http://schemas.microsoft.com/office/drawing/2014/main" id="{A4BFE2C5-78FE-4B86-B6A4-9E2AB36B6FDF}"/>
              </a:ext>
            </a:extLst>
          </p:cNvPr>
          <p:cNvSpPr/>
          <p:nvPr userDrawn="1"/>
        </p:nvSpPr>
        <p:spPr>
          <a:xfrm>
            <a:off x="76202" y="21772"/>
            <a:ext cx="1188720" cy="932688"/>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14247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1458" y="457200"/>
            <a:ext cx="3932237" cy="1600200"/>
          </a:xfrm>
        </p:spPr>
        <p:txBody>
          <a:bodyPr anchor="b"/>
          <a:lstStyle>
            <a:lvl1pPr>
              <a:defRPr sz="3200">
                <a:latin typeface="Berlin Sans FB" panose="020E0602020502020306" pitchFamily="34" charset="0"/>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77485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3145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7103760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8295175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Berlin Sans FB" panose="020E0602020502020306"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398494" y="365125"/>
            <a:ext cx="7174006"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8873559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21" name="Google Shape;21;p4"/>
          <p:cNvSpPr txBox="1">
            <a:spLocks noGrp="1"/>
          </p:cNvSpPr>
          <p:nvPr>
            <p:ph type="title"/>
          </p:nvPr>
        </p:nvSpPr>
        <p:spPr>
          <a:xfrm>
            <a:off x="629200" y="984967"/>
            <a:ext cx="10962800" cy="10236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629200" y="2558767"/>
            <a:ext cx="10962800" cy="36136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23" name="Google Shape;23;p4"/>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013058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40642873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8380248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2965957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A3219B-77E4-4F8B-B134-0C7957C98D1C}"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9857605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A3219B-77E4-4F8B-B134-0C7957C98D1C}" type="datetimeFigureOut">
              <a:rPr lang="en-US" smtClean="0"/>
              <a:t>5/28/2025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0560017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A3219B-77E4-4F8B-B134-0C7957C98D1C}" type="datetimeFigureOut">
              <a:rPr lang="en-US" smtClean="0"/>
              <a:t>5/28/2025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250846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59858" y="1225643"/>
            <a:ext cx="9787591" cy="2852737"/>
          </a:xfrm>
        </p:spPr>
        <p:txBody>
          <a:bodyPr anchor="b"/>
          <a:lstStyle>
            <a:lvl1pPr>
              <a:defRPr sz="6000">
                <a:latin typeface="Berlin Sans FB" panose="020E0602020502020306"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559858" y="4105368"/>
            <a:ext cx="978759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019648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3219B-77E4-4F8B-B134-0C7957C98D1C}" type="datetimeFigureOut">
              <a:rPr lang="en-US" smtClean="0"/>
              <a:t>5/28/2025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3913477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41953991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7903202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2730377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094804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1506070" y="1825625"/>
            <a:ext cx="4513729" cy="39924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840070" y="1825625"/>
            <a:ext cx="4513729" cy="39924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A3219B-77E4-4F8B-B134-0C7957C98D1C}"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322935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53670" y="365125"/>
            <a:ext cx="10001717" cy="1325563"/>
          </a:xfrm>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353670" y="1681163"/>
            <a:ext cx="464390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53670" y="2505075"/>
            <a:ext cx="4643905" cy="36088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88612" y="1681163"/>
            <a:ext cx="46667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88612" y="2505075"/>
            <a:ext cx="4666775" cy="36088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A3219B-77E4-4F8B-B134-0C7957C98D1C}" type="datetimeFigureOut">
              <a:rPr lang="en-US" smtClean="0"/>
              <a:t>5/28/2025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19369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A3219B-77E4-4F8B-B134-0C7957C98D1C}" type="datetimeFigureOut">
              <a:rPr lang="en-US" smtClean="0"/>
              <a:t>5/28/2025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647757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3219B-77E4-4F8B-B134-0C7957C98D1C}" type="datetimeFigureOut">
              <a:rPr lang="en-US" smtClean="0"/>
              <a:t>5/28/2025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767848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5247" y="457200"/>
            <a:ext cx="3932237" cy="1600200"/>
          </a:xfrm>
        </p:spPr>
        <p:txBody>
          <a:bodyPr anchor="b"/>
          <a:lstStyle>
            <a:lvl1pPr>
              <a:defRPr sz="3200">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82864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5247"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188608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1458" y="457200"/>
            <a:ext cx="3932237" cy="1600200"/>
          </a:xfrm>
        </p:spPr>
        <p:txBody>
          <a:bodyPr anchor="b"/>
          <a:lstStyle>
            <a:lvl1pPr>
              <a:defRPr sz="3200">
                <a:latin typeface="Berlin Sans FB" panose="020E0602020502020306" pitchFamily="34" charset="0"/>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77485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3145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770272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alpha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0564" y="365125"/>
            <a:ext cx="997323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80564" y="1825625"/>
            <a:ext cx="9973236"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3219B-77E4-4F8B-B134-0C7957C98D1C}" type="datetimeFigureOut">
              <a:rPr lang="en-US" smtClean="0"/>
              <a:t>5/28/2025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78C89D-17CB-412F-8FFB-22D852DBD229}" type="slidenum">
              <a:rPr lang="en-US" smtClean="0"/>
              <a:t>‹#›</a:t>
            </a:fld>
            <a:endParaRPr lang="en-US"/>
          </a:p>
        </p:txBody>
      </p:sp>
      <p:grpSp>
        <p:nvGrpSpPr>
          <p:cNvPr id="14" name="Group 13"/>
          <p:cNvGrpSpPr/>
          <p:nvPr userDrawn="1"/>
        </p:nvGrpSpPr>
        <p:grpSpPr>
          <a:xfrm>
            <a:off x="19517" y="923364"/>
            <a:ext cx="1268225" cy="5934635"/>
            <a:chOff x="19517" y="0"/>
            <a:chExt cx="1268225" cy="6858000"/>
          </a:xfrm>
        </p:grpSpPr>
        <p:sp>
          <p:nvSpPr>
            <p:cNvPr id="8" name="Double Wave 7"/>
            <p:cNvSpPr/>
            <p:nvPr userDrawn="1"/>
          </p:nvSpPr>
          <p:spPr>
            <a:xfrm rot="16200000">
              <a:off x="-3048000" y="3067517"/>
              <a:ext cx="6858000" cy="722966"/>
            </a:xfrm>
            <a:prstGeom prst="doubleWav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uble Wave 8"/>
            <p:cNvSpPr/>
            <p:nvPr userDrawn="1"/>
          </p:nvSpPr>
          <p:spPr>
            <a:xfrm rot="16200000">
              <a:off x="-2864224" y="3067517"/>
              <a:ext cx="6858000" cy="722966"/>
            </a:xfrm>
            <a:prstGeom prst="doubleWav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uble Wave 9"/>
            <p:cNvSpPr/>
            <p:nvPr userDrawn="1"/>
          </p:nvSpPr>
          <p:spPr>
            <a:xfrm rot="16200000">
              <a:off x="-2680447" y="3067517"/>
              <a:ext cx="6858000" cy="722966"/>
            </a:xfrm>
            <a:prstGeom prst="doubleWav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uble Wave 10"/>
            <p:cNvSpPr/>
            <p:nvPr userDrawn="1"/>
          </p:nvSpPr>
          <p:spPr>
            <a:xfrm rot="16200000">
              <a:off x="-2502741" y="3067517"/>
              <a:ext cx="6858000" cy="722966"/>
            </a:xfrm>
            <a:prstGeom prst="doubleWav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p:cNvSpPr txBox="1"/>
          <p:nvPr userDrawn="1"/>
        </p:nvSpPr>
        <p:spPr>
          <a:xfrm>
            <a:off x="69983" y="0"/>
            <a:ext cx="1198095" cy="923364"/>
          </a:xfrm>
          <a:prstGeom prst="rect">
            <a:avLst/>
          </a:prstGeom>
          <a:noFill/>
          <a:ln>
            <a:solidFill>
              <a:schemeClr val="accent1"/>
            </a:solidFill>
          </a:ln>
        </p:spPr>
        <p:txBody>
          <a:bodyPr wrap="square" rtlCol="0" anchor="ctr" anchorCtr="0">
            <a:noAutofit/>
          </a:bodyPr>
          <a:lstStyle/>
          <a:p>
            <a:pPr algn="ctr"/>
            <a:r>
              <a:rPr lang="en-US" sz="2000" dirty="0">
                <a:solidFill>
                  <a:schemeClr val="bg1"/>
                </a:solidFill>
              </a:rPr>
              <a:t>PH for Unit icon</a:t>
            </a:r>
          </a:p>
        </p:txBody>
      </p:sp>
      <p:pic>
        <p:nvPicPr>
          <p:cNvPr id="15" name="Picture 14"/>
          <p:cNvPicPr/>
          <p:nvPr userDrawn="1"/>
        </p:nvPicPr>
        <p:blipFill>
          <a:blip r:embed="rId13" cstate="print">
            <a:extLst>
              <a:ext uri="{28A0092B-C50C-407E-A947-70E740481C1C}">
                <a14:useLocalDpi xmlns:a14="http://schemas.microsoft.com/office/drawing/2010/main" val="0"/>
              </a:ext>
            </a:extLst>
          </a:blip>
          <a:stretch>
            <a:fillRect/>
          </a:stretch>
        </p:blipFill>
        <p:spPr>
          <a:xfrm>
            <a:off x="10586459" y="6344602"/>
            <a:ext cx="1319530" cy="388620"/>
          </a:xfrm>
          <a:prstGeom prst="rect">
            <a:avLst/>
          </a:prstGeom>
          <a:solidFill>
            <a:schemeClr val="tx1"/>
          </a:solidFill>
        </p:spPr>
      </p:pic>
    </p:spTree>
    <p:extLst>
      <p:ext uri="{BB962C8B-B14F-4D97-AF65-F5344CB8AC3E}">
        <p14:creationId xmlns:p14="http://schemas.microsoft.com/office/powerpoint/2010/main" val="2055520251"/>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bg2">
              <a:lumMod val="50000"/>
            </a:schemeClr>
          </a:solidFill>
          <a:latin typeface="Berlin Sans FB" panose="020E0602020502020306"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alpha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0564" y="365125"/>
            <a:ext cx="997323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80564" y="1825625"/>
            <a:ext cx="9973236"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3219B-77E4-4F8B-B134-0C7957C98D1C}" type="datetimeFigureOut">
              <a:rPr lang="en-US" smtClean="0"/>
              <a:t>5/28/2025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78C89D-17CB-412F-8FFB-22D852DBD229}" type="slidenum">
              <a:rPr lang="en-US" smtClean="0"/>
              <a:t>‹#›</a:t>
            </a:fld>
            <a:endParaRPr lang="en-US"/>
          </a:p>
        </p:txBody>
      </p:sp>
      <p:grpSp>
        <p:nvGrpSpPr>
          <p:cNvPr id="14" name="Group 13"/>
          <p:cNvGrpSpPr/>
          <p:nvPr userDrawn="1"/>
        </p:nvGrpSpPr>
        <p:grpSpPr>
          <a:xfrm>
            <a:off x="19517" y="923364"/>
            <a:ext cx="1268225" cy="5934635"/>
            <a:chOff x="19517" y="0"/>
            <a:chExt cx="1268225" cy="6858000"/>
          </a:xfrm>
        </p:grpSpPr>
        <p:sp>
          <p:nvSpPr>
            <p:cNvPr id="8" name="Double Wave 7"/>
            <p:cNvSpPr/>
            <p:nvPr userDrawn="1"/>
          </p:nvSpPr>
          <p:spPr>
            <a:xfrm rot="16200000">
              <a:off x="-3048000" y="3067517"/>
              <a:ext cx="6858000" cy="722966"/>
            </a:xfrm>
            <a:prstGeom prst="doubleWav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uble Wave 8"/>
            <p:cNvSpPr/>
            <p:nvPr userDrawn="1"/>
          </p:nvSpPr>
          <p:spPr>
            <a:xfrm rot="16200000">
              <a:off x="-2864224" y="3067517"/>
              <a:ext cx="6858000" cy="722966"/>
            </a:xfrm>
            <a:prstGeom prst="doubleWav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uble Wave 9"/>
            <p:cNvSpPr/>
            <p:nvPr userDrawn="1"/>
          </p:nvSpPr>
          <p:spPr>
            <a:xfrm rot="16200000">
              <a:off x="-2680447" y="3067517"/>
              <a:ext cx="6858000" cy="722966"/>
            </a:xfrm>
            <a:prstGeom prst="doubleWav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uble Wave 10"/>
            <p:cNvSpPr/>
            <p:nvPr userDrawn="1"/>
          </p:nvSpPr>
          <p:spPr>
            <a:xfrm rot="16200000">
              <a:off x="-2502741" y="3067517"/>
              <a:ext cx="6858000" cy="722966"/>
            </a:xfrm>
            <a:prstGeom prst="doubleWav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p:cNvSpPr txBox="1"/>
          <p:nvPr userDrawn="1"/>
        </p:nvSpPr>
        <p:spPr>
          <a:xfrm>
            <a:off x="69983" y="0"/>
            <a:ext cx="1198095" cy="923364"/>
          </a:xfrm>
          <a:prstGeom prst="rect">
            <a:avLst/>
          </a:prstGeom>
          <a:noFill/>
          <a:ln>
            <a:solidFill>
              <a:schemeClr val="accent1"/>
            </a:solidFill>
          </a:ln>
        </p:spPr>
        <p:txBody>
          <a:bodyPr wrap="square" rtlCol="0" anchor="ctr" anchorCtr="0">
            <a:noAutofit/>
          </a:bodyPr>
          <a:lstStyle/>
          <a:p>
            <a:pPr algn="ctr"/>
            <a:r>
              <a:rPr lang="en-US" sz="2000" dirty="0">
                <a:solidFill>
                  <a:schemeClr val="bg1"/>
                </a:solidFill>
              </a:rPr>
              <a:t>PH for Unit icon</a:t>
            </a:r>
          </a:p>
        </p:txBody>
      </p:sp>
      <p:pic>
        <p:nvPicPr>
          <p:cNvPr id="17" name="Picture 16"/>
          <p:cNvPicPr/>
          <p:nvPr userDrawn="1"/>
        </p:nvPicPr>
        <p:blipFill>
          <a:blip r:embed="rId14" cstate="print">
            <a:extLst>
              <a:ext uri="{28A0092B-C50C-407E-A947-70E740481C1C}">
                <a14:useLocalDpi xmlns:a14="http://schemas.microsoft.com/office/drawing/2010/main" val="0"/>
              </a:ext>
            </a:extLst>
          </a:blip>
          <a:stretch>
            <a:fillRect/>
          </a:stretch>
        </p:blipFill>
        <p:spPr>
          <a:xfrm>
            <a:off x="10586459" y="6344602"/>
            <a:ext cx="1319530" cy="388620"/>
          </a:xfrm>
          <a:prstGeom prst="rect">
            <a:avLst/>
          </a:prstGeom>
          <a:solidFill>
            <a:schemeClr val="tx1"/>
          </a:solidFill>
        </p:spPr>
      </p:pic>
    </p:spTree>
    <p:extLst>
      <p:ext uri="{BB962C8B-B14F-4D97-AF65-F5344CB8AC3E}">
        <p14:creationId xmlns:p14="http://schemas.microsoft.com/office/powerpoint/2010/main" val="3441098236"/>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l" defTabSz="914400" rtl="0" eaLnBrk="1" latinLnBrk="0" hangingPunct="1">
        <a:lnSpc>
          <a:spcPct val="90000"/>
        </a:lnSpc>
        <a:spcBef>
          <a:spcPct val="0"/>
        </a:spcBef>
        <a:buNone/>
        <a:defRPr sz="4400" kern="1200">
          <a:solidFill>
            <a:schemeClr val="bg2">
              <a:lumMod val="50000"/>
            </a:schemeClr>
          </a:solidFill>
          <a:latin typeface="Berlin Sans FB" panose="020E0602020502020306"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3219B-77E4-4F8B-B134-0C7957C98D1C}" type="datetimeFigureOut">
              <a:rPr lang="en-US" smtClean="0"/>
              <a:t>5/28/2025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78C89D-17CB-412F-8FFB-22D852DBD229}" type="slidenum">
              <a:rPr lang="en-US" smtClean="0"/>
              <a:t>‹#›</a:t>
            </a:fld>
            <a:endParaRPr lang="en-US"/>
          </a:p>
        </p:txBody>
      </p:sp>
      <p:pic>
        <p:nvPicPr>
          <p:cNvPr id="8" name="Picture 7"/>
          <p:cNvPicPr/>
          <p:nvPr userDrawn="1"/>
        </p:nvPicPr>
        <p:blipFill>
          <a:blip r:embed="rId13" cstate="print">
            <a:extLst>
              <a:ext uri="{28A0092B-C50C-407E-A947-70E740481C1C}">
                <a14:useLocalDpi xmlns:a14="http://schemas.microsoft.com/office/drawing/2010/main" val="0"/>
              </a:ext>
            </a:extLst>
          </a:blip>
          <a:stretch>
            <a:fillRect/>
          </a:stretch>
        </p:blipFill>
        <p:spPr>
          <a:xfrm>
            <a:off x="10586459" y="6344602"/>
            <a:ext cx="1319530" cy="388620"/>
          </a:xfrm>
          <a:prstGeom prst="rect">
            <a:avLst/>
          </a:prstGeom>
          <a:solidFill>
            <a:schemeClr val="tx1"/>
          </a:solidFill>
        </p:spPr>
      </p:pic>
    </p:spTree>
    <p:extLst>
      <p:ext uri="{BB962C8B-B14F-4D97-AF65-F5344CB8AC3E}">
        <p14:creationId xmlns:p14="http://schemas.microsoft.com/office/powerpoint/2010/main" val="3601500863"/>
      </p:ext>
    </p:extLst>
  </p:cSld>
  <p:clrMap bg1="dk1" tx1="lt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commons.wikimedia.org/wiki/File:Agenda.jpg" TargetMode="External"/><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3.xml"/><Relationship Id="rId5" Type="http://schemas.openxmlformats.org/officeDocument/2006/relationships/image" Target="../media/image2.jpe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51A05-DEA6-44EF-8BE3-F0FABFEBDCD3}"/>
              </a:ext>
            </a:extLst>
          </p:cNvPr>
          <p:cNvSpPr>
            <a:spLocks noGrp="1"/>
          </p:cNvSpPr>
          <p:nvPr>
            <p:ph type="title"/>
          </p:nvPr>
        </p:nvSpPr>
        <p:spPr>
          <a:xfrm>
            <a:off x="1578165" y="278891"/>
            <a:ext cx="8074815" cy="1618489"/>
          </a:xfrm>
        </p:spPr>
        <p:txBody>
          <a:bodyPr anchor="ctr">
            <a:normAutofit/>
          </a:bodyPr>
          <a:lstStyle/>
          <a:p>
            <a:r>
              <a:rPr lang="en-US" sz="7200" dirty="0">
                <a:solidFill>
                  <a:schemeClr val="bg2"/>
                </a:solidFill>
                <a:cs typeface="Calibri Light"/>
              </a:rPr>
              <a:t>Do Now</a:t>
            </a:r>
          </a:p>
        </p:txBody>
      </p:sp>
      <p:sp>
        <p:nvSpPr>
          <p:cNvPr id="3" name="Content Placeholder 2">
            <a:extLst>
              <a:ext uri="{FF2B5EF4-FFF2-40B4-BE49-F238E27FC236}">
                <a16:creationId xmlns:a16="http://schemas.microsoft.com/office/drawing/2014/main" id="{5956F16F-DC1A-404C-ABDD-83F8521CDB15}"/>
              </a:ext>
            </a:extLst>
          </p:cNvPr>
          <p:cNvSpPr>
            <a:spLocks noGrp="1"/>
          </p:cNvSpPr>
          <p:nvPr>
            <p:ph idx="1"/>
          </p:nvPr>
        </p:nvSpPr>
        <p:spPr>
          <a:xfrm>
            <a:off x="1785984" y="1897380"/>
            <a:ext cx="9812250" cy="4115493"/>
          </a:xfrm>
        </p:spPr>
        <p:txBody>
          <a:bodyPr vert="horz" lIns="91440" tIns="45720" rIns="91440" bIns="45720" rtlCol="0" anchor="t">
            <a:normAutofit/>
          </a:bodyPr>
          <a:lstStyle/>
          <a:p>
            <a:pPr marL="0" indent="0">
              <a:lnSpc>
                <a:spcPct val="100000"/>
              </a:lnSpc>
              <a:spcBef>
                <a:spcPts val="0"/>
              </a:spcBef>
              <a:spcAft>
                <a:spcPts val="1200"/>
              </a:spcAft>
              <a:buNone/>
            </a:pPr>
            <a:r>
              <a:rPr lang="en-US" sz="3200" dirty="0">
                <a:solidFill>
                  <a:schemeClr val="bg2"/>
                </a:solidFill>
                <a:cs typeface="Calibri"/>
              </a:rPr>
              <a:t>Complete the following sentences:</a:t>
            </a:r>
          </a:p>
          <a:p>
            <a:pPr lvl="1">
              <a:lnSpc>
                <a:spcPct val="100000"/>
              </a:lnSpc>
              <a:spcBef>
                <a:spcPts val="0"/>
              </a:spcBef>
              <a:spcAft>
                <a:spcPts val="1200"/>
              </a:spcAft>
            </a:pPr>
            <a:r>
              <a:rPr lang="en-US" sz="3200" dirty="0">
                <a:solidFill>
                  <a:schemeClr val="bg2"/>
                </a:solidFill>
                <a:cs typeface="Calibri"/>
              </a:rPr>
              <a:t>Three things that I want to spend more time on are _________________________________.</a:t>
            </a:r>
          </a:p>
          <a:p>
            <a:pPr lvl="1">
              <a:lnSpc>
                <a:spcPct val="100000"/>
              </a:lnSpc>
              <a:spcBef>
                <a:spcPts val="0"/>
              </a:spcBef>
              <a:spcAft>
                <a:spcPts val="1200"/>
              </a:spcAft>
            </a:pPr>
            <a:r>
              <a:rPr lang="en-US" sz="3200" dirty="0">
                <a:solidFill>
                  <a:schemeClr val="bg2"/>
                </a:solidFill>
                <a:cs typeface="Calibri"/>
              </a:rPr>
              <a:t>Two things that I want to spend less time on are _________________________________. </a:t>
            </a:r>
          </a:p>
          <a:p>
            <a:pPr marL="0" lvl="1" indent="0">
              <a:lnSpc>
                <a:spcPct val="100000"/>
              </a:lnSpc>
              <a:spcBef>
                <a:spcPts val="0"/>
              </a:spcBef>
              <a:spcAft>
                <a:spcPts val="1200"/>
              </a:spcAft>
              <a:buNone/>
            </a:pPr>
            <a:r>
              <a:rPr lang="en-US" sz="3200" dirty="0">
                <a:solidFill>
                  <a:schemeClr val="bg2"/>
                </a:solidFill>
                <a:cs typeface="Calibri"/>
              </a:rPr>
              <a:t>Share your responses with a partner.</a:t>
            </a:r>
          </a:p>
        </p:txBody>
      </p:sp>
    </p:spTree>
    <p:extLst>
      <p:ext uri="{BB962C8B-B14F-4D97-AF65-F5344CB8AC3E}">
        <p14:creationId xmlns:p14="http://schemas.microsoft.com/office/powerpoint/2010/main" val="3371427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2D295-1344-4280-BA15-BCB8D726A8DB}"/>
              </a:ext>
            </a:extLst>
          </p:cNvPr>
          <p:cNvSpPr>
            <a:spLocks noGrp="1"/>
          </p:cNvSpPr>
          <p:nvPr>
            <p:ph type="title"/>
          </p:nvPr>
        </p:nvSpPr>
        <p:spPr>
          <a:xfrm>
            <a:off x="1621971" y="568151"/>
            <a:ext cx="9486000" cy="1597228"/>
          </a:xfrm>
        </p:spPr>
        <p:txBody>
          <a:bodyPr>
            <a:normAutofit/>
          </a:bodyPr>
          <a:lstStyle/>
          <a:p>
            <a:r>
              <a:rPr lang="en-US" sz="6000" dirty="0">
                <a:solidFill>
                  <a:schemeClr val="bg2"/>
                </a:solidFill>
                <a:cs typeface="Calibri Light"/>
              </a:rPr>
              <a:t>Now you try!</a:t>
            </a:r>
            <a:endParaRPr lang="en-US" sz="6000" dirty="0">
              <a:solidFill>
                <a:schemeClr val="bg2"/>
              </a:solidFill>
            </a:endParaRPr>
          </a:p>
        </p:txBody>
      </p:sp>
      <p:sp>
        <p:nvSpPr>
          <p:cNvPr id="3" name="Content Placeholder 2">
            <a:extLst>
              <a:ext uri="{FF2B5EF4-FFF2-40B4-BE49-F238E27FC236}">
                <a16:creationId xmlns:a16="http://schemas.microsoft.com/office/drawing/2014/main" id="{9DDA2E86-84B3-4F2C-BA2C-95725E8AB189}"/>
              </a:ext>
            </a:extLst>
          </p:cNvPr>
          <p:cNvSpPr>
            <a:spLocks noGrp="1"/>
          </p:cNvSpPr>
          <p:nvPr>
            <p:ph idx="1"/>
          </p:nvPr>
        </p:nvSpPr>
        <p:spPr>
          <a:xfrm>
            <a:off x="5128644" y="2282067"/>
            <a:ext cx="5635934" cy="4007782"/>
          </a:xfrm>
        </p:spPr>
        <p:txBody>
          <a:bodyPr vert="horz" lIns="91440" tIns="45720" rIns="91440" bIns="45720" rtlCol="0" anchor="t">
            <a:noAutofit/>
          </a:bodyPr>
          <a:lstStyle/>
          <a:p>
            <a:r>
              <a:rPr lang="en-US" sz="3600" dirty="0">
                <a:solidFill>
                  <a:schemeClr val="bg2"/>
                </a:solidFill>
                <a:cs typeface="Calibri"/>
              </a:rPr>
              <a:t>Take the next ten minutes to organize your schedule using the tips provided. Make this time useful for you!</a:t>
            </a:r>
            <a:endParaRPr lang="en-US" sz="3600" dirty="0">
              <a:solidFill>
                <a:schemeClr val="bg2"/>
              </a:solidFill>
            </a:endParaRPr>
          </a:p>
        </p:txBody>
      </p:sp>
      <p:pic>
        <p:nvPicPr>
          <p:cNvPr id="4" name="Picture 4" descr="A picture containing calendar&#10;&#10;Description automatically generated">
            <a:extLst>
              <a:ext uri="{FF2B5EF4-FFF2-40B4-BE49-F238E27FC236}">
                <a16:creationId xmlns:a16="http://schemas.microsoft.com/office/drawing/2014/main" id="{21E73439-536B-49E5-82EA-69BA96A8748B}"/>
              </a:ext>
            </a:extLst>
          </p:cNvPr>
          <p:cNvPicPr>
            <a:picLocks noChangeAspect="1"/>
          </p:cNvPicPr>
          <p:nvPr/>
        </p:nvPicPr>
        <p:blipFill rotWithShape="1">
          <a:blip r:embed="rId3"/>
          <a:srcRect t="103" r="-2" b="26328"/>
          <a:stretch/>
        </p:blipFill>
        <p:spPr>
          <a:xfrm>
            <a:off x="1401448" y="2165379"/>
            <a:ext cx="3533985" cy="2728198"/>
          </a:xfrm>
          <a:prstGeom prst="rect">
            <a:avLst/>
          </a:prstGeom>
        </p:spPr>
      </p:pic>
    </p:spTree>
    <p:extLst>
      <p:ext uri="{BB962C8B-B14F-4D97-AF65-F5344CB8AC3E}">
        <p14:creationId xmlns:p14="http://schemas.microsoft.com/office/powerpoint/2010/main" val="855206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B8D6E-8B88-42A6-B919-5C7DEAADB30F}"/>
              </a:ext>
            </a:extLst>
          </p:cNvPr>
          <p:cNvSpPr>
            <a:spLocks noGrp="1"/>
          </p:cNvSpPr>
          <p:nvPr>
            <p:ph type="title"/>
          </p:nvPr>
        </p:nvSpPr>
        <p:spPr>
          <a:xfrm>
            <a:off x="1698169" y="1084907"/>
            <a:ext cx="5455662" cy="661934"/>
          </a:xfrm>
        </p:spPr>
        <p:txBody>
          <a:bodyPr>
            <a:normAutofit fontScale="90000"/>
          </a:bodyPr>
          <a:lstStyle/>
          <a:p>
            <a:r>
              <a:rPr lang="en-US" sz="6600" dirty="0">
                <a:solidFill>
                  <a:schemeClr val="bg2"/>
                </a:solidFill>
                <a:cs typeface="Calibri Light"/>
              </a:rPr>
              <a:t>Exit Ticket</a:t>
            </a:r>
            <a:endParaRPr lang="en-US" sz="6600" dirty="0">
              <a:solidFill>
                <a:schemeClr val="bg2"/>
              </a:solidFill>
            </a:endParaRPr>
          </a:p>
        </p:txBody>
      </p:sp>
      <p:sp>
        <p:nvSpPr>
          <p:cNvPr id="3" name="Content Placeholder 2">
            <a:extLst>
              <a:ext uri="{FF2B5EF4-FFF2-40B4-BE49-F238E27FC236}">
                <a16:creationId xmlns:a16="http://schemas.microsoft.com/office/drawing/2014/main" id="{E019D445-F440-482E-A77F-26252E3D7DE6}"/>
              </a:ext>
            </a:extLst>
          </p:cNvPr>
          <p:cNvSpPr>
            <a:spLocks noGrp="1"/>
          </p:cNvSpPr>
          <p:nvPr>
            <p:ph idx="1"/>
          </p:nvPr>
        </p:nvSpPr>
        <p:spPr>
          <a:xfrm>
            <a:off x="1698169" y="1605328"/>
            <a:ext cx="9688288" cy="4022587"/>
          </a:xfrm>
        </p:spPr>
        <p:txBody>
          <a:bodyPr vert="horz" lIns="91440" tIns="45720" rIns="91440" bIns="45720" rtlCol="0" anchor="ctr">
            <a:normAutofit/>
          </a:bodyPr>
          <a:lstStyle/>
          <a:p>
            <a:pPr marL="0" indent="0">
              <a:lnSpc>
                <a:spcPct val="100000"/>
              </a:lnSpc>
              <a:spcBef>
                <a:spcPts val="0"/>
              </a:spcBef>
              <a:spcAft>
                <a:spcPts val="1800"/>
              </a:spcAft>
              <a:buNone/>
            </a:pPr>
            <a:r>
              <a:rPr lang="en-US" sz="3200" dirty="0">
                <a:solidFill>
                  <a:schemeClr val="bg2"/>
                </a:solidFill>
                <a:cs typeface="Calibri"/>
              </a:rPr>
              <a:t>Complete the following sentences:</a:t>
            </a:r>
          </a:p>
          <a:p>
            <a:pPr lvl="1">
              <a:lnSpc>
                <a:spcPct val="100000"/>
              </a:lnSpc>
              <a:spcBef>
                <a:spcPts val="0"/>
              </a:spcBef>
              <a:spcAft>
                <a:spcPts val="1800"/>
              </a:spcAft>
            </a:pPr>
            <a:r>
              <a:rPr lang="en-US" sz="3200" dirty="0">
                <a:solidFill>
                  <a:schemeClr val="bg2"/>
                </a:solidFill>
                <a:cs typeface="Calibri"/>
              </a:rPr>
              <a:t>Using a planner can help me to _________________.</a:t>
            </a:r>
          </a:p>
          <a:p>
            <a:pPr lvl="1">
              <a:lnSpc>
                <a:spcPct val="100000"/>
              </a:lnSpc>
              <a:spcBef>
                <a:spcPts val="0"/>
              </a:spcBef>
              <a:spcAft>
                <a:spcPts val="1800"/>
              </a:spcAft>
            </a:pPr>
            <a:r>
              <a:rPr lang="en-US" sz="3200" dirty="0">
                <a:solidFill>
                  <a:schemeClr val="bg2"/>
                </a:solidFill>
                <a:cs typeface="Calibri"/>
              </a:rPr>
              <a:t>One thing I hope to change as a result of today's lesson is ___________________.</a:t>
            </a:r>
          </a:p>
        </p:txBody>
      </p:sp>
    </p:spTree>
    <p:extLst>
      <p:ext uri="{BB962C8B-B14F-4D97-AF65-F5344CB8AC3E}">
        <p14:creationId xmlns:p14="http://schemas.microsoft.com/office/powerpoint/2010/main" val="982561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0653" y="606100"/>
            <a:ext cx="11620323" cy="184665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sng" strike="noStrike" kern="1200" cap="none" spc="0" normalizeH="0" baseline="0" noProof="0" dirty="0">
                <a:ln>
                  <a:noFill/>
                </a:ln>
                <a:solidFill>
                  <a:srgbClr val="700000"/>
                </a:solidFill>
                <a:effectLst/>
                <a:uLnTx/>
                <a:uFillTx/>
                <a:latin typeface="Berlin Sans FB Demi" panose="020E0802020502020306" pitchFamily="34" charset="0"/>
                <a:ea typeface="+mn-ea"/>
                <a:cs typeface="+mn-cs"/>
              </a:rPr>
              <a:t>References &amp; Resources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Calibri" panose="020F0502020204030204"/>
                <a:ea typeface="+mn-ea"/>
                <a:cs typeface="+mn-cs"/>
              </a:rPr>
              <a:t>Photos &amp; Images</a:t>
            </a:r>
          </a:p>
          <a:p>
            <a:pPr lvl="0" defTabSz="914400">
              <a:defRPr/>
            </a:pPr>
            <a:r>
              <a:rPr kumimoji="0" lang="en-US" sz="1400" b="0" i="0" u="none" strike="noStrike" kern="0" cap="none" spc="0" normalizeH="0" baseline="0" noProof="0" dirty="0">
                <a:ln>
                  <a:noFill/>
                </a:ln>
                <a:solidFill>
                  <a:srgbClr val="000000"/>
                </a:solidFill>
                <a:effectLst/>
                <a:uLnTx/>
                <a:uFillTx/>
                <a:ea typeface="+mn-ea"/>
                <a:cs typeface="Arial"/>
                <a:sym typeface="Arial"/>
              </a:rPr>
              <a:t>Slide 2 and </a:t>
            </a:r>
            <a:r>
              <a:rPr lang="en-US" sz="1400" kern="0" dirty="0">
                <a:solidFill>
                  <a:srgbClr val="000000"/>
                </a:solidFill>
                <a:cs typeface="Arial"/>
                <a:sym typeface="Arial"/>
              </a:rPr>
              <a:t>unit thumbnail: https://www.flickr.com/photos/_sk/4276400278</a:t>
            </a:r>
            <a:endParaRPr kumimoji="0" lang="en-US" sz="1400" b="0" i="0" u="none" strike="noStrike" kern="0" cap="none" spc="0" normalizeH="0" baseline="0" noProof="0" dirty="0">
              <a:ln>
                <a:noFill/>
              </a:ln>
              <a:solidFill>
                <a:srgbClr val="000000"/>
              </a:solidFill>
              <a:effectLst/>
              <a:uLnTx/>
              <a:uFillTx/>
              <a:ea typeface="+mn-ea"/>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ea typeface="+mn-ea"/>
                <a:cs typeface="Arial"/>
                <a:sym typeface="Arial"/>
              </a:rPr>
              <a:t>Slide 3: https://pixabay.com/id/illustrations/akses-banyak-tangan-933142</a:t>
            </a:r>
            <a:r>
              <a:rPr kumimoji="0" lang="en-US" sz="1400" b="0" i="0" u="none" strike="noStrike" kern="0" cap="none" spc="0" normalizeH="0" baseline="0" noProof="0" dirty="0">
                <a:ln>
                  <a:noFill/>
                </a:ln>
                <a:solidFill>
                  <a:srgbClr val="000000"/>
                </a:solidFill>
                <a:effectLst/>
                <a:uLnTx/>
                <a:uFillTx/>
                <a:latin typeface="Arial"/>
                <a:ea typeface="+mn-ea"/>
                <a:cs typeface="Arial"/>
                <a:sym typeface="Arial"/>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Slide 6: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https://commons.wikimedia.org/wiki/File:Agenda.jpg</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Slide 10</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http</a:t>
            </a: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rPr>
              <a:t>://clipart-library.com/clipart/1871800.htm</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7018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75CDC-D4B9-4AE9-9A1A-FCA6750837F5}"/>
              </a:ext>
            </a:extLst>
          </p:cNvPr>
          <p:cNvSpPr>
            <a:spLocks noGrp="1"/>
          </p:cNvSpPr>
          <p:nvPr>
            <p:ph type="ctrTitle"/>
          </p:nvPr>
        </p:nvSpPr>
        <p:spPr>
          <a:xfrm>
            <a:off x="2138548" y="642937"/>
            <a:ext cx="9144000" cy="920193"/>
          </a:xfrm>
        </p:spPr>
        <p:txBody>
          <a:bodyPr anchor="t"/>
          <a:lstStyle/>
          <a:p>
            <a:r>
              <a:rPr lang="en-US" dirty="0">
                <a:latin typeface="Berlin Sans FB" panose="020E0602020502020306" pitchFamily="34" charset="0"/>
              </a:rPr>
              <a:t>Managing My Learning</a:t>
            </a:r>
          </a:p>
        </p:txBody>
      </p:sp>
      <p:sp>
        <p:nvSpPr>
          <p:cNvPr id="3" name="Subtitle 2">
            <a:extLst>
              <a:ext uri="{FF2B5EF4-FFF2-40B4-BE49-F238E27FC236}">
                <a16:creationId xmlns:a16="http://schemas.microsoft.com/office/drawing/2014/main" id="{A987A6B0-D030-425A-A67B-31A8E5C83771}"/>
              </a:ext>
            </a:extLst>
          </p:cNvPr>
          <p:cNvSpPr>
            <a:spLocks noGrp="1"/>
          </p:cNvSpPr>
          <p:nvPr>
            <p:ph type="subTitle" idx="1"/>
          </p:nvPr>
        </p:nvSpPr>
        <p:spPr>
          <a:xfrm>
            <a:off x="1597191" y="1750931"/>
            <a:ext cx="10373136" cy="920193"/>
          </a:xfrm>
        </p:spPr>
        <p:txBody>
          <a:bodyPr>
            <a:normAutofit/>
          </a:bodyPr>
          <a:lstStyle/>
          <a:p>
            <a:r>
              <a:rPr lang="en-US" sz="4000" dirty="0">
                <a:latin typeface="Berlin Sans FB" panose="020E0602020502020306" pitchFamily="34" charset="0"/>
              </a:rPr>
              <a:t>Day 2: Managing Time and Setting Priorities</a:t>
            </a:r>
          </a:p>
        </p:txBody>
      </p:sp>
      <p:sp>
        <p:nvSpPr>
          <p:cNvPr id="4" name="Rectangle 3">
            <a:extLst>
              <a:ext uri="{FF2B5EF4-FFF2-40B4-BE49-F238E27FC236}">
                <a16:creationId xmlns:a16="http://schemas.microsoft.com/office/drawing/2014/main" id="{0EA555EC-BAC4-4B61-BAA9-A65E0B27F234}"/>
              </a:ext>
            </a:extLst>
          </p:cNvPr>
          <p:cNvSpPr/>
          <p:nvPr/>
        </p:nvSpPr>
        <p:spPr>
          <a:xfrm>
            <a:off x="3785815" y="2956955"/>
            <a:ext cx="6035040" cy="338328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560B149-DF5D-4E41-9537-99F8316D230A}"/>
              </a:ext>
            </a:extLst>
          </p:cNvPr>
          <p:cNvSpPr/>
          <p:nvPr/>
        </p:nvSpPr>
        <p:spPr>
          <a:xfrm>
            <a:off x="65315" y="32657"/>
            <a:ext cx="1188720" cy="9144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440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1026" name="Picture 2" descr="https://pixabay.com/get/g2e6581f5b9baa1a15ee0b0433714cb4b1123c5e541e79e4bd9dfad859111018a8c0ee98e2ed51b1a8490a37b47d03278_1920.jpg">
            <a:extLst>
              <a:ext uri="{FF2B5EF4-FFF2-40B4-BE49-F238E27FC236}">
                <a16:creationId xmlns:a16="http://schemas.microsoft.com/office/drawing/2014/main" id="{5F238448-7F17-4332-BDB6-C987AD8DD45D}"/>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398521" y="1553836"/>
            <a:ext cx="6849993" cy="4773925"/>
          </a:xfrm>
          <a:prstGeom prst="rect">
            <a:avLst/>
          </a:prstGeom>
          <a:noFill/>
          <a:extLst>
            <a:ext uri="{909E8E84-426E-40DD-AFC4-6F175D3DCCD1}">
              <a14:hiddenFill xmlns:a14="http://schemas.microsoft.com/office/drawing/2010/main">
                <a:solidFill>
                  <a:srgbClr val="FFFFFF"/>
                </a:solidFill>
              </a14:hiddenFill>
            </a:ext>
          </a:extLst>
        </p:spPr>
      </p:pic>
      <p:sp>
        <p:nvSpPr>
          <p:cNvPr id="78" name="Google Shape;78;p15"/>
          <p:cNvSpPr txBox="1">
            <a:spLocks noGrp="1"/>
          </p:cNvSpPr>
          <p:nvPr>
            <p:ph type="title"/>
          </p:nvPr>
        </p:nvSpPr>
        <p:spPr>
          <a:xfrm>
            <a:off x="1810173" y="311159"/>
            <a:ext cx="5288280" cy="1023600"/>
          </a:xfrm>
          <a:prstGeom prst="rect">
            <a:avLst/>
          </a:prstGeom>
        </p:spPr>
        <p:txBody>
          <a:bodyPr spcFirstLastPara="1" vert="horz" wrap="square" lIns="121900" tIns="121900" rIns="121900" bIns="121900" rtlCol="0" anchor="b" anchorCtr="0">
            <a:noAutofit/>
          </a:bodyPr>
          <a:lstStyle/>
          <a:p>
            <a:r>
              <a:rPr lang="en" dirty="0">
                <a:solidFill>
                  <a:schemeClr val="bg2"/>
                </a:solidFill>
              </a:rPr>
              <a:t>Student Dedication</a:t>
            </a:r>
            <a:endParaRPr dirty="0">
              <a:solidFill>
                <a:schemeClr val="bg2"/>
              </a:solidFill>
            </a:endParaRPr>
          </a:p>
        </p:txBody>
      </p:sp>
      <p:sp>
        <p:nvSpPr>
          <p:cNvPr id="4" name="Rectangle 3">
            <a:extLst>
              <a:ext uri="{FF2B5EF4-FFF2-40B4-BE49-F238E27FC236}">
                <a16:creationId xmlns:a16="http://schemas.microsoft.com/office/drawing/2014/main" id="{2C8BC407-230B-48F6-917C-D2531F3E82D3}"/>
              </a:ext>
            </a:extLst>
          </p:cNvPr>
          <p:cNvSpPr/>
          <p:nvPr/>
        </p:nvSpPr>
        <p:spPr>
          <a:xfrm>
            <a:off x="65315" y="20782"/>
            <a:ext cx="1188720" cy="932688"/>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C6AEB-4CA7-420A-8E0F-776F2D17D496}"/>
              </a:ext>
            </a:extLst>
          </p:cNvPr>
          <p:cNvSpPr>
            <a:spLocks noGrp="1"/>
          </p:cNvSpPr>
          <p:nvPr>
            <p:ph type="title"/>
          </p:nvPr>
        </p:nvSpPr>
        <p:spPr>
          <a:xfrm>
            <a:off x="1038160" y="420700"/>
            <a:ext cx="5422015" cy="1416018"/>
          </a:xfrm>
        </p:spPr>
        <p:txBody>
          <a:bodyPr>
            <a:normAutofit/>
          </a:bodyPr>
          <a:lstStyle/>
          <a:p>
            <a:pPr algn="r"/>
            <a:r>
              <a:rPr lang="en-US" sz="4600" dirty="0">
                <a:solidFill>
                  <a:schemeClr val="bg2"/>
                </a:solidFill>
                <a:cs typeface="Calibri Light"/>
              </a:rPr>
              <a:t>Today's Objectives </a:t>
            </a:r>
            <a:endParaRPr lang="en-US" sz="4600" dirty="0">
              <a:solidFill>
                <a:schemeClr val="bg2"/>
              </a:solidFill>
            </a:endParaRPr>
          </a:p>
        </p:txBody>
      </p:sp>
      <p:sp>
        <p:nvSpPr>
          <p:cNvPr id="3" name="Content Placeholder 2">
            <a:extLst>
              <a:ext uri="{FF2B5EF4-FFF2-40B4-BE49-F238E27FC236}">
                <a16:creationId xmlns:a16="http://schemas.microsoft.com/office/drawing/2014/main" id="{58505F7B-BDDB-4734-A7A9-DBDB17DE360B}"/>
              </a:ext>
            </a:extLst>
          </p:cNvPr>
          <p:cNvSpPr>
            <a:spLocks noGrp="1"/>
          </p:cNvSpPr>
          <p:nvPr>
            <p:ph idx="1"/>
          </p:nvPr>
        </p:nvSpPr>
        <p:spPr>
          <a:xfrm>
            <a:off x="1953491" y="2133600"/>
            <a:ext cx="9545782" cy="3962399"/>
          </a:xfrm>
        </p:spPr>
        <p:txBody>
          <a:bodyPr vert="horz" lIns="91440" tIns="45720" rIns="91440" bIns="45720" rtlCol="0" anchor="t">
            <a:normAutofit/>
          </a:bodyPr>
          <a:lstStyle/>
          <a:p>
            <a:pPr marL="0" indent="0">
              <a:lnSpc>
                <a:spcPct val="100000"/>
              </a:lnSpc>
              <a:spcBef>
                <a:spcPts val="0"/>
              </a:spcBef>
              <a:spcAft>
                <a:spcPts val="2400"/>
              </a:spcAft>
              <a:buNone/>
            </a:pPr>
            <a:r>
              <a:rPr lang="en-US" sz="4000" dirty="0">
                <a:solidFill>
                  <a:schemeClr val="bg2"/>
                </a:solidFill>
                <a:cs typeface="Calibri"/>
              </a:rPr>
              <a:t>By the end of today you will be able to...</a:t>
            </a:r>
          </a:p>
          <a:p>
            <a:pPr lvl="1">
              <a:lnSpc>
                <a:spcPct val="100000"/>
              </a:lnSpc>
              <a:spcBef>
                <a:spcPts val="0"/>
              </a:spcBef>
              <a:spcAft>
                <a:spcPts val="2400"/>
              </a:spcAft>
            </a:pPr>
            <a:r>
              <a:rPr lang="en-US" sz="4000" dirty="0">
                <a:solidFill>
                  <a:schemeClr val="bg2"/>
                </a:solidFill>
                <a:cs typeface="Calibri"/>
              </a:rPr>
              <a:t>Organize and maintain a daily schedule</a:t>
            </a:r>
          </a:p>
          <a:p>
            <a:pPr lvl="1">
              <a:lnSpc>
                <a:spcPct val="100000"/>
              </a:lnSpc>
              <a:spcBef>
                <a:spcPts val="0"/>
              </a:spcBef>
              <a:spcAft>
                <a:spcPts val="1200"/>
              </a:spcAft>
            </a:pPr>
            <a:r>
              <a:rPr lang="en-US" sz="4000" dirty="0">
                <a:solidFill>
                  <a:schemeClr val="bg2"/>
                </a:solidFill>
                <a:cs typeface="Calibri"/>
              </a:rPr>
              <a:t>Prioritize and sort tasks to accomplish</a:t>
            </a:r>
          </a:p>
        </p:txBody>
      </p:sp>
    </p:spTree>
    <p:extLst>
      <p:ext uri="{BB962C8B-B14F-4D97-AF65-F5344CB8AC3E}">
        <p14:creationId xmlns:p14="http://schemas.microsoft.com/office/powerpoint/2010/main" val="1416424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2A5C1-0217-4E42-B56B-28656B1766BE}"/>
              </a:ext>
            </a:extLst>
          </p:cNvPr>
          <p:cNvSpPr>
            <a:spLocks noGrp="1"/>
          </p:cNvSpPr>
          <p:nvPr>
            <p:ph type="title"/>
          </p:nvPr>
        </p:nvSpPr>
        <p:spPr>
          <a:xfrm>
            <a:off x="1620981" y="809898"/>
            <a:ext cx="9595659" cy="1554480"/>
          </a:xfrm>
        </p:spPr>
        <p:txBody>
          <a:bodyPr anchor="ctr">
            <a:normAutofit/>
          </a:bodyPr>
          <a:lstStyle/>
          <a:p>
            <a:r>
              <a:rPr lang="en-US" sz="4800" dirty="0">
                <a:solidFill>
                  <a:schemeClr val="bg2"/>
                </a:solidFill>
                <a:cs typeface="Calibri Light"/>
              </a:rPr>
              <a:t>Organizing Two Student Schedules</a:t>
            </a:r>
            <a:endParaRPr lang="en-US" sz="4800" dirty="0">
              <a:solidFill>
                <a:schemeClr val="bg2"/>
              </a:solidFill>
            </a:endParaRPr>
          </a:p>
        </p:txBody>
      </p:sp>
      <p:graphicFrame>
        <p:nvGraphicFramePr>
          <p:cNvPr id="5" name="Content Placeholder 2">
            <a:extLst>
              <a:ext uri="{FF2B5EF4-FFF2-40B4-BE49-F238E27FC236}">
                <a16:creationId xmlns:a16="http://schemas.microsoft.com/office/drawing/2014/main" id="{3710AE3A-2590-4F32-A085-5FAA91141359}"/>
              </a:ext>
            </a:extLst>
          </p:cNvPr>
          <p:cNvGraphicFramePr>
            <a:graphicFrameLocks noGrp="1"/>
          </p:cNvGraphicFramePr>
          <p:nvPr>
            <p:ph idx="1"/>
            <p:extLst>
              <p:ext uri="{D42A27DB-BD31-4B8C-83A1-F6EECF244321}">
                <p14:modId xmlns:p14="http://schemas.microsoft.com/office/powerpoint/2010/main" val="4032510303"/>
              </p:ext>
            </p:extLst>
          </p:nvPr>
        </p:nvGraphicFramePr>
        <p:xfrm>
          <a:off x="1500348" y="1978428"/>
          <a:ext cx="10378440" cy="3209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44100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BC451-DBB5-4189-84DB-379C2CDE65FC}"/>
              </a:ext>
            </a:extLst>
          </p:cNvPr>
          <p:cNvSpPr>
            <a:spLocks noGrp="1"/>
          </p:cNvSpPr>
          <p:nvPr>
            <p:ph type="title"/>
          </p:nvPr>
        </p:nvSpPr>
        <p:spPr>
          <a:xfrm>
            <a:off x="1499276" y="312861"/>
            <a:ext cx="9984615" cy="1099379"/>
          </a:xfrm>
        </p:spPr>
        <p:txBody>
          <a:bodyPr>
            <a:normAutofit/>
          </a:bodyPr>
          <a:lstStyle/>
          <a:p>
            <a:r>
              <a:rPr lang="en-US" sz="6000" dirty="0">
                <a:solidFill>
                  <a:schemeClr val="bg2"/>
                </a:solidFill>
                <a:cs typeface="Calibri Light"/>
              </a:rPr>
              <a:t>What do you do all day? </a:t>
            </a:r>
            <a:endParaRPr lang="en-US" sz="6000" dirty="0">
              <a:solidFill>
                <a:schemeClr val="bg2"/>
              </a:solidFill>
            </a:endParaRPr>
          </a:p>
        </p:txBody>
      </p:sp>
      <p:sp>
        <p:nvSpPr>
          <p:cNvPr id="3" name="Content Placeholder 2">
            <a:extLst>
              <a:ext uri="{FF2B5EF4-FFF2-40B4-BE49-F238E27FC236}">
                <a16:creationId xmlns:a16="http://schemas.microsoft.com/office/drawing/2014/main" id="{7F6841CA-B58E-46B7-8C17-C40D7F2699BC}"/>
              </a:ext>
            </a:extLst>
          </p:cNvPr>
          <p:cNvSpPr>
            <a:spLocks noGrp="1"/>
          </p:cNvSpPr>
          <p:nvPr>
            <p:ph idx="1"/>
          </p:nvPr>
        </p:nvSpPr>
        <p:spPr>
          <a:xfrm>
            <a:off x="5171440" y="2997201"/>
            <a:ext cx="7020560" cy="3352800"/>
          </a:xfrm>
        </p:spPr>
        <p:txBody>
          <a:bodyPr vert="horz" lIns="91440" tIns="45720" rIns="91440" bIns="45720" rtlCol="0" anchor="t">
            <a:normAutofit/>
          </a:bodyPr>
          <a:lstStyle/>
          <a:p>
            <a:pPr marL="803275" lvl="1" indent="-457200">
              <a:lnSpc>
                <a:spcPct val="100000"/>
              </a:lnSpc>
              <a:buFont typeface="Wingdings" panose="05000000000000000000" pitchFamily="2" charset="2"/>
              <a:buChar char="Ø"/>
            </a:pPr>
            <a:r>
              <a:rPr lang="en-US" sz="2800" dirty="0">
                <a:solidFill>
                  <a:srgbClr val="501D1C"/>
                </a:solidFill>
                <a:cs typeface="Calibri"/>
              </a:rPr>
              <a:t>Did anything surprise you?</a:t>
            </a:r>
          </a:p>
          <a:p>
            <a:pPr marL="803275" lvl="1" indent="-457200">
              <a:lnSpc>
                <a:spcPct val="100000"/>
              </a:lnSpc>
              <a:buFont typeface="Wingdings" panose="05000000000000000000" pitchFamily="2" charset="2"/>
              <a:buChar char="Ø"/>
            </a:pPr>
            <a:r>
              <a:rPr lang="en-US" sz="2800" dirty="0">
                <a:solidFill>
                  <a:srgbClr val="501D1C"/>
                </a:solidFill>
                <a:cs typeface="Calibri"/>
              </a:rPr>
              <a:t>How much of your schedule can you control/change?</a:t>
            </a:r>
          </a:p>
          <a:p>
            <a:pPr marL="803275" lvl="1" indent="-457200">
              <a:lnSpc>
                <a:spcPct val="100000"/>
              </a:lnSpc>
              <a:buFont typeface="Wingdings" panose="05000000000000000000" pitchFamily="2" charset="2"/>
              <a:buChar char="Ø"/>
            </a:pPr>
            <a:r>
              <a:rPr lang="en-US" sz="2800" dirty="0">
                <a:solidFill>
                  <a:srgbClr val="501D1C"/>
                </a:solidFill>
                <a:cs typeface="Calibri"/>
              </a:rPr>
              <a:t>How much of your schedule is already set?</a:t>
            </a:r>
          </a:p>
          <a:p>
            <a:pPr marL="803275" lvl="1" indent="-457200">
              <a:lnSpc>
                <a:spcPct val="100000"/>
              </a:lnSpc>
              <a:buFont typeface="Wingdings" panose="05000000000000000000" pitchFamily="2" charset="2"/>
              <a:buChar char="Ø"/>
            </a:pPr>
            <a:r>
              <a:rPr lang="en-US" sz="2800" dirty="0">
                <a:solidFill>
                  <a:srgbClr val="501D1C"/>
                </a:solidFill>
                <a:cs typeface="Calibri"/>
              </a:rPr>
              <a:t>What changes would you like to make to your personal schedule/routine?</a:t>
            </a:r>
          </a:p>
        </p:txBody>
      </p:sp>
      <p:sp>
        <p:nvSpPr>
          <p:cNvPr id="4" name="TextBox 3">
            <a:extLst>
              <a:ext uri="{FF2B5EF4-FFF2-40B4-BE49-F238E27FC236}">
                <a16:creationId xmlns:a16="http://schemas.microsoft.com/office/drawing/2014/main" id="{F1D7A679-D1F0-4B10-8875-2CDD88658DBB}"/>
              </a:ext>
            </a:extLst>
          </p:cNvPr>
          <p:cNvSpPr txBox="1"/>
          <p:nvPr/>
        </p:nvSpPr>
        <p:spPr>
          <a:xfrm>
            <a:off x="1482047" y="1331595"/>
            <a:ext cx="10001844" cy="1969770"/>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800" dirty="0">
                <a:solidFill>
                  <a:schemeClr val="bg2"/>
                </a:solidFill>
              </a:rPr>
              <a:t>Complete the Daily Log handout by listing the things you did yesterday in each time slot.</a:t>
            </a:r>
          </a:p>
          <a:p>
            <a:pPr marL="285750" indent="-285750">
              <a:spcAft>
                <a:spcPts val="1200"/>
              </a:spcAft>
              <a:buFont typeface="Arial" panose="020B0604020202020204" pitchFamily="34" charset="0"/>
              <a:buChar char="•"/>
            </a:pPr>
            <a:r>
              <a:rPr lang="en-US" sz="2800" dirty="0">
                <a:solidFill>
                  <a:schemeClr val="bg2"/>
                </a:solidFill>
              </a:rPr>
              <a:t>Discuss your daily schedule with your partner using the questions provided below.</a:t>
            </a:r>
          </a:p>
        </p:txBody>
      </p:sp>
      <p:pic>
        <p:nvPicPr>
          <p:cNvPr id="1026" name="Picture 2" descr="File:Agenda.jpg">
            <a:extLst>
              <a:ext uri="{FF2B5EF4-FFF2-40B4-BE49-F238E27FC236}">
                <a16:creationId xmlns:a16="http://schemas.microsoft.com/office/drawing/2014/main" id="{E6501C87-D0B0-41B5-B786-E288B487F4A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r="23059" b="29412"/>
          <a:stretch/>
        </p:blipFill>
        <p:spPr bwMode="auto">
          <a:xfrm>
            <a:off x="1849120" y="3530601"/>
            <a:ext cx="3322320" cy="2286000"/>
          </a:xfrm>
          <a:prstGeom prst="rect">
            <a:avLst/>
          </a:prstGeom>
          <a:noFill/>
          <a:ln w="19050">
            <a:solidFill>
              <a:schemeClr val="bg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609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401E2-B3BB-48C8-AECE-B9BB9E594FE5}"/>
              </a:ext>
            </a:extLst>
          </p:cNvPr>
          <p:cNvSpPr>
            <a:spLocks noGrp="1"/>
          </p:cNvSpPr>
          <p:nvPr>
            <p:ph type="title"/>
          </p:nvPr>
        </p:nvSpPr>
        <p:spPr>
          <a:xfrm>
            <a:off x="1761567" y="728404"/>
            <a:ext cx="2988234" cy="4480726"/>
          </a:xfrm>
        </p:spPr>
        <p:txBody>
          <a:bodyPr>
            <a:normAutofit/>
          </a:bodyPr>
          <a:lstStyle/>
          <a:p>
            <a:pPr algn="r"/>
            <a:r>
              <a:rPr lang="en-US" sz="6600" dirty="0">
                <a:solidFill>
                  <a:schemeClr val="bg2"/>
                </a:solidFill>
                <a:cs typeface="Calibri Light"/>
              </a:rPr>
              <a:t>How to build your planner</a:t>
            </a:r>
            <a:endParaRPr lang="en-US" sz="6600" dirty="0">
              <a:solidFill>
                <a:schemeClr val="bg2"/>
              </a:solidFill>
            </a:endParaRPr>
          </a:p>
        </p:txBody>
      </p:sp>
      <p:sp>
        <p:nvSpPr>
          <p:cNvPr id="3" name="Content Placeholder 2">
            <a:extLst>
              <a:ext uri="{FF2B5EF4-FFF2-40B4-BE49-F238E27FC236}">
                <a16:creationId xmlns:a16="http://schemas.microsoft.com/office/drawing/2014/main" id="{5CB04CB7-0B6A-40C0-8BC4-36DCB684CF34}"/>
              </a:ext>
            </a:extLst>
          </p:cNvPr>
          <p:cNvSpPr>
            <a:spLocks noGrp="1"/>
          </p:cNvSpPr>
          <p:nvPr>
            <p:ph idx="1"/>
          </p:nvPr>
        </p:nvSpPr>
        <p:spPr>
          <a:xfrm>
            <a:off x="5266145" y="1080249"/>
            <a:ext cx="6305369" cy="4697501"/>
          </a:xfrm>
        </p:spPr>
        <p:txBody>
          <a:bodyPr vert="horz" lIns="91440" tIns="45720" rIns="91440" bIns="45720" rtlCol="0" anchor="t">
            <a:normAutofit/>
          </a:bodyPr>
          <a:lstStyle/>
          <a:p>
            <a:pPr>
              <a:lnSpc>
                <a:spcPct val="100000"/>
              </a:lnSpc>
            </a:pPr>
            <a:r>
              <a:rPr lang="en-US" sz="3200" dirty="0">
                <a:solidFill>
                  <a:schemeClr val="bg2"/>
                </a:solidFill>
                <a:ea typeface="+mn-lt"/>
                <a:cs typeface="+mn-lt"/>
              </a:rPr>
              <a:t>Have ONE designated place to write/record ALL scheduling items. For example…</a:t>
            </a:r>
          </a:p>
          <a:p>
            <a:pPr lvl="1" indent="-457200">
              <a:lnSpc>
                <a:spcPct val="100000"/>
              </a:lnSpc>
              <a:spcBef>
                <a:spcPts val="1800"/>
              </a:spcBef>
              <a:buFont typeface="Courier New" panose="02070309020205020404" pitchFamily="49" charset="0"/>
              <a:buChar char="o"/>
            </a:pPr>
            <a:r>
              <a:rPr lang="en-US" sz="3200" dirty="0">
                <a:solidFill>
                  <a:schemeClr val="bg2"/>
                </a:solidFill>
                <a:ea typeface="+mn-lt"/>
                <a:cs typeface="+mn-lt"/>
              </a:rPr>
              <a:t>Notebook</a:t>
            </a:r>
          </a:p>
          <a:p>
            <a:pPr lvl="1" indent="-457200">
              <a:lnSpc>
                <a:spcPct val="100000"/>
              </a:lnSpc>
              <a:spcBef>
                <a:spcPts val="1800"/>
              </a:spcBef>
              <a:buFont typeface="Courier New" panose="02070309020205020404" pitchFamily="49" charset="0"/>
              <a:buChar char="o"/>
            </a:pPr>
            <a:r>
              <a:rPr lang="en-US" sz="3200" dirty="0">
                <a:solidFill>
                  <a:schemeClr val="bg2"/>
                </a:solidFill>
                <a:ea typeface="+mn-lt"/>
                <a:cs typeface="+mn-lt"/>
              </a:rPr>
              <a:t>Planner</a:t>
            </a:r>
          </a:p>
          <a:p>
            <a:pPr lvl="1" indent="-457200">
              <a:lnSpc>
                <a:spcPct val="100000"/>
              </a:lnSpc>
              <a:spcBef>
                <a:spcPts val="1800"/>
              </a:spcBef>
              <a:buFont typeface="Courier New" panose="02070309020205020404" pitchFamily="49" charset="0"/>
              <a:buChar char="o"/>
            </a:pPr>
            <a:r>
              <a:rPr lang="en-US" sz="3200" dirty="0">
                <a:solidFill>
                  <a:schemeClr val="bg2"/>
                </a:solidFill>
                <a:ea typeface="+mn-lt"/>
                <a:cs typeface="+mn-lt"/>
              </a:rPr>
              <a:t>Google doc/ calendar</a:t>
            </a:r>
          </a:p>
          <a:p>
            <a:pPr lvl="1" indent="-457200">
              <a:lnSpc>
                <a:spcPct val="100000"/>
              </a:lnSpc>
              <a:spcBef>
                <a:spcPts val="1800"/>
              </a:spcBef>
              <a:buFont typeface="Courier New" panose="02070309020205020404" pitchFamily="49" charset="0"/>
              <a:buChar char="o"/>
            </a:pPr>
            <a:r>
              <a:rPr lang="en-US" sz="3200" dirty="0">
                <a:solidFill>
                  <a:schemeClr val="bg2"/>
                </a:solidFill>
                <a:ea typeface="+mn-lt"/>
                <a:cs typeface="+mn-lt"/>
              </a:rPr>
              <a:t>Phone app</a:t>
            </a:r>
          </a:p>
          <a:p>
            <a:endParaRPr lang="en-US" sz="3200" dirty="0">
              <a:solidFill>
                <a:schemeClr val="bg2"/>
              </a:solidFill>
              <a:cs typeface="Calibri"/>
            </a:endParaRPr>
          </a:p>
        </p:txBody>
      </p:sp>
    </p:spTree>
    <p:extLst>
      <p:ext uri="{BB962C8B-B14F-4D97-AF65-F5344CB8AC3E}">
        <p14:creationId xmlns:p14="http://schemas.microsoft.com/office/powerpoint/2010/main" val="2133347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84B78-9EA9-4F75-AB6A-FC88271DA61B}"/>
              </a:ext>
            </a:extLst>
          </p:cNvPr>
          <p:cNvSpPr>
            <a:spLocks noGrp="1"/>
          </p:cNvSpPr>
          <p:nvPr>
            <p:ph type="title"/>
          </p:nvPr>
        </p:nvSpPr>
        <p:spPr>
          <a:xfrm>
            <a:off x="1750682" y="728404"/>
            <a:ext cx="2988234" cy="4480726"/>
          </a:xfrm>
        </p:spPr>
        <p:txBody>
          <a:bodyPr>
            <a:normAutofit/>
          </a:bodyPr>
          <a:lstStyle/>
          <a:p>
            <a:pPr algn="r"/>
            <a:r>
              <a:rPr lang="en-US" sz="6600" dirty="0">
                <a:solidFill>
                  <a:schemeClr val="bg2"/>
                </a:solidFill>
                <a:cs typeface="Calibri Light"/>
              </a:rPr>
              <a:t>How to build your planner</a:t>
            </a:r>
            <a:endParaRPr lang="en-US" sz="6600" dirty="0">
              <a:solidFill>
                <a:schemeClr val="bg2"/>
              </a:solidFill>
            </a:endParaRPr>
          </a:p>
        </p:txBody>
      </p:sp>
      <p:sp>
        <p:nvSpPr>
          <p:cNvPr id="3" name="Content Placeholder 2">
            <a:extLst>
              <a:ext uri="{FF2B5EF4-FFF2-40B4-BE49-F238E27FC236}">
                <a16:creationId xmlns:a16="http://schemas.microsoft.com/office/drawing/2014/main" id="{327B481E-526A-4985-A391-E4B3DE25DB93}"/>
              </a:ext>
            </a:extLst>
          </p:cNvPr>
          <p:cNvSpPr>
            <a:spLocks noGrp="1"/>
          </p:cNvSpPr>
          <p:nvPr>
            <p:ph idx="1"/>
          </p:nvPr>
        </p:nvSpPr>
        <p:spPr>
          <a:xfrm>
            <a:off x="5320573" y="941298"/>
            <a:ext cx="6250941" cy="5285331"/>
          </a:xfrm>
        </p:spPr>
        <p:txBody>
          <a:bodyPr vert="horz" lIns="91440" tIns="45720" rIns="91440" bIns="45720" rtlCol="0" anchor="t">
            <a:noAutofit/>
          </a:bodyPr>
          <a:lstStyle/>
          <a:p>
            <a:pPr>
              <a:lnSpc>
                <a:spcPct val="100000"/>
              </a:lnSpc>
            </a:pPr>
            <a:r>
              <a:rPr lang="en-US" sz="3200" dirty="0">
                <a:solidFill>
                  <a:schemeClr val="bg2"/>
                </a:solidFill>
                <a:ea typeface="+mn-lt"/>
                <a:cs typeface="+mn-lt"/>
              </a:rPr>
              <a:t>Sort activities into daily, weekly, monthly tasks</a:t>
            </a:r>
          </a:p>
          <a:p>
            <a:pPr>
              <a:lnSpc>
                <a:spcPct val="100000"/>
              </a:lnSpc>
            </a:pPr>
            <a:r>
              <a:rPr lang="en-US" sz="3200" dirty="0">
                <a:solidFill>
                  <a:schemeClr val="bg2"/>
                </a:solidFill>
                <a:ea typeface="+mn-lt"/>
                <a:cs typeface="+mn-lt"/>
              </a:rPr>
              <a:t>Include important personal dates such as:</a:t>
            </a:r>
          </a:p>
          <a:p>
            <a:pPr lvl="1" indent="-457200">
              <a:lnSpc>
                <a:spcPct val="100000"/>
              </a:lnSpc>
              <a:buFont typeface="Courier New" panose="02070309020205020404" pitchFamily="49" charset="0"/>
              <a:buChar char="o"/>
            </a:pPr>
            <a:r>
              <a:rPr lang="en-US" sz="3200" dirty="0">
                <a:solidFill>
                  <a:schemeClr val="bg2"/>
                </a:solidFill>
                <a:ea typeface="+mn-lt"/>
                <a:cs typeface="+mn-lt"/>
              </a:rPr>
              <a:t>Birthdays of friends and family members</a:t>
            </a:r>
          </a:p>
          <a:p>
            <a:pPr lvl="1" indent="-457200">
              <a:lnSpc>
                <a:spcPct val="100000"/>
              </a:lnSpc>
              <a:buFont typeface="Courier New" panose="02070309020205020404" pitchFamily="49" charset="0"/>
              <a:buChar char="o"/>
            </a:pPr>
            <a:r>
              <a:rPr lang="en-US" sz="3200" dirty="0">
                <a:solidFill>
                  <a:schemeClr val="bg2"/>
                </a:solidFill>
                <a:ea typeface="+mn-lt"/>
                <a:cs typeface="+mn-lt"/>
              </a:rPr>
              <a:t>Holidays</a:t>
            </a:r>
          </a:p>
          <a:p>
            <a:pPr lvl="1" indent="-457200">
              <a:lnSpc>
                <a:spcPct val="100000"/>
              </a:lnSpc>
              <a:buFont typeface="Courier New" panose="02070309020205020404" pitchFamily="49" charset="0"/>
              <a:buChar char="o"/>
            </a:pPr>
            <a:r>
              <a:rPr lang="en-US" sz="3200" dirty="0">
                <a:solidFill>
                  <a:schemeClr val="bg2"/>
                </a:solidFill>
                <a:ea typeface="+mn-lt"/>
                <a:cs typeface="+mn-lt"/>
              </a:rPr>
              <a:t>School activities</a:t>
            </a:r>
          </a:p>
          <a:p>
            <a:pPr lvl="1" indent="-457200">
              <a:lnSpc>
                <a:spcPct val="100000"/>
              </a:lnSpc>
              <a:buFont typeface="Courier New" panose="02070309020205020404" pitchFamily="49" charset="0"/>
              <a:buChar char="o"/>
            </a:pPr>
            <a:r>
              <a:rPr lang="en-US" sz="3200" dirty="0">
                <a:solidFill>
                  <a:schemeClr val="bg2"/>
                </a:solidFill>
                <a:ea typeface="+mn-lt"/>
                <a:cs typeface="+mn-lt"/>
              </a:rPr>
              <a:t>Sports events, concerts, club meetings, etc.</a:t>
            </a:r>
            <a:endParaRPr lang="en-US" sz="3200" dirty="0">
              <a:solidFill>
                <a:schemeClr val="bg2"/>
              </a:solidFill>
              <a:cs typeface="Calibri"/>
            </a:endParaRPr>
          </a:p>
          <a:p>
            <a:pPr marL="457200" lvl="1" indent="0">
              <a:lnSpc>
                <a:spcPct val="100000"/>
              </a:lnSpc>
              <a:buNone/>
            </a:pPr>
            <a:endParaRPr lang="en-US" sz="3200" dirty="0">
              <a:solidFill>
                <a:schemeClr val="bg2"/>
              </a:solidFill>
              <a:cs typeface="Calibri"/>
            </a:endParaRPr>
          </a:p>
          <a:p>
            <a:pPr>
              <a:lnSpc>
                <a:spcPct val="100000"/>
              </a:lnSpc>
            </a:pPr>
            <a:endParaRPr lang="en-US" sz="3200" dirty="0">
              <a:solidFill>
                <a:schemeClr val="bg2"/>
              </a:solidFill>
              <a:cs typeface="Calibri"/>
            </a:endParaRPr>
          </a:p>
        </p:txBody>
      </p:sp>
    </p:spTree>
    <p:extLst>
      <p:ext uri="{BB962C8B-B14F-4D97-AF65-F5344CB8AC3E}">
        <p14:creationId xmlns:p14="http://schemas.microsoft.com/office/powerpoint/2010/main" val="2275874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1F960-4879-42E2-8B95-3F105F137EE1}"/>
              </a:ext>
            </a:extLst>
          </p:cNvPr>
          <p:cNvSpPr>
            <a:spLocks noGrp="1"/>
          </p:cNvSpPr>
          <p:nvPr>
            <p:ph type="title"/>
          </p:nvPr>
        </p:nvSpPr>
        <p:spPr>
          <a:xfrm>
            <a:off x="1750682" y="728404"/>
            <a:ext cx="2988234" cy="4480726"/>
          </a:xfrm>
        </p:spPr>
        <p:txBody>
          <a:bodyPr>
            <a:normAutofit/>
          </a:bodyPr>
          <a:lstStyle/>
          <a:p>
            <a:pPr algn="r"/>
            <a:r>
              <a:rPr lang="en-US" sz="6600" dirty="0">
                <a:solidFill>
                  <a:schemeClr val="bg2"/>
                </a:solidFill>
                <a:cs typeface="Calibri Light"/>
              </a:rPr>
              <a:t>How to build your planner</a:t>
            </a:r>
            <a:endParaRPr lang="en-US" sz="6600" dirty="0">
              <a:solidFill>
                <a:schemeClr val="bg2"/>
              </a:solidFill>
            </a:endParaRPr>
          </a:p>
        </p:txBody>
      </p:sp>
      <p:sp>
        <p:nvSpPr>
          <p:cNvPr id="3" name="Content Placeholder 2">
            <a:extLst>
              <a:ext uri="{FF2B5EF4-FFF2-40B4-BE49-F238E27FC236}">
                <a16:creationId xmlns:a16="http://schemas.microsoft.com/office/drawing/2014/main" id="{A98E3112-F6BC-47E7-AF55-A65352AB04E9}"/>
              </a:ext>
            </a:extLst>
          </p:cNvPr>
          <p:cNvSpPr>
            <a:spLocks noGrp="1"/>
          </p:cNvSpPr>
          <p:nvPr>
            <p:ph idx="1"/>
          </p:nvPr>
        </p:nvSpPr>
        <p:spPr>
          <a:xfrm>
            <a:off x="5233489" y="832441"/>
            <a:ext cx="6621054" cy="3560260"/>
          </a:xfrm>
        </p:spPr>
        <p:txBody>
          <a:bodyPr vert="horz" lIns="91440" tIns="45720" rIns="91440" bIns="45720" rtlCol="0" anchor="t">
            <a:noAutofit/>
          </a:bodyPr>
          <a:lstStyle/>
          <a:p>
            <a:pPr>
              <a:lnSpc>
                <a:spcPct val="100000"/>
              </a:lnSpc>
            </a:pPr>
            <a:r>
              <a:rPr lang="en-US" sz="3200" dirty="0">
                <a:solidFill>
                  <a:schemeClr val="bg2"/>
                </a:solidFill>
                <a:ea typeface="+mn-lt"/>
                <a:cs typeface="+mn-lt"/>
              </a:rPr>
              <a:t>Write down homework assignments as soon as they are assigned.</a:t>
            </a:r>
          </a:p>
          <a:p>
            <a:pPr>
              <a:lnSpc>
                <a:spcPct val="100000"/>
              </a:lnSpc>
            </a:pPr>
            <a:r>
              <a:rPr lang="en-US" sz="3200" dirty="0">
                <a:solidFill>
                  <a:schemeClr val="bg2"/>
                </a:solidFill>
                <a:ea typeface="+mn-lt"/>
                <a:cs typeface="+mn-lt"/>
              </a:rPr>
              <a:t>Check your schedule:</a:t>
            </a:r>
          </a:p>
          <a:p>
            <a:pPr lvl="1" indent="-403225">
              <a:lnSpc>
                <a:spcPct val="100000"/>
              </a:lnSpc>
              <a:buFont typeface="Courier New" panose="02070309020205020404" pitchFamily="49" charset="0"/>
              <a:buChar char="o"/>
            </a:pPr>
            <a:r>
              <a:rPr lang="en-US" sz="3200" dirty="0">
                <a:solidFill>
                  <a:schemeClr val="bg2"/>
                </a:solidFill>
                <a:ea typeface="+mn-lt"/>
                <a:cs typeface="+mn-lt"/>
              </a:rPr>
              <a:t>Each day before going home (to make sure you have all materials needed for homework)</a:t>
            </a:r>
          </a:p>
          <a:p>
            <a:pPr lvl="1" indent="-403225">
              <a:lnSpc>
                <a:spcPct val="100000"/>
              </a:lnSpc>
              <a:buFont typeface="Courier New" panose="02070309020205020404" pitchFamily="49" charset="0"/>
              <a:buChar char="o"/>
            </a:pPr>
            <a:r>
              <a:rPr lang="en-US" sz="3200" dirty="0">
                <a:solidFill>
                  <a:schemeClr val="bg2"/>
                </a:solidFill>
                <a:ea typeface="+mn-lt"/>
                <a:cs typeface="+mn-lt"/>
              </a:rPr>
              <a:t>Each night before going to bed (to make sure you have completed all assignments for school the next day)</a:t>
            </a:r>
          </a:p>
          <a:p>
            <a:pPr>
              <a:lnSpc>
                <a:spcPct val="100000"/>
              </a:lnSpc>
            </a:pPr>
            <a:endParaRPr lang="en-US" sz="3200" dirty="0">
              <a:solidFill>
                <a:schemeClr val="bg2"/>
              </a:solidFill>
              <a:cs typeface="Calibri"/>
            </a:endParaRPr>
          </a:p>
        </p:txBody>
      </p:sp>
    </p:spTree>
    <p:extLst>
      <p:ext uri="{BB962C8B-B14F-4D97-AF65-F5344CB8AC3E}">
        <p14:creationId xmlns:p14="http://schemas.microsoft.com/office/powerpoint/2010/main" val="1391659488"/>
      </p:ext>
    </p:extLst>
  </p:cSld>
  <p:clrMapOvr>
    <a:masterClrMapping/>
  </p:clrMapOvr>
</p:sld>
</file>

<file path=ppt/theme/theme1.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4S PPT TEMPLATE [Read-Only]" id="{60A438E0-61AD-4E3E-9C0B-8F4A4E235802}" vid="{9B01FE13-E9A2-4871-AFE6-C39215EF07EE}"/>
    </a:ext>
  </a:extLst>
</a:theme>
</file>

<file path=ppt/theme/theme2.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4S PPT TEMPLATE [Read-Only]" id="{60A438E0-61AD-4E3E-9C0B-8F4A4E235802}" vid="{9B01FE13-E9A2-4871-AFE6-C39215EF07EE}"/>
    </a:ext>
  </a:extLst>
</a:theme>
</file>

<file path=ppt/theme/theme3.xml><?xml version="1.0" encoding="utf-8"?>
<a:theme xmlns:a="http://schemas.openxmlformats.org/drawingml/2006/main" name="2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369</TotalTime>
  <Words>750</Words>
  <Application>Microsoft Office PowerPoint</Application>
  <PresentationFormat>Widescreen</PresentationFormat>
  <Paragraphs>83</Paragraphs>
  <Slides>12</Slides>
  <Notes>10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12</vt:i4>
      </vt:variant>
    </vt:vector>
  </HeadingPairs>
  <TitlesOfParts>
    <vt:vector size="23" baseType="lpstr">
      <vt:lpstr>Arial</vt:lpstr>
      <vt:lpstr>Berlin Sans FB</vt:lpstr>
      <vt:lpstr>Berlin Sans FB Demi</vt:lpstr>
      <vt:lpstr>Calibri</vt:lpstr>
      <vt:lpstr>Calibri Light</vt:lpstr>
      <vt:lpstr>Courier New</vt:lpstr>
      <vt:lpstr>Symbol</vt:lpstr>
      <vt:lpstr>Wingdings</vt:lpstr>
      <vt:lpstr>1_Office Theme</vt:lpstr>
      <vt:lpstr>Office Theme</vt:lpstr>
      <vt:lpstr>2_Office Theme</vt:lpstr>
      <vt:lpstr>Do Now</vt:lpstr>
      <vt:lpstr>Managing My Learning</vt:lpstr>
      <vt:lpstr>Student Dedication</vt:lpstr>
      <vt:lpstr>Today's Objectives </vt:lpstr>
      <vt:lpstr>Organizing Two Student Schedules</vt:lpstr>
      <vt:lpstr>What do you do all day? </vt:lpstr>
      <vt:lpstr>How to build your planner</vt:lpstr>
      <vt:lpstr>How to build your planner</vt:lpstr>
      <vt:lpstr>How to build your planner</vt:lpstr>
      <vt:lpstr>Now you try!</vt:lpstr>
      <vt:lpstr>Exit Ticket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 Maouyo</dc:creator>
  <cp:lastModifiedBy>Gregg</cp:lastModifiedBy>
  <cp:revision>146</cp:revision>
  <dcterms:created xsi:type="dcterms:W3CDTF">2021-05-27T00:26:21Z</dcterms:created>
  <dcterms:modified xsi:type="dcterms:W3CDTF">2025-05-28T15:23:37Z</dcterms:modified>
</cp:coreProperties>
</file>