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9" r:id="rId3"/>
  </p:sldMasterIdLst>
  <p:notesMasterIdLst>
    <p:notesMasterId r:id="rId17"/>
  </p:notesMasterIdLst>
  <p:sldIdLst>
    <p:sldId id="265" r:id="rId4"/>
    <p:sldId id="268" r:id="rId5"/>
    <p:sldId id="264" r:id="rId6"/>
    <p:sldId id="281" r:id="rId7"/>
    <p:sldId id="283" r:id="rId8"/>
    <p:sldId id="267" r:id="rId9"/>
    <p:sldId id="259" r:id="rId10"/>
    <p:sldId id="260" r:id="rId11"/>
    <p:sldId id="261" r:id="rId12"/>
    <p:sldId id="282" r:id="rId13"/>
    <p:sldId id="263" r:id="rId14"/>
    <p:sldId id="262"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a Mac Iver" initials="MMI" lastIdx="1" clrIdx="0">
    <p:extLst>
      <p:ext uri="{19B8F6BF-5375-455C-9EA6-DF929625EA0E}">
        <p15:presenceInfo xmlns:p15="http://schemas.microsoft.com/office/powerpoint/2012/main" userId="S-1-5-21-1214440339-484763869-725345543-1103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19D"/>
    <a:srgbClr val="FFE4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CEA52D-581D-9B8E-8CAC-8519FAFF363F}" v="1" dt="2023-06-26T17:09:19.4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85733" autoAdjust="0"/>
  </p:normalViewPr>
  <p:slideViewPr>
    <p:cSldViewPr snapToGrid="0">
      <p:cViewPr varScale="1">
        <p:scale>
          <a:sx n="59" d="100"/>
          <a:sy n="59" d="100"/>
        </p:scale>
        <p:origin x="8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544E6B-FA08-4139-A4A6-D095FB15D880}"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EBC1B07A-3155-4075-A2D7-1744F76D6EFC}">
      <dgm:prSet/>
      <dgm:spPr/>
      <dgm:t>
        <a:bodyPr/>
        <a:lstStyle/>
        <a:p>
          <a:r>
            <a:rPr lang="en-US" b="1" dirty="0"/>
            <a:t>1.  Getting &amp; Staying Organized</a:t>
          </a:r>
        </a:p>
      </dgm:t>
    </dgm:pt>
    <dgm:pt modelId="{1AE6C4FC-18C3-4A56-922A-C0E557C65D37}" type="parTrans" cxnId="{D1AA2DB1-81DD-4BCE-B384-4EE0408DC000}">
      <dgm:prSet/>
      <dgm:spPr/>
      <dgm:t>
        <a:bodyPr/>
        <a:lstStyle/>
        <a:p>
          <a:endParaRPr lang="en-US" b="1"/>
        </a:p>
      </dgm:t>
    </dgm:pt>
    <dgm:pt modelId="{7220298B-15FB-4BEC-AB18-4E3741B0AB95}" type="sibTrans" cxnId="{D1AA2DB1-81DD-4BCE-B384-4EE0408DC000}">
      <dgm:prSet/>
      <dgm:spPr/>
      <dgm:t>
        <a:bodyPr/>
        <a:lstStyle/>
        <a:p>
          <a:endParaRPr lang="en-US" b="1"/>
        </a:p>
      </dgm:t>
    </dgm:pt>
    <dgm:pt modelId="{2884685E-60E6-4699-9288-1FED9D9523A6}">
      <dgm:prSet/>
      <dgm:spPr/>
      <dgm:t>
        <a:bodyPr/>
        <a:lstStyle/>
        <a:p>
          <a:r>
            <a:rPr lang="en-US" b="1" dirty="0"/>
            <a:t>2.  Managing Time &amp; Setting Priorities</a:t>
          </a:r>
        </a:p>
      </dgm:t>
    </dgm:pt>
    <dgm:pt modelId="{1F8FB460-7C4D-465C-865F-0420FA362ACA}" type="parTrans" cxnId="{8462CE6F-81B9-4F81-B418-45AED4BBB3FD}">
      <dgm:prSet/>
      <dgm:spPr/>
      <dgm:t>
        <a:bodyPr/>
        <a:lstStyle/>
        <a:p>
          <a:endParaRPr lang="en-US" b="1"/>
        </a:p>
      </dgm:t>
    </dgm:pt>
    <dgm:pt modelId="{A88D3DDA-DE15-41B0-BA20-7D11B3716BAC}" type="sibTrans" cxnId="{8462CE6F-81B9-4F81-B418-45AED4BBB3FD}">
      <dgm:prSet/>
      <dgm:spPr/>
      <dgm:t>
        <a:bodyPr/>
        <a:lstStyle/>
        <a:p>
          <a:endParaRPr lang="en-US" b="1"/>
        </a:p>
      </dgm:t>
    </dgm:pt>
    <dgm:pt modelId="{E53ECC11-FD93-44E0-BF7C-6D8EB83EA5C0}">
      <dgm:prSet/>
      <dgm:spPr/>
      <dgm:t>
        <a:bodyPr/>
        <a:lstStyle/>
        <a:p>
          <a:r>
            <a:rPr lang="en-US" b="1" dirty="0"/>
            <a:t>3.  Finding Space for Effective Studying</a:t>
          </a:r>
        </a:p>
      </dgm:t>
    </dgm:pt>
    <dgm:pt modelId="{163E75D3-0C41-488D-8C3A-7F1932758196}" type="parTrans" cxnId="{C95DB2C6-3565-4451-9781-9EBA2C6086AC}">
      <dgm:prSet/>
      <dgm:spPr/>
      <dgm:t>
        <a:bodyPr/>
        <a:lstStyle/>
        <a:p>
          <a:endParaRPr lang="en-US" b="1"/>
        </a:p>
      </dgm:t>
    </dgm:pt>
    <dgm:pt modelId="{C71451D9-0C1E-4FC4-81DF-806FE2E799BC}" type="sibTrans" cxnId="{C95DB2C6-3565-4451-9781-9EBA2C6086AC}">
      <dgm:prSet/>
      <dgm:spPr/>
      <dgm:t>
        <a:bodyPr/>
        <a:lstStyle/>
        <a:p>
          <a:endParaRPr lang="en-US" b="1"/>
        </a:p>
      </dgm:t>
    </dgm:pt>
    <dgm:pt modelId="{AB67300B-CC0B-4292-8260-444255726500}">
      <dgm:prSet/>
      <dgm:spPr/>
      <dgm:t>
        <a:bodyPr/>
        <a:lstStyle/>
        <a:p>
          <a:r>
            <a:rPr lang="en-US" b="1" dirty="0"/>
            <a:t>4.  Attentive Reading</a:t>
          </a:r>
        </a:p>
      </dgm:t>
    </dgm:pt>
    <dgm:pt modelId="{D7453555-4C4D-4F05-A31F-A90CCF94DC18}" type="parTrans" cxnId="{139114F1-305F-4CB9-A292-97DC95D83556}">
      <dgm:prSet/>
      <dgm:spPr/>
      <dgm:t>
        <a:bodyPr/>
        <a:lstStyle/>
        <a:p>
          <a:endParaRPr lang="en-US" b="1"/>
        </a:p>
      </dgm:t>
    </dgm:pt>
    <dgm:pt modelId="{676FC8B9-9365-4AD4-84E3-CABAF2482FE7}" type="sibTrans" cxnId="{139114F1-305F-4CB9-A292-97DC95D83556}">
      <dgm:prSet/>
      <dgm:spPr/>
      <dgm:t>
        <a:bodyPr/>
        <a:lstStyle/>
        <a:p>
          <a:endParaRPr lang="en-US" b="1"/>
        </a:p>
      </dgm:t>
    </dgm:pt>
    <dgm:pt modelId="{48CA33B7-E13D-4DBD-BEF1-B2452E8306D6}">
      <dgm:prSet/>
      <dgm:spPr/>
      <dgm:t>
        <a:bodyPr/>
        <a:lstStyle/>
        <a:p>
          <a:r>
            <a:rPr lang="en-US" b="1" dirty="0"/>
            <a:t>5.  Taking Useful Notes</a:t>
          </a:r>
        </a:p>
      </dgm:t>
    </dgm:pt>
    <dgm:pt modelId="{CCBE823F-ED5F-4C08-BA50-A1C1C5967A4E}" type="parTrans" cxnId="{E9E53A0F-C6C1-4311-9A11-AFA66C8DD4B0}">
      <dgm:prSet/>
      <dgm:spPr/>
      <dgm:t>
        <a:bodyPr/>
        <a:lstStyle/>
        <a:p>
          <a:endParaRPr lang="en-US"/>
        </a:p>
      </dgm:t>
    </dgm:pt>
    <dgm:pt modelId="{15D06B1B-8DC0-468A-A7CF-CDE59AD0AABB}" type="sibTrans" cxnId="{E9E53A0F-C6C1-4311-9A11-AFA66C8DD4B0}">
      <dgm:prSet/>
      <dgm:spPr/>
      <dgm:t>
        <a:bodyPr/>
        <a:lstStyle/>
        <a:p>
          <a:endParaRPr lang="en-US"/>
        </a:p>
      </dgm:t>
    </dgm:pt>
    <dgm:pt modelId="{3789A01C-225A-46D6-8217-21232FF0CF3D}">
      <dgm:prSet/>
      <dgm:spPr/>
      <dgm:t>
        <a:bodyPr/>
        <a:lstStyle/>
        <a:p>
          <a:r>
            <a:rPr lang="en-US" b="1" dirty="0"/>
            <a:t>7.  Setting Goals</a:t>
          </a:r>
        </a:p>
      </dgm:t>
    </dgm:pt>
    <dgm:pt modelId="{3AC42684-96D2-4FB3-AE08-193BA654CC24}" type="parTrans" cxnId="{7EDAD903-6800-4ACB-B609-0565987178ED}">
      <dgm:prSet/>
      <dgm:spPr/>
      <dgm:t>
        <a:bodyPr/>
        <a:lstStyle/>
        <a:p>
          <a:endParaRPr lang="en-US"/>
        </a:p>
      </dgm:t>
    </dgm:pt>
    <dgm:pt modelId="{61F96C43-EF1D-4B67-9683-87DE8CA43C1A}" type="sibTrans" cxnId="{7EDAD903-6800-4ACB-B609-0565987178ED}">
      <dgm:prSet/>
      <dgm:spPr/>
      <dgm:t>
        <a:bodyPr/>
        <a:lstStyle/>
        <a:p>
          <a:endParaRPr lang="en-US"/>
        </a:p>
      </dgm:t>
    </dgm:pt>
    <dgm:pt modelId="{C818D4D0-511A-4264-8D41-B48228FED9E0}">
      <dgm:prSet/>
      <dgm:spPr/>
      <dgm:t>
        <a:bodyPr/>
        <a:lstStyle/>
        <a:p>
          <a:r>
            <a:rPr lang="en-US" b="1" dirty="0"/>
            <a:t>6.  Strategies for Remembering Information</a:t>
          </a:r>
        </a:p>
      </dgm:t>
    </dgm:pt>
    <dgm:pt modelId="{18526161-80DD-4CB4-8FFC-468A9EE7CB40}" type="parTrans" cxnId="{60E5684E-DB3E-4043-A033-1C6DB8AF1BEA}">
      <dgm:prSet/>
      <dgm:spPr/>
      <dgm:t>
        <a:bodyPr/>
        <a:lstStyle/>
        <a:p>
          <a:endParaRPr lang="en-US"/>
        </a:p>
      </dgm:t>
    </dgm:pt>
    <dgm:pt modelId="{8481B128-6B7D-4FD1-8CDE-67E15568189E}" type="sibTrans" cxnId="{60E5684E-DB3E-4043-A033-1C6DB8AF1BEA}">
      <dgm:prSet/>
      <dgm:spPr/>
      <dgm:t>
        <a:bodyPr/>
        <a:lstStyle/>
        <a:p>
          <a:endParaRPr lang="en-US"/>
        </a:p>
      </dgm:t>
    </dgm:pt>
    <dgm:pt modelId="{8526547D-F1F0-3244-BF28-47BA050BE634}" type="pres">
      <dgm:prSet presAssocID="{AD544E6B-FA08-4139-A4A6-D095FB15D880}" presName="linear" presStyleCnt="0">
        <dgm:presLayoutVars>
          <dgm:animLvl val="lvl"/>
          <dgm:resizeHandles val="exact"/>
        </dgm:presLayoutVars>
      </dgm:prSet>
      <dgm:spPr/>
      <dgm:t>
        <a:bodyPr/>
        <a:lstStyle/>
        <a:p>
          <a:endParaRPr lang="en-US"/>
        </a:p>
      </dgm:t>
    </dgm:pt>
    <dgm:pt modelId="{B4191B2B-D49D-2C47-81B4-30E3F7FD037B}" type="pres">
      <dgm:prSet presAssocID="{EBC1B07A-3155-4075-A2D7-1744F76D6EFC}" presName="parentText" presStyleLbl="node1" presStyleIdx="0" presStyleCnt="7">
        <dgm:presLayoutVars>
          <dgm:chMax val="0"/>
          <dgm:bulletEnabled val="1"/>
        </dgm:presLayoutVars>
      </dgm:prSet>
      <dgm:spPr/>
      <dgm:t>
        <a:bodyPr/>
        <a:lstStyle/>
        <a:p>
          <a:endParaRPr lang="en-US"/>
        </a:p>
      </dgm:t>
    </dgm:pt>
    <dgm:pt modelId="{1DF246A0-F4F0-F949-914E-4294427048F4}" type="pres">
      <dgm:prSet presAssocID="{7220298B-15FB-4BEC-AB18-4E3741B0AB95}" presName="spacer" presStyleCnt="0"/>
      <dgm:spPr/>
    </dgm:pt>
    <dgm:pt modelId="{83CDA38E-7077-1143-B0C4-7BA7EA69AA3B}" type="pres">
      <dgm:prSet presAssocID="{2884685E-60E6-4699-9288-1FED9D9523A6}" presName="parentText" presStyleLbl="node1" presStyleIdx="1" presStyleCnt="7">
        <dgm:presLayoutVars>
          <dgm:chMax val="0"/>
          <dgm:bulletEnabled val="1"/>
        </dgm:presLayoutVars>
      </dgm:prSet>
      <dgm:spPr/>
      <dgm:t>
        <a:bodyPr/>
        <a:lstStyle/>
        <a:p>
          <a:endParaRPr lang="en-US"/>
        </a:p>
      </dgm:t>
    </dgm:pt>
    <dgm:pt modelId="{E20AA650-0765-1244-9162-10D59DC9DF10}" type="pres">
      <dgm:prSet presAssocID="{A88D3DDA-DE15-41B0-BA20-7D11B3716BAC}" presName="spacer" presStyleCnt="0"/>
      <dgm:spPr/>
    </dgm:pt>
    <dgm:pt modelId="{73CA9148-6E14-0045-909C-783B7BEA9D3B}" type="pres">
      <dgm:prSet presAssocID="{E53ECC11-FD93-44E0-BF7C-6D8EB83EA5C0}" presName="parentText" presStyleLbl="node1" presStyleIdx="2" presStyleCnt="7">
        <dgm:presLayoutVars>
          <dgm:chMax val="0"/>
          <dgm:bulletEnabled val="1"/>
        </dgm:presLayoutVars>
      </dgm:prSet>
      <dgm:spPr/>
      <dgm:t>
        <a:bodyPr/>
        <a:lstStyle/>
        <a:p>
          <a:endParaRPr lang="en-US"/>
        </a:p>
      </dgm:t>
    </dgm:pt>
    <dgm:pt modelId="{CA603C00-C19A-1D49-B2E9-86BABF0F131B}" type="pres">
      <dgm:prSet presAssocID="{C71451D9-0C1E-4FC4-81DF-806FE2E799BC}" presName="spacer" presStyleCnt="0"/>
      <dgm:spPr/>
    </dgm:pt>
    <dgm:pt modelId="{3325B2BB-B4EA-9B46-B99D-D8E1948261F2}" type="pres">
      <dgm:prSet presAssocID="{AB67300B-CC0B-4292-8260-444255726500}" presName="parentText" presStyleLbl="node1" presStyleIdx="3" presStyleCnt="7">
        <dgm:presLayoutVars>
          <dgm:chMax val="0"/>
          <dgm:bulletEnabled val="1"/>
        </dgm:presLayoutVars>
      </dgm:prSet>
      <dgm:spPr/>
      <dgm:t>
        <a:bodyPr/>
        <a:lstStyle/>
        <a:p>
          <a:endParaRPr lang="en-US"/>
        </a:p>
      </dgm:t>
    </dgm:pt>
    <dgm:pt modelId="{14A8C1DE-6E88-427F-B013-695A72D4F2F4}" type="pres">
      <dgm:prSet presAssocID="{676FC8B9-9365-4AD4-84E3-CABAF2482FE7}" presName="spacer" presStyleCnt="0"/>
      <dgm:spPr/>
    </dgm:pt>
    <dgm:pt modelId="{3D25E423-B70D-4152-B0DB-8F6CFA6A3890}" type="pres">
      <dgm:prSet presAssocID="{48CA33B7-E13D-4DBD-BEF1-B2452E8306D6}" presName="parentText" presStyleLbl="node1" presStyleIdx="4" presStyleCnt="7">
        <dgm:presLayoutVars>
          <dgm:chMax val="0"/>
          <dgm:bulletEnabled val="1"/>
        </dgm:presLayoutVars>
      </dgm:prSet>
      <dgm:spPr/>
      <dgm:t>
        <a:bodyPr/>
        <a:lstStyle/>
        <a:p>
          <a:endParaRPr lang="en-US"/>
        </a:p>
      </dgm:t>
    </dgm:pt>
    <dgm:pt modelId="{9B417737-E635-4FE8-83B7-61C582CA7CC5}" type="pres">
      <dgm:prSet presAssocID="{15D06B1B-8DC0-468A-A7CF-CDE59AD0AABB}" presName="spacer" presStyleCnt="0"/>
      <dgm:spPr/>
    </dgm:pt>
    <dgm:pt modelId="{5137745F-C1FE-4405-903C-8CB75611720C}" type="pres">
      <dgm:prSet presAssocID="{C818D4D0-511A-4264-8D41-B48228FED9E0}" presName="parentText" presStyleLbl="node1" presStyleIdx="5" presStyleCnt="7">
        <dgm:presLayoutVars>
          <dgm:chMax val="0"/>
          <dgm:bulletEnabled val="1"/>
        </dgm:presLayoutVars>
      </dgm:prSet>
      <dgm:spPr/>
      <dgm:t>
        <a:bodyPr/>
        <a:lstStyle/>
        <a:p>
          <a:endParaRPr lang="en-US"/>
        </a:p>
      </dgm:t>
    </dgm:pt>
    <dgm:pt modelId="{596EDD7D-3D22-4286-86FE-141CE5E564F1}" type="pres">
      <dgm:prSet presAssocID="{8481B128-6B7D-4FD1-8CDE-67E15568189E}" presName="spacer" presStyleCnt="0"/>
      <dgm:spPr/>
    </dgm:pt>
    <dgm:pt modelId="{DAE5CE64-8371-40CB-B904-FFF06E01A0D2}" type="pres">
      <dgm:prSet presAssocID="{3789A01C-225A-46D6-8217-21232FF0CF3D}" presName="parentText" presStyleLbl="node1" presStyleIdx="6" presStyleCnt="7">
        <dgm:presLayoutVars>
          <dgm:chMax val="0"/>
          <dgm:bulletEnabled val="1"/>
        </dgm:presLayoutVars>
      </dgm:prSet>
      <dgm:spPr/>
      <dgm:t>
        <a:bodyPr/>
        <a:lstStyle/>
        <a:p>
          <a:endParaRPr lang="en-US"/>
        </a:p>
      </dgm:t>
    </dgm:pt>
  </dgm:ptLst>
  <dgm:cxnLst>
    <dgm:cxn modelId="{9D204162-32F8-FD40-9F7B-DBF587FF967F}" type="presOf" srcId="{AB67300B-CC0B-4292-8260-444255726500}" destId="{3325B2BB-B4EA-9B46-B99D-D8E1948261F2}" srcOrd="0" destOrd="0" presId="urn:microsoft.com/office/officeart/2005/8/layout/vList2"/>
    <dgm:cxn modelId="{B88FD047-725C-4A55-805C-2E051C518CB5}" type="presOf" srcId="{3789A01C-225A-46D6-8217-21232FF0CF3D}" destId="{DAE5CE64-8371-40CB-B904-FFF06E01A0D2}" srcOrd="0" destOrd="0" presId="urn:microsoft.com/office/officeart/2005/8/layout/vList2"/>
    <dgm:cxn modelId="{DC03358D-DA35-9641-9B54-838F9EA3D518}" type="presOf" srcId="{2884685E-60E6-4699-9288-1FED9D9523A6}" destId="{83CDA38E-7077-1143-B0C4-7BA7EA69AA3B}" srcOrd="0" destOrd="0" presId="urn:microsoft.com/office/officeart/2005/8/layout/vList2"/>
    <dgm:cxn modelId="{AB5632E5-C21C-4762-B128-BC5E0FA6FD51}" type="presOf" srcId="{C818D4D0-511A-4264-8D41-B48228FED9E0}" destId="{5137745F-C1FE-4405-903C-8CB75611720C}" srcOrd="0" destOrd="0" presId="urn:microsoft.com/office/officeart/2005/8/layout/vList2"/>
    <dgm:cxn modelId="{7530FE64-5110-B147-B330-ABFDFF713E0F}" type="presOf" srcId="{E53ECC11-FD93-44E0-BF7C-6D8EB83EA5C0}" destId="{73CA9148-6E14-0045-909C-783B7BEA9D3B}" srcOrd="0" destOrd="0" presId="urn:microsoft.com/office/officeart/2005/8/layout/vList2"/>
    <dgm:cxn modelId="{33DBA0A3-373D-43CF-8F9F-AF83878A4491}" type="presOf" srcId="{48CA33B7-E13D-4DBD-BEF1-B2452E8306D6}" destId="{3D25E423-B70D-4152-B0DB-8F6CFA6A3890}" srcOrd="0" destOrd="0" presId="urn:microsoft.com/office/officeart/2005/8/layout/vList2"/>
    <dgm:cxn modelId="{F83EAD9E-AEC9-4C42-A204-6102806EE851}" type="presOf" srcId="{AD544E6B-FA08-4139-A4A6-D095FB15D880}" destId="{8526547D-F1F0-3244-BF28-47BA050BE634}" srcOrd="0" destOrd="0" presId="urn:microsoft.com/office/officeart/2005/8/layout/vList2"/>
    <dgm:cxn modelId="{66FDAF00-CF05-5A4D-80AD-25926C5F78F2}" type="presOf" srcId="{EBC1B07A-3155-4075-A2D7-1744F76D6EFC}" destId="{B4191B2B-D49D-2C47-81B4-30E3F7FD037B}" srcOrd="0" destOrd="0" presId="urn:microsoft.com/office/officeart/2005/8/layout/vList2"/>
    <dgm:cxn modelId="{60E5684E-DB3E-4043-A033-1C6DB8AF1BEA}" srcId="{AD544E6B-FA08-4139-A4A6-D095FB15D880}" destId="{C818D4D0-511A-4264-8D41-B48228FED9E0}" srcOrd="5" destOrd="0" parTransId="{18526161-80DD-4CB4-8FFC-468A9EE7CB40}" sibTransId="{8481B128-6B7D-4FD1-8CDE-67E15568189E}"/>
    <dgm:cxn modelId="{8462CE6F-81B9-4F81-B418-45AED4BBB3FD}" srcId="{AD544E6B-FA08-4139-A4A6-D095FB15D880}" destId="{2884685E-60E6-4699-9288-1FED9D9523A6}" srcOrd="1" destOrd="0" parTransId="{1F8FB460-7C4D-465C-865F-0420FA362ACA}" sibTransId="{A88D3DDA-DE15-41B0-BA20-7D11B3716BAC}"/>
    <dgm:cxn modelId="{C95DB2C6-3565-4451-9781-9EBA2C6086AC}" srcId="{AD544E6B-FA08-4139-A4A6-D095FB15D880}" destId="{E53ECC11-FD93-44E0-BF7C-6D8EB83EA5C0}" srcOrd="2" destOrd="0" parTransId="{163E75D3-0C41-488D-8C3A-7F1932758196}" sibTransId="{C71451D9-0C1E-4FC4-81DF-806FE2E799BC}"/>
    <dgm:cxn modelId="{E9E53A0F-C6C1-4311-9A11-AFA66C8DD4B0}" srcId="{AD544E6B-FA08-4139-A4A6-D095FB15D880}" destId="{48CA33B7-E13D-4DBD-BEF1-B2452E8306D6}" srcOrd="4" destOrd="0" parTransId="{CCBE823F-ED5F-4C08-BA50-A1C1C5967A4E}" sibTransId="{15D06B1B-8DC0-468A-A7CF-CDE59AD0AABB}"/>
    <dgm:cxn modelId="{139114F1-305F-4CB9-A292-97DC95D83556}" srcId="{AD544E6B-FA08-4139-A4A6-D095FB15D880}" destId="{AB67300B-CC0B-4292-8260-444255726500}" srcOrd="3" destOrd="0" parTransId="{D7453555-4C4D-4F05-A31F-A90CCF94DC18}" sibTransId="{676FC8B9-9365-4AD4-84E3-CABAF2482FE7}"/>
    <dgm:cxn modelId="{7EDAD903-6800-4ACB-B609-0565987178ED}" srcId="{AD544E6B-FA08-4139-A4A6-D095FB15D880}" destId="{3789A01C-225A-46D6-8217-21232FF0CF3D}" srcOrd="6" destOrd="0" parTransId="{3AC42684-96D2-4FB3-AE08-193BA654CC24}" sibTransId="{61F96C43-EF1D-4B67-9683-87DE8CA43C1A}"/>
    <dgm:cxn modelId="{D1AA2DB1-81DD-4BCE-B384-4EE0408DC000}" srcId="{AD544E6B-FA08-4139-A4A6-D095FB15D880}" destId="{EBC1B07A-3155-4075-A2D7-1744F76D6EFC}" srcOrd="0" destOrd="0" parTransId="{1AE6C4FC-18C3-4A56-922A-C0E557C65D37}" sibTransId="{7220298B-15FB-4BEC-AB18-4E3741B0AB95}"/>
    <dgm:cxn modelId="{45CB3BCB-5C59-DE42-BC66-8840030D0A40}" type="presParOf" srcId="{8526547D-F1F0-3244-BF28-47BA050BE634}" destId="{B4191B2B-D49D-2C47-81B4-30E3F7FD037B}" srcOrd="0" destOrd="0" presId="urn:microsoft.com/office/officeart/2005/8/layout/vList2"/>
    <dgm:cxn modelId="{17D7C8D6-B230-3245-8B51-7473A52EA14E}" type="presParOf" srcId="{8526547D-F1F0-3244-BF28-47BA050BE634}" destId="{1DF246A0-F4F0-F949-914E-4294427048F4}" srcOrd="1" destOrd="0" presId="urn:microsoft.com/office/officeart/2005/8/layout/vList2"/>
    <dgm:cxn modelId="{821D3596-0002-034F-B936-A55816F07BA2}" type="presParOf" srcId="{8526547D-F1F0-3244-BF28-47BA050BE634}" destId="{83CDA38E-7077-1143-B0C4-7BA7EA69AA3B}" srcOrd="2" destOrd="0" presId="urn:microsoft.com/office/officeart/2005/8/layout/vList2"/>
    <dgm:cxn modelId="{D69CE722-7B7F-9C48-B462-A0830942BCDB}" type="presParOf" srcId="{8526547D-F1F0-3244-BF28-47BA050BE634}" destId="{E20AA650-0765-1244-9162-10D59DC9DF10}" srcOrd="3" destOrd="0" presId="urn:microsoft.com/office/officeart/2005/8/layout/vList2"/>
    <dgm:cxn modelId="{20FDFA62-A9C6-9C4D-826F-80CAB674137F}" type="presParOf" srcId="{8526547D-F1F0-3244-BF28-47BA050BE634}" destId="{73CA9148-6E14-0045-909C-783B7BEA9D3B}" srcOrd="4" destOrd="0" presId="urn:microsoft.com/office/officeart/2005/8/layout/vList2"/>
    <dgm:cxn modelId="{608D520F-F7FE-D745-ACCD-0B1817985927}" type="presParOf" srcId="{8526547D-F1F0-3244-BF28-47BA050BE634}" destId="{CA603C00-C19A-1D49-B2E9-86BABF0F131B}" srcOrd="5" destOrd="0" presId="urn:microsoft.com/office/officeart/2005/8/layout/vList2"/>
    <dgm:cxn modelId="{71C9E884-5530-A447-B0B1-2A3680CBFA9D}" type="presParOf" srcId="{8526547D-F1F0-3244-BF28-47BA050BE634}" destId="{3325B2BB-B4EA-9B46-B99D-D8E1948261F2}" srcOrd="6" destOrd="0" presId="urn:microsoft.com/office/officeart/2005/8/layout/vList2"/>
    <dgm:cxn modelId="{A60B32D8-31FF-4C1C-B8A9-AF4D06082F18}" type="presParOf" srcId="{8526547D-F1F0-3244-BF28-47BA050BE634}" destId="{14A8C1DE-6E88-427F-B013-695A72D4F2F4}" srcOrd="7" destOrd="0" presId="urn:microsoft.com/office/officeart/2005/8/layout/vList2"/>
    <dgm:cxn modelId="{33E14737-46D6-4398-B8F9-178D76181766}" type="presParOf" srcId="{8526547D-F1F0-3244-BF28-47BA050BE634}" destId="{3D25E423-B70D-4152-B0DB-8F6CFA6A3890}" srcOrd="8" destOrd="0" presId="urn:microsoft.com/office/officeart/2005/8/layout/vList2"/>
    <dgm:cxn modelId="{F4377BA3-2066-47EE-8242-DC8136B5285F}" type="presParOf" srcId="{8526547D-F1F0-3244-BF28-47BA050BE634}" destId="{9B417737-E635-4FE8-83B7-61C582CA7CC5}" srcOrd="9" destOrd="0" presId="urn:microsoft.com/office/officeart/2005/8/layout/vList2"/>
    <dgm:cxn modelId="{9B51C71E-5095-4485-B0B0-BAB61788D56E}" type="presParOf" srcId="{8526547D-F1F0-3244-BF28-47BA050BE634}" destId="{5137745F-C1FE-4405-903C-8CB75611720C}" srcOrd="10" destOrd="0" presId="urn:microsoft.com/office/officeart/2005/8/layout/vList2"/>
    <dgm:cxn modelId="{16626DF7-043C-4A54-967E-7B00C71E29C5}" type="presParOf" srcId="{8526547D-F1F0-3244-BF28-47BA050BE634}" destId="{596EDD7D-3D22-4286-86FE-141CE5E564F1}" srcOrd="11" destOrd="0" presId="urn:microsoft.com/office/officeart/2005/8/layout/vList2"/>
    <dgm:cxn modelId="{1D6B037C-65B2-4A30-9071-571D13EA4B29}" type="presParOf" srcId="{8526547D-F1F0-3244-BF28-47BA050BE634}" destId="{DAE5CE64-8371-40CB-B904-FFF06E01A0D2}"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544E6B-FA08-4139-A4A6-D095FB15D880}"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EBC1B07A-3155-4075-A2D7-1744F76D6EFC}">
      <dgm:prSet/>
      <dgm:spPr/>
      <dgm:t>
        <a:bodyPr/>
        <a:lstStyle/>
        <a:p>
          <a:r>
            <a:rPr lang="en-US" b="1" dirty="0"/>
            <a:t>Getting &amp; Staying Organized</a:t>
          </a:r>
        </a:p>
      </dgm:t>
    </dgm:pt>
    <dgm:pt modelId="{1AE6C4FC-18C3-4A56-922A-C0E557C65D37}" type="parTrans" cxnId="{D1AA2DB1-81DD-4BCE-B384-4EE0408DC000}">
      <dgm:prSet/>
      <dgm:spPr/>
      <dgm:t>
        <a:bodyPr/>
        <a:lstStyle/>
        <a:p>
          <a:endParaRPr lang="en-US" b="1"/>
        </a:p>
      </dgm:t>
    </dgm:pt>
    <dgm:pt modelId="{7220298B-15FB-4BEC-AB18-4E3741B0AB95}" type="sibTrans" cxnId="{D1AA2DB1-81DD-4BCE-B384-4EE0408DC000}">
      <dgm:prSet/>
      <dgm:spPr/>
      <dgm:t>
        <a:bodyPr/>
        <a:lstStyle/>
        <a:p>
          <a:endParaRPr lang="en-US" b="1"/>
        </a:p>
      </dgm:t>
    </dgm:pt>
    <dgm:pt modelId="{2884685E-60E6-4699-9288-1FED9D9523A6}">
      <dgm:prSet/>
      <dgm:spPr/>
      <dgm:t>
        <a:bodyPr/>
        <a:lstStyle/>
        <a:p>
          <a:r>
            <a:rPr lang="en-US" b="1" dirty="0"/>
            <a:t>Managing Time &amp; Setting Priorities</a:t>
          </a:r>
        </a:p>
      </dgm:t>
    </dgm:pt>
    <dgm:pt modelId="{1F8FB460-7C4D-465C-865F-0420FA362ACA}" type="parTrans" cxnId="{8462CE6F-81B9-4F81-B418-45AED4BBB3FD}">
      <dgm:prSet/>
      <dgm:spPr/>
      <dgm:t>
        <a:bodyPr/>
        <a:lstStyle/>
        <a:p>
          <a:endParaRPr lang="en-US" b="1"/>
        </a:p>
      </dgm:t>
    </dgm:pt>
    <dgm:pt modelId="{A88D3DDA-DE15-41B0-BA20-7D11B3716BAC}" type="sibTrans" cxnId="{8462CE6F-81B9-4F81-B418-45AED4BBB3FD}">
      <dgm:prSet/>
      <dgm:spPr/>
      <dgm:t>
        <a:bodyPr/>
        <a:lstStyle/>
        <a:p>
          <a:endParaRPr lang="en-US" b="1"/>
        </a:p>
      </dgm:t>
    </dgm:pt>
    <dgm:pt modelId="{E53ECC11-FD93-44E0-BF7C-6D8EB83EA5C0}">
      <dgm:prSet/>
      <dgm:spPr/>
      <dgm:t>
        <a:bodyPr/>
        <a:lstStyle/>
        <a:p>
          <a:r>
            <a:rPr lang="en-US" b="1" dirty="0"/>
            <a:t>Planning for Effective Studying</a:t>
          </a:r>
        </a:p>
      </dgm:t>
    </dgm:pt>
    <dgm:pt modelId="{163E75D3-0C41-488D-8C3A-7F1932758196}" type="parTrans" cxnId="{C95DB2C6-3565-4451-9781-9EBA2C6086AC}">
      <dgm:prSet/>
      <dgm:spPr/>
      <dgm:t>
        <a:bodyPr/>
        <a:lstStyle/>
        <a:p>
          <a:endParaRPr lang="en-US" b="1"/>
        </a:p>
      </dgm:t>
    </dgm:pt>
    <dgm:pt modelId="{C71451D9-0C1E-4FC4-81DF-806FE2E799BC}" type="sibTrans" cxnId="{C95DB2C6-3565-4451-9781-9EBA2C6086AC}">
      <dgm:prSet/>
      <dgm:spPr/>
      <dgm:t>
        <a:bodyPr/>
        <a:lstStyle/>
        <a:p>
          <a:endParaRPr lang="en-US" b="1"/>
        </a:p>
      </dgm:t>
    </dgm:pt>
    <dgm:pt modelId="{AB67300B-CC0B-4292-8260-444255726500}">
      <dgm:prSet/>
      <dgm:spPr/>
      <dgm:t>
        <a:bodyPr/>
        <a:lstStyle/>
        <a:p>
          <a:r>
            <a:rPr lang="en-US" b="1" dirty="0"/>
            <a:t>Attentive Reading</a:t>
          </a:r>
        </a:p>
      </dgm:t>
    </dgm:pt>
    <dgm:pt modelId="{D7453555-4C4D-4F05-A31F-A90CCF94DC18}" type="parTrans" cxnId="{139114F1-305F-4CB9-A292-97DC95D83556}">
      <dgm:prSet/>
      <dgm:spPr/>
      <dgm:t>
        <a:bodyPr/>
        <a:lstStyle/>
        <a:p>
          <a:endParaRPr lang="en-US" b="1"/>
        </a:p>
      </dgm:t>
    </dgm:pt>
    <dgm:pt modelId="{676FC8B9-9365-4AD4-84E3-CABAF2482FE7}" type="sibTrans" cxnId="{139114F1-305F-4CB9-A292-97DC95D83556}">
      <dgm:prSet/>
      <dgm:spPr/>
      <dgm:t>
        <a:bodyPr/>
        <a:lstStyle/>
        <a:p>
          <a:endParaRPr lang="en-US" b="1"/>
        </a:p>
      </dgm:t>
    </dgm:pt>
    <dgm:pt modelId="{35665880-BA5B-4569-89DB-2F4093D26E86}">
      <dgm:prSet/>
      <dgm:spPr/>
      <dgm:t>
        <a:bodyPr/>
        <a:lstStyle/>
        <a:p>
          <a:r>
            <a:rPr lang="en-US" b="1" dirty="0"/>
            <a:t>Learning to Learn</a:t>
          </a:r>
        </a:p>
      </dgm:t>
    </dgm:pt>
    <dgm:pt modelId="{D58727B9-62E3-4559-89EF-4EC64441B9E9}" type="parTrans" cxnId="{E0953057-6195-492F-9362-7659E3FDA616}">
      <dgm:prSet/>
      <dgm:spPr/>
      <dgm:t>
        <a:bodyPr/>
        <a:lstStyle/>
        <a:p>
          <a:endParaRPr lang="en-US"/>
        </a:p>
      </dgm:t>
    </dgm:pt>
    <dgm:pt modelId="{3FE199EC-F186-4655-BD2A-56C843307050}" type="sibTrans" cxnId="{E0953057-6195-492F-9362-7659E3FDA616}">
      <dgm:prSet/>
      <dgm:spPr/>
      <dgm:t>
        <a:bodyPr/>
        <a:lstStyle/>
        <a:p>
          <a:endParaRPr lang="en-US"/>
        </a:p>
      </dgm:t>
    </dgm:pt>
    <dgm:pt modelId="{48CA33B7-E13D-4DBD-BEF1-B2452E8306D6}">
      <dgm:prSet/>
      <dgm:spPr/>
      <dgm:t>
        <a:bodyPr/>
        <a:lstStyle/>
        <a:p>
          <a:r>
            <a:rPr lang="en-US" b="1" dirty="0"/>
            <a:t>Taking Useful Notes</a:t>
          </a:r>
        </a:p>
      </dgm:t>
    </dgm:pt>
    <dgm:pt modelId="{CCBE823F-ED5F-4C08-BA50-A1C1C5967A4E}" type="parTrans" cxnId="{E9E53A0F-C6C1-4311-9A11-AFA66C8DD4B0}">
      <dgm:prSet/>
      <dgm:spPr/>
      <dgm:t>
        <a:bodyPr/>
        <a:lstStyle/>
        <a:p>
          <a:endParaRPr lang="en-US"/>
        </a:p>
      </dgm:t>
    </dgm:pt>
    <dgm:pt modelId="{15D06B1B-8DC0-468A-A7CF-CDE59AD0AABB}" type="sibTrans" cxnId="{E9E53A0F-C6C1-4311-9A11-AFA66C8DD4B0}">
      <dgm:prSet/>
      <dgm:spPr/>
      <dgm:t>
        <a:bodyPr/>
        <a:lstStyle/>
        <a:p>
          <a:endParaRPr lang="en-US"/>
        </a:p>
      </dgm:t>
    </dgm:pt>
    <dgm:pt modelId="{3789A01C-225A-46D6-8217-21232FF0CF3D}">
      <dgm:prSet/>
      <dgm:spPr/>
      <dgm:t>
        <a:bodyPr/>
        <a:lstStyle/>
        <a:p>
          <a:r>
            <a:rPr lang="en-US" b="1" dirty="0"/>
            <a:t>Setting S.M.A.R.T. Goals</a:t>
          </a:r>
        </a:p>
      </dgm:t>
    </dgm:pt>
    <dgm:pt modelId="{3AC42684-96D2-4FB3-AE08-193BA654CC24}" type="parTrans" cxnId="{7EDAD903-6800-4ACB-B609-0565987178ED}">
      <dgm:prSet/>
      <dgm:spPr/>
      <dgm:t>
        <a:bodyPr/>
        <a:lstStyle/>
        <a:p>
          <a:endParaRPr lang="en-US"/>
        </a:p>
      </dgm:t>
    </dgm:pt>
    <dgm:pt modelId="{61F96C43-EF1D-4B67-9683-87DE8CA43C1A}" type="sibTrans" cxnId="{7EDAD903-6800-4ACB-B609-0565987178ED}">
      <dgm:prSet/>
      <dgm:spPr/>
      <dgm:t>
        <a:bodyPr/>
        <a:lstStyle/>
        <a:p>
          <a:endParaRPr lang="en-US"/>
        </a:p>
      </dgm:t>
    </dgm:pt>
    <dgm:pt modelId="{C818D4D0-511A-4264-8D41-B48228FED9E0}">
      <dgm:prSet/>
      <dgm:spPr/>
      <dgm:t>
        <a:bodyPr/>
        <a:lstStyle/>
        <a:p>
          <a:r>
            <a:rPr lang="en-US" b="1" dirty="0"/>
            <a:t>Measuring My Learning</a:t>
          </a:r>
        </a:p>
      </dgm:t>
    </dgm:pt>
    <dgm:pt modelId="{18526161-80DD-4CB4-8FFC-468A9EE7CB40}" type="parTrans" cxnId="{60E5684E-DB3E-4043-A033-1C6DB8AF1BEA}">
      <dgm:prSet/>
      <dgm:spPr/>
      <dgm:t>
        <a:bodyPr/>
        <a:lstStyle/>
        <a:p>
          <a:endParaRPr lang="en-US"/>
        </a:p>
      </dgm:t>
    </dgm:pt>
    <dgm:pt modelId="{8481B128-6B7D-4FD1-8CDE-67E15568189E}" type="sibTrans" cxnId="{60E5684E-DB3E-4043-A033-1C6DB8AF1BEA}">
      <dgm:prSet/>
      <dgm:spPr/>
      <dgm:t>
        <a:bodyPr/>
        <a:lstStyle/>
        <a:p>
          <a:endParaRPr lang="en-US"/>
        </a:p>
      </dgm:t>
    </dgm:pt>
    <dgm:pt modelId="{8526547D-F1F0-3244-BF28-47BA050BE634}" type="pres">
      <dgm:prSet presAssocID="{AD544E6B-FA08-4139-A4A6-D095FB15D880}" presName="linear" presStyleCnt="0">
        <dgm:presLayoutVars>
          <dgm:animLvl val="lvl"/>
          <dgm:resizeHandles val="exact"/>
        </dgm:presLayoutVars>
      </dgm:prSet>
      <dgm:spPr/>
      <dgm:t>
        <a:bodyPr/>
        <a:lstStyle/>
        <a:p>
          <a:endParaRPr lang="en-US"/>
        </a:p>
      </dgm:t>
    </dgm:pt>
    <dgm:pt modelId="{B4191B2B-D49D-2C47-81B4-30E3F7FD037B}" type="pres">
      <dgm:prSet presAssocID="{EBC1B07A-3155-4075-A2D7-1744F76D6EFC}" presName="parentText" presStyleLbl="node1" presStyleIdx="0" presStyleCnt="8">
        <dgm:presLayoutVars>
          <dgm:chMax val="0"/>
          <dgm:bulletEnabled val="1"/>
        </dgm:presLayoutVars>
      </dgm:prSet>
      <dgm:spPr/>
      <dgm:t>
        <a:bodyPr/>
        <a:lstStyle/>
        <a:p>
          <a:endParaRPr lang="en-US"/>
        </a:p>
      </dgm:t>
    </dgm:pt>
    <dgm:pt modelId="{1DF246A0-F4F0-F949-914E-4294427048F4}" type="pres">
      <dgm:prSet presAssocID="{7220298B-15FB-4BEC-AB18-4E3741B0AB95}" presName="spacer" presStyleCnt="0"/>
      <dgm:spPr/>
    </dgm:pt>
    <dgm:pt modelId="{83CDA38E-7077-1143-B0C4-7BA7EA69AA3B}" type="pres">
      <dgm:prSet presAssocID="{2884685E-60E6-4699-9288-1FED9D9523A6}" presName="parentText" presStyleLbl="node1" presStyleIdx="1" presStyleCnt="8">
        <dgm:presLayoutVars>
          <dgm:chMax val="0"/>
          <dgm:bulletEnabled val="1"/>
        </dgm:presLayoutVars>
      </dgm:prSet>
      <dgm:spPr/>
      <dgm:t>
        <a:bodyPr/>
        <a:lstStyle/>
        <a:p>
          <a:endParaRPr lang="en-US"/>
        </a:p>
      </dgm:t>
    </dgm:pt>
    <dgm:pt modelId="{E20AA650-0765-1244-9162-10D59DC9DF10}" type="pres">
      <dgm:prSet presAssocID="{A88D3DDA-DE15-41B0-BA20-7D11B3716BAC}" presName="spacer" presStyleCnt="0"/>
      <dgm:spPr/>
    </dgm:pt>
    <dgm:pt modelId="{73CA9148-6E14-0045-909C-783B7BEA9D3B}" type="pres">
      <dgm:prSet presAssocID="{E53ECC11-FD93-44E0-BF7C-6D8EB83EA5C0}" presName="parentText" presStyleLbl="node1" presStyleIdx="2" presStyleCnt="8">
        <dgm:presLayoutVars>
          <dgm:chMax val="0"/>
          <dgm:bulletEnabled val="1"/>
        </dgm:presLayoutVars>
      </dgm:prSet>
      <dgm:spPr/>
      <dgm:t>
        <a:bodyPr/>
        <a:lstStyle/>
        <a:p>
          <a:endParaRPr lang="en-US"/>
        </a:p>
      </dgm:t>
    </dgm:pt>
    <dgm:pt modelId="{CA603C00-C19A-1D49-B2E9-86BABF0F131B}" type="pres">
      <dgm:prSet presAssocID="{C71451D9-0C1E-4FC4-81DF-806FE2E799BC}" presName="spacer" presStyleCnt="0"/>
      <dgm:spPr/>
    </dgm:pt>
    <dgm:pt modelId="{3325B2BB-B4EA-9B46-B99D-D8E1948261F2}" type="pres">
      <dgm:prSet presAssocID="{AB67300B-CC0B-4292-8260-444255726500}" presName="parentText" presStyleLbl="node1" presStyleIdx="3" presStyleCnt="8">
        <dgm:presLayoutVars>
          <dgm:chMax val="0"/>
          <dgm:bulletEnabled val="1"/>
        </dgm:presLayoutVars>
      </dgm:prSet>
      <dgm:spPr/>
      <dgm:t>
        <a:bodyPr/>
        <a:lstStyle/>
        <a:p>
          <a:endParaRPr lang="en-US"/>
        </a:p>
      </dgm:t>
    </dgm:pt>
    <dgm:pt modelId="{14A8C1DE-6E88-427F-B013-695A72D4F2F4}" type="pres">
      <dgm:prSet presAssocID="{676FC8B9-9365-4AD4-84E3-CABAF2482FE7}" presName="spacer" presStyleCnt="0"/>
      <dgm:spPr/>
    </dgm:pt>
    <dgm:pt modelId="{F9F5C89C-C1CC-42D3-B39A-1E3D96A27144}" type="pres">
      <dgm:prSet presAssocID="{35665880-BA5B-4569-89DB-2F4093D26E86}" presName="parentText" presStyleLbl="node1" presStyleIdx="4" presStyleCnt="8">
        <dgm:presLayoutVars>
          <dgm:chMax val="0"/>
          <dgm:bulletEnabled val="1"/>
        </dgm:presLayoutVars>
      </dgm:prSet>
      <dgm:spPr/>
      <dgm:t>
        <a:bodyPr/>
        <a:lstStyle/>
        <a:p>
          <a:endParaRPr lang="en-US"/>
        </a:p>
      </dgm:t>
    </dgm:pt>
    <dgm:pt modelId="{CCC1A7ED-AB8F-4EB4-988A-5C60439848B3}" type="pres">
      <dgm:prSet presAssocID="{3FE199EC-F186-4655-BD2A-56C843307050}" presName="spacer" presStyleCnt="0"/>
      <dgm:spPr/>
    </dgm:pt>
    <dgm:pt modelId="{3D25E423-B70D-4152-B0DB-8F6CFA6A3890}" type="pres">
      <dgm:prSet presAssocID="{48CA33B7-E13D-4DBD-BEF1-B2452E8306D6}" presName="parentText" presStyleLbl="node1" presStyleIdx="5" presStyleCnt="8">
        <dgm:presLayoutVars>
          <dgm:chMax val="0"/>
          <dgm:bulletEnabled val="1"/>
        </dgm:presLayoutVars>
      </dgm:prSet>
      <dgm:spPr/>
      <dgm:t>
        <a:bodyPr/>
        <a:lstStyle/>
        <a:p>
          <a:endParaRPr lang="en-US"/>
        </a:p>
      </dgm:t>
    </dgm:pt>
    <dgm:pt modelId="{9B417737-E635-4FE8-83B7-61C582CA7CC5}" type="pres">
      <dgm:prSet presAssocID="{15D06B1B-8DC0-468A-A7CF-CDE59AD0AABB}" presName="spacer" presStyleCnt="0"/>
      <dgm:spPr/>
    </dgm:pt>
    <dgm:pt modelId="{5137745F-C1FE-4405-903C-8CB75611720C}" type="pres">
      <dgm:prSet presAssocID="{C818D4D0-511A-4264-8D41-B48228FED9E0}" presName="parentText" presStyleLbl="node1" presStyleIdx="6" presStyleCnt="8">
        <dgm:presLayoutVars>
          <dgm:chMax val="0"/>
          <dgm:bulletEnabled val="1"/>
        </dgm:presLayoutVars>
      </dgm:prSet>
      <dgm:spPr/>
      <dgm:t>
        <a:bodyPr/>
        <a:lstStyle/>
        <a:p>
          <a:endParaRPr lang="en-US"/>
        </a:p>
      </dgm:t>
    </dgm:pt>
    <dgm:pt modelId="{596EDD7D-3D22-4286-86FE-141CE5E564F1}" type="pres">
      <dgm:prSet presAssocID="{8481B128-6B7D-4FD1-8CDE-67E15568189E}" presName="spacer" presStyleCnt="0"/>
      <dgm:spPr/>
    </dgm:pt>
    <dgm:pt modelId="{DAE5CE64-8371-40CB-B904-FFF06E01A0D2}" type="pres">
      <dgm:prSet presAssocID="{3789A01C-225A-46D6-8217-21232FF0CF3D}" presName="parentText" presStyleLbl="node1" presStyleIdx="7" presStyleCnt="8">
        <dgm:presLayoutVars>
          <dgm:chMax val="0"/>
          <dgm:bulletEnabled val="1"/>
        </dgm:presLayoutVars>
      </dgm:prSet>
      <dgm:spPr/>
      <dgm:t>
        <a:bodyPr/>
        <a:lstStyle/>
        <a:p>
          <a:endParaRPr lang="en-US"/>
        </a:p>
      </dgm:t>
    </dgm:pt>
  </dgm:ptLst>
  <dgm:cxnLst>
    <dgm:cxn modelId="{9D204162-32F8-FD40-9F7B-DBF587FF967F}" type="presOf" srcId="{AB67300B-CC0B-4292-8260-444255726500}" destId="{3325B2BB-B4EA-9B46-B99D-D8E1948261F2}" srcOrd="0" destOrd="0" presId="urn:microsoft.com/office/officeart/2005/8/layout/vList2"/>
    <dgm:cxn modelId="{AA6E6608-4E0B-440B-8ED6-19DAD5F5D093}" type="presOf" srcId="{35665880-BA5B-4569-89DB-2F4093D26E86}" destId="{F9F5C89C-C1CC-42D3-B39A-1E3D96A27144}" srcOrd="0" destOrd="0" presId="urn:microsoft.com/office/officeart/2005/8/layout/vList2"/>
    <dgm:cxn modelId="{B88FD047-725C-4A55-805C-2E051C518CB5}" type="presOf" srcId="{3789A01C-225A-46D6-8217-21232FF0CF3D}" destId="{DAE5CE64-8371-40CB-B904-FFF06E01A0D2}" srcOrd="0" destOrd="0" presId="urn:microsoft.com/office/officeart/2005/8/layout/vList2"/>
    <dgm:cxn modelId="{DC03358D-DA35-9641-9B54-838F9EA3D518}" type="presOf" srcId="{2884685E-60E6-4699-9288-1FED9D9523A6}" destId="{83CDA38E-7077-1143-B0C4-7BA7EA69AA3B}" srcOrd="0" destOrd="0" presId="urn:microsoft.com/office/officeart/2005/8/layout/vList2"/>
    <dgm:cxn modelId="{AB5632E5-C21C-4762-B128-BC5E0FA6FD51}" type="presOf" srcId="{C818D4D0-511A-4264-8D41-B48228FED9E0}" destId="{5137745F-C1FE-4405-903C-8CB75611720C}" srcOrd="0" destOrd="0" presId="urn:microsoft.com/office/officeart/2005/8/layout/vList2"/>
    <dgm:cxn modelId="{7530FE64-5110-B147-B330-ABFDFF713E0F}" type="presOf" srcId="{E53ECC11-FD93-44E0-BF7C-6D8EB83EA5C0}" destId="{73CA9148-6E14-0045-909C-783B7BEA9D3B}" srcOrd="0" destOrd="0" presId="urn:microsoft.com/office/officeart/2005/8/layout/vList2"/>
    <dgm:cxn modelId="{33DBA0A3-373D-43CF-8F9F-AF83878A4491}" type="presOf" srcId="{48CA33B7-E13D-4DBD-BEF1-B2452E8306D6}" destId="{3D25E423-B70D-4152-B0DB-8F6CFA6A3890}" srcOrd="0" destOrd="0" presId="urn:microsoft.com/office/officeart/2005/8/layout/vList2"/>
    <dgm:cxn modelId="{F83EAD9E-AEC9-4C42-A204-6102806EE851}" type="presOf" srcId="{AD544E6B-FA08-4139-A4A6-D095FB15D880}" destId="{8526547D-F1F0-3244-BF28-47BA050BE634}" srcOrd="0" destOrd="0" presId="urn:microsoft.com/office/officeart/2005/8/layout/vList2"/>
    <dgm:cxn modelId="{66FDAF00-CF05-5A4D-80AD-25926C5F78F2}" type="presOf" srcId="{EBC1B07A-3155-4075-A2D7-1744F76D6EFC}" destId="{B4191B2B-D49D-2C47-81B4-30E3F7FD037B}" srcOrd="0" destOrd="0" presId="urn:microsoft.com/office/officeart/2005/8/layout/vList2"/>
    <dgm:cxn modelId="{60E5684E-DB3E-4043-A033-1C6DB8AF1BEA}" srcId="{AD544E6B-FA08-4139-A4A6-D095FB15D880}" destId="{C818D4D0-511A-4264-8D41-B48228FED9E0}" srcOrd="6" destOrd="0" parTransId="{18526161-80DD-4CB4-8FFC-468A9EE7CB40}" sibTransId="{8481B128-6B7D-4FD1-8CDE-67E15568189E}"/>
    <dgm:cxn modelId="{8462CE6F-81B9-4F81-B418-45AED4BBB3FD}" srcId="{AD544E6B-FA08-4139-A4A6-D095FB15D880}" destId="{2884685E-60E6-4699-9288-1FED9D9523A6}" srcOrd="1" destOrd="0" parTransId="{1F8FB460-7C4D-465C-865F-0420FA362ACA}" sibTransId="{A88D3DDA-DE15-41B0-BA20-7D11B3716BAC}"/>
    <dgm:cxn modelId="{C95DB2C6-3565-4451-9781-9EBA2C6086AC}" srcId="{AD544E6B-FA08-4139-A4A6-D095FB15D880}" destId="{E53ECC11-FD93-44E0-BF7C-6D8EB83EA5C0}" srcOrd="2" destOrd="0" parTransId="{163E75D3-0C41-488D-8C3A-7F1932758196}" sibTransId="{C71451D9-0C1E-4FC4-81DF-806FE2E799BC}"/>
    <dgm:cxn modelId="{E9E53A0F-C6C1-4311-9A11-AFA66C8DD4B0}" srcId="{AD544E6B-FA08-4139-A4A6-D095FB15D880}" destId="{48CA33B7-E13D-4DBD-BEF1-B2452E8306D6}" srcOrd="5" destOrd="0" parTransId="{CCBE823F-ED5F-4C08-BA50-A1C1C5967A4E}" sibTransId="{15D06B1B-8DC0-468A-A7CF-CDE59AD0AABB}"/>
    <dgm:cxn modelId="{139114F1-305F-4CB9-A292-97DC95D83556}" srcId="{AD544E6B-FA08-4139-A4A6-D095FB15D880}" destId="{AB67300B-CC0B-4292-8260-444255726500}" srcOrd="3" destOrd="0" parTransId="{D7453555-4C4D-4F05-A31F-A90CCF94DC18}" sibTransId="{676FC8B9-9365-4AD4-84E3-CABAF2482FE7}"/>
    <dgm:cxn modelId="{7EDAD903-6800-4ACB-B609-0565987178ED}" srcId="{AD544E6B-FA08-4139-A4A6-D095FB15D880}" destId="{3789A01C-225A-46D6-8217-21232FF0CF3D}" srcOrd="7" destOrd="0" parTransId="{3AC42684-96D2-4FB3-AE08-193BA654CC24}" sibTransId="{61F96C43-EF1D-4B67-9683-87DE8CA43C1A}"/>
    <dgm:cxn modelId="{D1AA2DB1-81DD-4BCE-B384-4EE0408DC000}" srcId="{AD544E6B-FA08-4139-A4A6-D095FB15D880}" destId="{EBC1B07A-3155-4075-A2D7-1744F76D6EFC}" srcOrd="0" destOrd="0" parTransId="{1AE6C4FC-18C3-4A56-922A-C0E557C65D37}" sibTransId="{7220298B-15FB-4BEC-AB18-4E3741B0AB95}"/>
    <dgm:cxn modelId="{E0953057-6195-492F-9362-7659E3FDA616}" srcId="{AD544E6B-FA08-4139-A4A6-D095FB15D880}" destId="{35665880-BA5B-4569-89DB-2F4093D26E86}" srcOrd="4" destOrd="0" parTransId="{D58727B9-62E3-4559-89EF-4EC64441B9E9}" sibTransId="{3FE199EC-F186-4655-BD2A-56C843307050}"/>
    <dgm:cxn modelId="{45CB3BCB-5C59-DE42-BC66-8840030D0A40}" type="presParOf" srcId="{8526547D-F1F0-3244-BF28-47BA050BE634}" destId="{B4191B2B-D49D-2C47-81B4-30E3F7FD037B}" srcOrd="0" destOrd="0" presId="urn:microsoft.com/office/officeart/2005/8/layout/vList2"/>
    <dgm:cxn modelId="{17D7C8D6-B230-3245-8B51-7473A52EA14E}" type="presParOf" srcId="{8526547D-F1F0-3244-BF28-47BA050BE634}" destId="{1DF246A0-F4F0-F949-914E-4294427048F4}" srcOrd="1" destOrd="0" presId="urn:microsoft.com/office/officeart/2005/8/layout/vList2"/>
    <dgm:cxn modelId="{821D3596-0002-034F-B936-A55816F07BA2}" type="presParOf" srcId="{8526547D-F1F0-3244-BF28-47BA050BE634}" destId="{83CDA38E-7077-1143-B0C4-7BA7EA69AA3B}" srcOrd="2" destOrd="0" presId="urn:microsoft.com/office/officeart/2005/8/layout/vList2"/>
    <dgm:cxn modelId="{D69CE722-7B7F-9C48-B462-A0830942BCDB}" type="presParOf" srcId="{8526547D-F1F0-3244-BF28-47BA050BE634}" destId="{E20AA650-0765-1244-9162-10D59DC9DF10}" srcOrd="3" destOrd="0" presId="urn:microsoft.com/office/officeart/2005/8/layout/vList2"/>
    <dgm:cxn modelId="{20FDFA62-A9C6-9C4D-826F-80CAB674137F}" type="presParOf" srcId="{8526547D-F1F0-3244-BF28-47BA050BE634}" destId="{73CA9148-6E14-0045-909C-783B7BEA9D3B}" srcOrd="4" destOrd="0" presId="urn:microsoft.com/office/officeart/2005/8/layout/vList2"/>
    <dgm:cxn modelId="{608D520F-F7FE-D745-ACCD-0B1817985927}" type="presParOf" srcId="{8526547D-F1F0-3244-BF28-47BA050BE634}" destId="{CA603C00-C19A-1D49-B2E9-86BABF0F131B}" srcOrd="5" destOrd="0" presId="urn:microsoft.com/office/officeart/2005/8/layout/vList2"/>
    <dgm:cxn modelId="{71C9E884-5530-A447-B0B1-2A3680CBFA9D}" type="presParOf" srcId="{8526547D-F1F0-3244-BF28-47BA050BE634}" destId="{3325B2BB-B4EA-9B46-B99D-D8E1948261F2}" srcOrd="6" destOrd="0" presId="urn:microsoft.com/office/officeart/2005/8/layout/vList2"/>
    <dgm:cxn modelId="{A60B32D8-31FF-4C1C-B8A9-AF4D06082F18}" type="presParOf" srcId="{8526547D-F1F0-3244-BF28-47BA050BE634}" destId="{14A8C1DE-6E88-427F-B013-695A72D4F2F4}" srcOrd="7" destOrd="0" presId="urn:microsoft.com/office/officeart/2005/8/layout/vList2"/>
    <dgm:cxn modelId="{BCB718C3-6F54-428C-9D46-6D875BB55A86}" type="presParOf" srcId="{8526547D-F1F0-3244-BF28-47BA050BE634}" destId="{F9F5C89C-C1CC-42D3-B39A-1E3D96A27144}" srcOrd="8" destOrd="0" presId="urn:microsoft.com/office/officeart/2005/8/layout/vList2"/>
    <dgm:cxn modelId="{74356FD3-C0D1-4423-B296-2DE0640C8CDC}" type="presParOf" srcId="{8526547D-F1F0-3244-BF28-47BA050BE634}" destId="{CCC1A7ED-AB8F-4EB4-988A-5C60439848B3}" srcOrd="9" destOrd="0" presId="urn:microsoft.com/office/officeart/2005/8/layout/vList2"/>
    <dgm:cxn modelId="{33E14737-46D6-4398-B8F9-178D76181766}" type="presParOf" srcId="{8526547D-F1F0-3244-BF28-47BA050BE634}" destId="{3D25E423-B70D-4152-B0DB-8F6CFA6A3890}" srcOrd="10" destOrd="0" presId="urn:microsoft.com/office/officeart/2005/8/layout/vList2"/>
    <dgm:cxn modelId="{F4377BA3-2066-47EE-8242-DC8136B5285F}" type="presParOf" srcId="{8526547D-F1F0-3244-BF28-47BA050BE634}" destId="{9B417737-E635-4FE8-83B7-61C582CA7CC5}" srcOrd="11" destOrd="0" presId="urn:microsoft.com/office/officeart/2005/8/layout/vList2"/>
    <dgm:cxn modelId="{9B51C71E-5095-4485-B0B0-BAB61788D56E}" type="presParOf" srcId="{8526547D-F1F0-3244-BF28-47BA050BE634}" destId="{5137745F-C1FE-4405-903C-8CB75611720C}" srcOrd="12" destOrd="0" presId="urn:microsoft.com/office/officeart/2005/8/layout/vList2"/>
    <dgm:cxn modelId="{16626DF7-043C-4A54-967E-7B00C71E29C5}" type="presParOf" srcId="{8526547D-F1F0-3244-BF28-47BA050BE634}" destId="{596EDD7D-3D22-4286-86FE-141CE5E564F1}" srcOrd="13" destOrd="0" presId="urn:microsoft.com/office/officeart/2005/8/layout/vList2"/>
    <dgm:cxn modelId="{1D6B037C-65B2-4A30-9071-571D13EA4B29}" type="presParOf" srcId="{8526547D-F1F0-3244-BF28-47BA050BE634}" destId="{DAE5CE64-8371-40CB-B904-FFF06E01A0D2}"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544E6B-FA08-4139-A4A6-D095FB15D88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BC1B07A-3155-4075-A2D7-1744F76D6EFC}">
      <dgm:prSet/>
      <dgm:spPr/>
      <dgm:t>
        <a:bodyPr/>
        <a:lstStyle/>
        <a:p>
          <a:r>
            <a:rPr lang="en-US" b="1" dirty="0"/>
            <a:t>Brainstorm: What I Need Each Day</a:t>
          </a:r>
        </a:p>
      </dgm:t>
    </dgm:pt>
    <dgm:pt modelId="{1AE6C4FC-18C3-4A56-922A-C0E557C65D37}" type="parTrans" cxnId="{D1AA2DB1-81DD-4BCE-B384-4EE0408DC000}">
      <dgm:prSet/>
      <dgm:spPr/>
      <dgm:t>
        <a:bodyPr/>
        <a:lstStyle/>
        <a:p>
          <a:endParaRPr lang="en-US" b="1"/>
        </a:p>
      </dgm:t>
    </dgm:pt>
    <dgm:pt modelId="{7220298B-15FB-4BEC-AB18-4E3741B0AB95}" type="sibTrans" cxnId="{D1AA2DB1-81DD-4BCE-B384-4EE0408DC000}">
      <dgm:prSet/>
      <dgm:spPr/>
      <dgm:t>
        <a:bodyPr/>
        <a:lstStyle/>
        <a:p>
          <a:endParaRPr lang="en-US" b="1"/>
        </a:p>
      </dgm:t>
    </dgm:pt>
    <dgm:pt modelId="{2884685E-60E6-4699-9288-1FED9D9523A6}">
      <dgm:prSet/>
      <dgm:spPr/>
      <dgm:t>
        <a:bodyPr/>
        <a:lstStyle/>
        <a:p>
          <a:r>
            <a:rPr lang="en-US" b="1" dirty="0"/>
            <a:t>Learning Organizational Strategies</a:t>
          </a:r>
        </a:p>
      </dgm:t>
    </dgm:pt>
    <dgm:pt modelId="{1F8FB460-7C4D-465C-865F-0420FA362ACA}" type="parTrans" cxnId="{8462CE6F-81B9-4F81-B418-45AED4BBB3FD}">
      <dgm:prSet/>
      <dgm:spPr/>
      <dgm:t>
        <a:bodyPr/>
        <a:lstStyle/>
        <a:p>
          <a:endParaRPr lang="en-US" b="1"/>
        </a:p>
      </dgm:t>
    </dgm:pt>
    <dgm:pt modelId="{A88D3DDA-DE15-41B0-BA20-7D11B3716BAC}" type="sibTrans" cxnId="{8462CE6F-81B9-4F81-B418-45AED4BBB3FD}">
      <dgm:prSet/>
      <dgm:spPr/>
      <dgm:t>
        <a:bodyPr/>
        <a:lstStyle/>
        <a:p>
          <a:endParaRPr lang="en-US" b="1"/>
        </a:p>
      </dgm:t>
    </dgm:pt>
    <dgm:pt modelId="{E53ECC11-FD93-44E0-BF7C-6D8EB83EA5C0}">
      <dgm:prSet/>
      <dgm:spPr/>
      <dgm:t>
        <a:bodyPr/>
        <a:lstStyle/>
        <a:p>
          <a:r>
            <a:rPr lang="en-US" b="1" dirty="0"/>
            <a:t>Practicing Organizational Strategies</a:t>
          </a:r>
        </a:p>
      </dgm:t>
    </dgm:pt>
    <dgm:pt modelId="{163E75D3-0C41-488D-8C3A-7F1932758196}" type="parTrans" cxnId="{C95DB2C6-3565-4451-9781-9EBA2C6086AC}">
      <dgm:prSet/>
      <dgm:spPr/>
      <dgm:t>
        <a:bodyPr/>
        <a:lstStyle/>
        <a:p>
          <a:endParaRPr lang="en-US" b="1"/>
        </a:p>
      </dgm:t>
    </dgm:pt>
    <dgm:pt modelId="{C71451D9-0C1E-4FC4-81DF-806FE2E799BC}" type="sibTrans" cxnId="{C95DB2C6-3565-4451-9781-9EBA2C6086AC}">
      <dgm:prSet/>
      <dgm:spPr/>
      <dgm:t>
        <a:bodyPr/>
        <a:lstStyle/>
        <a:p>
          <a:endParaRPr lang="en-US" b="1"/>
        </a:p>
      </dgm:t>
    </dgm:pt>
    <dgm:pt modelId="{AB67300B-CC0B-4292-8260-444255726500}">
      <dgm:prSet/>
      <dgm:spPr/>
      <dgm:t>
        <a:bodyPr/>
        <a:lstStyle/>
        <a:p>
          <a:r>
            <a:rPr lang="en-US" b="1" dirty="0"/>
            <a:t>Planning for Progress</a:t>
          </a:r>
        </a:p>
      </dgm:t>
    </dgm:pt>
    <dgm:pt modelId="{D7453555-4C4D-4F05-A31F-A90CCF94DC18}" type="parTrans" cxnId="{139114F1-305F-4CB9-A292-97DC95D83556}">
      <dgm:prSet/>
      <dgm:spPr/>
      <dgm:t>
        <a:bodyPr/>
        <a:lstStyle/>
        <a:p>
          <a:endParaRPr lang="en-US" b="1"/>
        </a:p>
      </dgm:t>
    </dgm:pt>
    <dgm:pt modelId="{676FC8B9-9365-4AD4-84E3-CABAF2482FE7}" type="sibTrans" cxnId="{139114F1-305F-4CB9-A292-97DC95D83556}">
      <dgm:prSet/>
      <dgm:spPr/>
      <dgm:t>
        <a:bodyPr/>
        <a:lstStyle/>
        <a:p>
          <a:endParaRPr lang="en-US" b="1"/>
        </a:p>
      </dgm:t>
    </dgm:pt>
    <dgm:pt modelId="{8526547D-F1F0-3244-BF28-47BA050BE634}" type="pres">
      <dgm:prSet presAssocID="{AD544E6B-FA08-4139-A4A6-D095FB15D880}" presName="linear" presStyleCnt="0">
        <dgm:presLayoutVars>
          <dgm:animLvl val="lvl"/>
          <dgm:resizeHandles val="exact"/>
        </dgm:presLayoutVars>
      </dgm:prSet>
      <dgm:spPr/>
      <dgm:t>
        <a:bodyPr/>
        <a:lstStyle/>
        <a:p>
          <a:endParaRPr lang="en-US"/>
        </a:p>
      </dgm:t>
    </dgm:pt>
    <dgm:pt modelId="{B4191B2B-D49D-2C47-81B4-30E3F7FD037B}" type="pres">
      <dgm:prSet presAssocID="{EBC1B07A-3155-4075-A2D7-1744F76D6EFC}" presName="parentText" presStyleLbl="node1" presStyleIdx="0" presStyleCnt="4">
        <dgm:presLayoutVars>
          <dgm:chMax val="0"/>
          <dgm:bulletEnabled val="1"/>
        </dgm:presLayoutVars>
      </dgm:prSet>
      <dgm:spPr/>
      <dgm:t>
        <a:bodyPr/>
        <a:lstStyle/>
        <a:p>
          <a:endParaRPr lang="en-US"/>
        </a:p>
      </dgm:t>
    </dgm:pt>
    <dgm:pt modelId="{1DF246A0-F4F0-F949-914E-4294427048F4}" type="pres">
      <dgm:prSet presAssocID="{7220298B-15FB-4BEC-AB18-4E3741B0AB95}" presName="spacer" presStyleCnt="0"/>
      <dgm:spPr/>
    </dgm:pt>
    <dgm:pt modelId="{83CDA38E-7077-1143-B0C4-7BA7EA69AA3B}" type="pres">
      <dgm:prSet presAssocID="{2884685E-60E6-4699-9288-1FED9D9523A6}" presName="parentText" presStyleLbl="node1" presStyleIdx="1" presStyleCnt="4">
        <dgm:presLayoutVars>
          <dgm:chMax val="0"/>
          <dgm:bulletEnabled val="1"/>
        </dgm:presLayoutVars>
      </dgm:prSet>
      <dgm:spPr/>
      <dgm:t>
        <a:bodyPr/>
        <a:lstStyle/>
        <a:p>
          <a:endParaRPr lang="en-US"/>
        </a:p>
      </dgm:t>
    </dgm:pt>
    <dgm:pt modelId="{E20AA650-0765-1244-9162-10D59DC9DF10}" type="pres">
      <dgm:prSet presAssocID="{A88D3DDA-DE15-41B0-BA20-7D11B3716BAC}" presName="spacer" presStyleCnt="0"/>
      <dgm:spPr/>
    </dgm:pt>
    <dgm:pt modelId="{73CA9148-6E14-0045-909C-783B7BEA9D3B}" type="pres">
      <dgm:prSet presAssocID="{E53ECC11-FD93-44E0-BF7C-6D8EB83EA5C0}" presName="parentText" presStyleLbl="node1" presStyleIdx="2" presStyleCnt="4" custLinFactNeighborY="-28348">
        <dgm:presLayoutVars>
          <dgm:chMax val="0"/>
          <dgm:bulletEnabled val="1"/>
        </dgm:presLayoutVars>
      </dgm:prSet>
      <dgm:spPr/>
      <dgm:t>
        <a:bodyPr/>
        <a:lstStyle/>
        <a:p>
          <a:endParaRPr lang="en-US"/>
        </a:p>
      </dgm:t>
    </dgm:pt>
    <dgm:pt modelId="{CA603C00-C19A-1D49-B2E9-86BABF0F131B}" type="pres">
      <dgm:prSet presAssocID="{C71451D9-0C1E-4FC4-81DF-806FE2E799BC}" presName="spacer" presStyleCnt="0"/>
      <dgm:spPr/>
    </dgm:pt>
    <dgm:pt modelId="{3325B2BB-B4EA-9B46-B99D-D8E1948261F2}" type="pres">
      <dgm:prSet presAssocID="{AB67300B-CC0B-4292-8260-444255726500}" presName="parentText" presStyleLbl="node1" presStyleIdx="3" presStyleCnt="4">
        <dgm:presLayoutVars>
          <dgm:chMax val="0"/>
          <dgm:bulletEnabled val="1"/>
        </dgm:presLayoutVars>
      </dgm:prSet>
      <dgm:spPr/>
      <dgm:t>
        <a:bodyPr/>
        <a:lstStyle/>
        <a:p>
          <a:endParaRPr lang="en-US"/>
        </a:p>
      </dgm:t>
    </dgm:pt>
  </dgm:ptLst>
  <dgm:cxnLst>
    <dgm:cxn modelId="{D1AA2DB1-81DD-4BCE-B384-4EE0408DC000}" srcId="{AD544E6B-FA08-4139-A4A6-D095FB15D880}" destId="{EBC1B07A-3155-4075-A2D7-1744F76D6EFC}" srcOrd="0" destOrd="0" parTransId="{1AE6C4FC-18C3-4A56-922A-C0E557C65D37}" sibTransId="{7220298B-15FB-4BEC-AB18-4E3741B0AB95}"/>
    <dgm:cxn modelId="{9D204162-32F8-FD40-9F7B-DBF587FF967F}" type="presOf" srcId="{AB67300B-CC0B-4292-8260-444255726500}" destId="{3325B2BB-B4EA-9B46-B99D-D8E1948261F2}" srcOrd="0" destOrd="0" presId="urn:microsoft.com/office/officeart/2005/8/layout/vList2"/>
    <dgm:cxn modelId="{DC03358D-DA35-9641-9B54-838F9EA3D518}" type="presOf" srcId="{2884685E-60E6-4699-9288-1FED9D9523A6}" destId="{83CDA38E-7077-1143-B0C4-7BA7EA69AA3B}" srcOrd="0" destOrd="0" presId="urn:microsoft.com/office/officeart/2005/8/layout/vList2"/>
    <dgm:cxn modelId="{F83EAD9E-AEC9-4C42-A204-6102806EE851}" type="presOf" srcId="{AD544E6B-FA08-4139-A4A6-D095FB15D880}" destId="{8526547D-F1F0-3244-BF28-47BA050BE634}" srcOrd="0" destOrd="0" presId="urn:microsoft.com/office/officeart/2005/8/layout/vList2"/>
    <dgm:cxn modelId="{66FDAF00-CF05-5A4D-80AD-25926C5F78F2}" type="presOf" srcId="{EBC1B07A-3155-4075-A2D7-1744F76D6EFC}" destId="{B4191B2B-D49D-2C47-81B4-30E3F7FD037B}" srcOrd="0" destOrd="0" presId="urn:microsoft.com/office/officeart/2005/8/layout/vList2"/>
    <dgm:cxn modelId="{7530FE64-5110-B147-B330-ABFDFF713E0F}" type="presOf" srcId="{E53ECC11-FD93-44E0-BF7C-6D8EB83EA5C0}" destId="{73CA9148-6E14-0045-909C-783B7BEA9D3B}" srcOrd="0" destOrd="0" presId="urn:microsoft.com/office/officeart/2005/8/layout/vList2"/>
    <dgm:cxn modelId="{8462CE6F-81B9-4F81-B418-45AED4BBB3FD}" srcId="{AD544E6B-FA08-4139-A4A6-D095FB15D880}" destId="{2884685E-60E6-4699-9288-1FED9D9523A6}" srcOrd="1" destOrd="0" parTransId="{1F8FB460-7C4D-465C-865F-0420FA362ACA}" sibTransId="{A88D3DDA-DE15-41B0-BA20-7D11B3716BAC}"/>
    <dgm:cxn modelId="{C95DB2C6-3565-4451-9781-9EBA2C6086AC}" srcId="{AD544E6B-FA08-4139-A4A6-D095FB15D880}" destId="{E53ECC11-FD93-44E0-BF7C-6D8EB83EA5C0}" srcOrd="2" destOrd="0" parTransId="{163E75D3-0C41-488D-8C3A-7F1932758196}" sibTransId="{C71451D9-0C1E-4FC4-81DF-806FE2E799BC}"/>
    <dgm:cxn modelId="{139114F1-305F-4CB9-A292-97DC95D83556}" srcId="{AD544E6B-FA08-4139-A4A6-D095FB15D880}" destId="{AB67300B-CC0B-4292-8260-444255726500}" srcOrd="3" destOrd="0" parTransId="{D7453555-4C4D-4F05-A31F-A90CCF94DC18}" sibTransId="{676FC8B9-9365-4AD4-84E3-CABAF2482FE7}"/>
    <dgm:cxn modelId="{45CB3BCB-5C59-DE42-BC66-8840030D0A40}" type="presParOf" srcId="{8526547D-F1F0-3244-BF28-47BA050BE634}" destId="{B4191B2B-D49D-2C47-81B4-30E3F7FD037B}" srcOrd="0" destOrd="0" presId="urn:microsoft.com/office/officeart/2005/8/layout/vList2"/>
    <dgm:cxn modelId="{17D7C8D6-B230-3245-8B51-7473A52EA14E}" type="presParOf" srcId="{8526547D-F1F0-3244-BF28-47BA050BE634}" destId="{1DF246A0-F4F0-F949-914E-4294427048F4}" srcOrd="1" destOrd="0" presId="urn:microsoft.com/office/officeart/2005/8/layout/vList2"/>
    <dgm:cxn modelId="{821D3596-0002-034F-B936-A55816F07BA2}" type="presParOf" srcId="{8526547D-F1F0-3244-BF28-47BA050BE634}" destId="{83CDA38E-7077-1143-B0C4-7BA7EA69AA3B}" srcOrd="2" destOrd="0" presId="urn:microsoft.com/office/officeart/2005/8/layout/vList2"/>
    <dgm:cxn modelId="{D69CE722-7B7F-9C48-B462-A0830942BCDB}" type="presParOf" srcId="{8526547D-F1F0-3244-BF28-47BA050BE634}" destId="{E20AA650-0765-1244-9162-10D59DC9DF10}" srcOrd="3" destOrd="0" presId="urn:microsoft.com/office/officeart/2005/8/layout/vList2"/>
    <dgm:cxn modelId="{20FDFA62-A9C6-9C4D-826F-80CAB674137F}" type="presParOf" srcId="{8526547D-F1F0-3244-BF28-47BA050BE634}" destId="{73CA9148-6E14-0045-909C-783B7BEA9D3B}" srcOrd="4" destOrd="0" presId="urn:microsoft.com/office/officeart/2005/8/layout/vList2"/>
    <dgm:cxn modelId="{608D520F-F7FE-D745-ACCD-0B1817985927}" type="presParOf" srcId="{8526547D-F1F0-3244-BF28-47BA050BE634}" destId="{CA603C00-C19A-1D49-B2E9-86BABF0F131B}" srcOrd="5" destOrd="0" presId="urn:microsoft.com/office/officeart/2005/8/layout/vList2"/>
    <dgm:cxn modelId="{71C9E884-5530-A447-B0B1-2A3680CBFA9D}" type="presParOf" srcId="{8526547D-F1F0-3244-BF28-47BA050BE634}" destId="{3325B2BB-B4EA-9B46-B99D-D8E1948261F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566349-59E7-4D15-A841-A10636198333}"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48985529-F7DF-4CAD-B33F-4B5349C031A2}">
      <dgm:prSet/>
      <dgm:spPr>
        <a:ln w="28575"/>
      </dgm:spPr>
      <dgm:t>
        <a:bodyPr/>
        <a:lstStyle/>
        <a:p>
          <a:r>
            <a:rPr lang="en-US"/>
            <a:t>Today I improved my organization by _____________________. </a:t>
          </a:r>
        </a:p>
      </dgm:t>
    </dgm:pt>
    <dgm:pt modelId="{D0D18DB2-881A-429F-85D0-1F313230CC6A}" type="parTrans" cxnId="{15ED65EA-FEE8-4E38-8B47-2A722677ABDC}">
      <dgm:prSet/>
      <dgm:spPr/>
      <dgm:t>
        <a:bodyPr/>
        <a:lstStyle/>
        <a:p>
          <a:endParaRPr lang="en-US"/>
        </a:p>
      </dgm:t>
    </dgm:pt>
    <dgm:pt modelId="{1ADCEF88-FEBE-4379-9A53-F79C7E6AE11F}" type="sibTrans" cxnId="{15ED65EA-FEE8-4E38-8B47-2A722677ABDC}">
      <dgm:prSet/>
      <dgm:spPr/>
      <dgm:t>
        <a:bodyPr/>
        <a:lstStyle/>
        <a:p>
          <a:endParaRPr lang="en-US"/>
        </a:p>
      </dgm:t>
    </dgm:pt>
    <dgm:pt modelId="{F19B6F97-E246-4083-8206-BC86D2711297}">
      <dgm:prSet/>
      <dgm:spPr>
        <a:ln w="28575"/>
      </dgm:spPr>
      <dgm:t>
        <a:bodyPr/>
        <a:lstStyle/>
        <a:p>
          <a:r>
            <a:rPr lang="en-US" dirty="0"/>
            <a:t>In order to continue improving my organizational skills, I still need to ______________________. </a:t>
          </a:r>
        </a:p>
      </dgm:t>
    </dgm:pt>
    <dgm:pt modelId="{D1CED2B5-EFDE-4EA0-A8CB-11C677425958}" type="parTrans" cxnId="{33697C58-43EC-487A-871C-EBAD2B722FF3}">
      <dgm:prSet/>
      <dgm:spPr/>
      <dgm:t>
        <a:bodyPr/>
        <a:lstStyle/>
        <a:p>
          <a:endParaRPr lang="en-US"/>
        </a:p>
      </dgm:t>
    </dgm:pt>
    <dgm:pt modelId="{35306F51-312E-4C0F-B75C-24453F1693D9}" type="sibTrans" cxnId="{33697C58-43EC-487A-871C-EBAD2B722FF3}">
      <dgm:prSet/>
      <dgm:spPr/>
      <dgm:t>
        <a:bodyPr/>
        <a:lstStyle/>
        <a:p>
          <a:endParaRPr lang="en-US"/>
        </a:p>
      </dgm:t>
    </dgm:pt>
    <dgm:pt modelId="{4D2EFB95-C9BB-483A-A8CD-471C5DDE6C5D}" type="pres">
      <dgm:prSet presAssocID="{BF566349-59E7-4D15-A841-A10636198333}" presName="hierChild1" presStyleCnt="0">
        <dgm:presLayoutVars>
          <dgm:chPref val="1"/>
          <dgm:dir/>
          <dgm:animOne val="branch"/>
          <dgm:animLvl val="lvl"/>
          <dgm:resizeHandles/>
        </dgm:presLayoutVars>
      </dgm:prSet>
      <dgm:spPr/>
      <dgm:t>
        <a:bodyPr/>
        <a:lstStyle/>
        <a:p>
          <a:endParaRPr lang="en-US"/>
        </a:p>
      </dgm:t>
    </dgm:pt>
    <dgm:pt modelId="{06CB688F-A7D9-4BFF-B8C5-4A1FA50F3A1B}" type="pres">
      <dgm:prSet presAssocID="{48985529-F7DF-4CAD-B33F-4B5349C031A2}" presName="hierRoot1" presStyleCnt="0"/>
      <dgm:spPr/>
    </dgm:pt>
    <dgm:pt modelId="{961172B4-7C33-43E9-A925-DEE21F339DEB}" type="pres">
      <dgm:prSet presAssocID="{48985529-F7DF-4CAD-B33F-4B5349C031A2}" presName="composite" presStyleCnt="0"/>
      <dgm:spPr/>
    </dgm:pt>
    <dgm:pt modelId="{2571E819-D8ED-4A3B-9417-DD52E54B4D89}" type="pres">
      <dgm:prSet presAssocID="{48985529-F7DF-4CAD-B33F-4B5349C031A2}" presName="background" presStyleLbl="node0" presStyleIdx="0" presStyleCnt="2"/>
      <dgm:spPr/>
    </dgm:pt>
    <dgm:pt modelId="{B980882A-D0BF-48CD-AD86-24D5EB29134D}" type="pres">
      <dgm:prSet presAssocID="{48985529-F7DF-4CAD-B33F-4B5349C031A2}" presName="text" presStyleLbl="fgAcc0" presStyleIdx="0" presStyleCnt="2">
        <dgm:presLayoutVars>
          <dgm:chPref val="3"/>
        </dgm:presLayoutVars>
      </dgm:prSet>
      <dgm:spPr/>
      <dgm:t>
        <a:bodyPr/>
        <a:lstStyle/>
        <a:p>
          <a:endParaRPr lang="en-US"/>
        </a:p>
      </dgm:t>
    </dgm:pt>
    <dgm:pt modelId="{8657AED2-30ED-4DE9-9E47-E32162F78505}" type="pres">
      <dgm:prSet presAssocID="{48985529-F7DF-4CAD-B33F-4B5349C031A2}" presName="hierChild2" presStyleCnt="0"/>
      <dgm:spPr/>
    </dgm:pt>
    <dgm:pt modelId="{B5DB28E4-FAFC-4416-A7E5-EA13D3996B9A}" type="pres">
      <dgm:prSet presAssocID="{F19B6F97-E246-4083-8206-BC86D2711297}" presName="hierRoot1" presStyleCnt="0"/>
      <dgm:spPr/>
    </dgm:pt>
    <dgm:pt modelId="{8ADB4D3F-5830-478F-81C1-AF8C5AA10705}" type="pres">
      <dgm:prSet presAssocID="{F19B6F97-E246-4083-8206-BC86D2711297}" presName="composite" presStyleCnt="0"/>
      <dgm:spPr/>
    </dgm:pt>
    <dgm:pt modelId="{8BDD36FC-5273-46F2-9585-B0D1FF3C7CE3}" type="pres">
      <dgm:prSet presAssocID="{F19B6F97-E246-4083-8206-BC86D2711297}" presName="background" presStyleLbl="node0" presStyleIdx="1" presStyleCnt="2"/>
      <dgm:spPr/>
    </dgm:pt>
    <dgm:pt modelId="{D439A053-714B-47EF-99F7-11D958F944C6}" type="pres">
      <dgm:prSet presAssocID="{F19B6F97-E246-4083-8206-BC86D2711297}" presName="text" presStyleLbl="fgAcc0" presStyleIdx="1" presStyleCnt="2">
        <dgm:presLayoutVars>
          <dgm:chPref val="3"/>
        </dgm:presLayoutVars>
      </dgm:prSet>
      <dgm:spPr/>
      <dgm:t>
        <a:bodyPr/>
        <a:lstStyle/>
        <a:p>
          <a:endParaRPr lang="en-US"/>
        </a:p>
      </dgm:t>
    </dgm:pt>
    <dgm:pt modelId="{BABC589A-4EA6-487E-B440-A3A9C7015D19}" type="pres">
      <dgm:prSet presAssocID="{F19B6F97-E246-4083-8206-BC86D2711297}" presName="hierChild2" presStyleCnt="0"/>
      <dgm:spPr/>
    </dgm:pt>
  </dgm:ptLst>
  <dgm:cxnLst>
    <dgm:cxn modelId="{6043CA04-871A-47CA-AA37-5E85B8727227}" type="presOf" srcId="{F19B6F97-E246-4083-8206-BC86D2711297}" destId="{D439A053-714B-47EF-99F7-11D958F944C6}" srcOrd="0" destOrd="0" presId="urn:microsoft.com/office/officeart/2005/8/layout/hierarchy1"/>
    <dgm:cxn modelId="{33697C58-43EC-487A-871C-EBAD2B722FF3}" srcId="{BF566349-59E7-4D15-A841-A10636198333}" destId="{F19B6F97-E246-4083-8206-BC86D2711297}" srcOrd="1" destOrd="0" parTransId="{D1CED2B5-EFDE-4EA0-A8CB-11C677425958}" sibTransId="{35306F51-312E-4C0F-B75C-24453F1693D9}"/>
    <dgm:cxn modelId="{15ED65EA-FEE8-4E38-8B47-2A722677ABDC}" srcId="{BF566349-59E7-4D15-A841-A10636198333}" destId="{48985529-F7DF-4CAD-B33F-4B5349C031A2}" srcOrd="0" destOrd="0" parTransId="{D0D18DB2-881A-429F-85D0-1F313230CC6A}" sibTransId="{1ADCEF88-FEBE-4379-9A53-F79C7E6AE11F}"/>
    <dgm:cxn modelId="{16762B25-8BC8-48B9-B131-3DB5DB9A139D}" type="presOf" srcId="{48985529-F7DF-4CAD-B33F-4B5349C031A2}" destId="{B980882A-D0BF-48CD-AD86-24D5EB29134D}" srcOrd="0" destOrd="0" presId="urn:microsoft.com/office/officeart/2005/8/layout/hierarchy1"/>
    <dgm:cxn modelId="{FB452ADC-5EDC-43CE-B627-BC7FCC8C34C5}" type="presOf" srcId="{BF566349-59E7-4D15-A841-A10636198333}" destId="{4D2EFB95-C9BB-483A-A8CD-471C5DDE6C5D}" srcOrd="0" destOrd="0" presId="urn:microsoft.com/office/officeart/2005/8/layout/hierarchy1"/>
    <dgm:cxn modelId="{EA207932-3B2B-4582-B57F-902C26CDCD21}" type="presParOf" srcId="{4D2EFB95-C9BB-483A-A8CD-471C5DDE6C5D}" destId="{06CB688F-A7D9-4BFF-B8C5-4A1FA50F3A1B}" srcOrd="0" destOrd="0" presId="urn:microsoft.com/office/officeart/2005/8/layout/hierarchy1"/>
    <dgm:cxn modelId="{1EECB8AE-E208-44C0-9F76-94EB2F2B02D8}" type="presParOf" srcId="{06CB688F-A7D9-4BFF-B8C5-4A1FA50F3A1B}" destId="{961172B4-7C33-43E9-A925-DEE21F339DEB}" srcOrd="0" destOrd="0" presId="urn:microsoft.com/office/officeart/2005/8/layout/hierarchy1"/>
    <dgm:cxn modelId="{00B74482-771A-4AD0-BECA-252167432451}" type="presParOf" srcId="{961172B4-7C33-43E9-A925-DEE21F339DEB}" destId="{2571E819-D8ED-4A3B-9417-DD52E54B4D89}" srcOrd="0" destOrd="0" presId="urn:microsoft.com/office/officeart/2005/8/layout/hierarchy1"/>
    <dgm:cxn modelId="{BD870085-5740-4DA6-8B30-6F7E38C87B21}" type="presParOf" srcId="{961172B4-7C33-43E9-A925-DEE21F339DEB}" destId="{B980882A-D0BF-48CD-AD86-24D5EB29134D}" srcOrd="1" destOrd="0" presId="urn:microsoft.com/office/officeart/2005/8/layout/hierarchy1"/>
    <dgm:cxn modelId="{59D9C141-F44B-4E13-B9C7-365F96D3CAE1}" type="presParOf" srcId="{06CB688F-A7D9-4BFF-B8C5-4A1FA50F3A1B}" destId="{8657AED2-30ED-4DE9-9E47-E32162F78505}" srcOrd="1" destOrd="0" presId="urn:microsoft.com/office/officeart/2005/8/layout/hierarchy1"/>
    <dgm:cxn modelId="{06210053-4B4B-4B98-B9D4-FDD9368EE4E8}" type="presParOf" srcId="{4D2EFB95-C9BB-483A-A8CD-471C5DDE6C5D}" destId="{B5DB28E4-FAFC-4416-A7E5-EA13D3996B9A}" srcOrd="1" destOrd="0" presId="urn:microsoft.com/office/officeart/2005/8/layout/hierarchy1"/>
    <dgm:cxn modelId="{5AB8C40D-4600-4729-A56A-B64D78383F4F}" type="presParOf" srcId="{B5DB28E4-FAFC-4416-A7E5-EA13D3996B9A}" destId="{8ADB4D3F-5830-478F-81C1-AF8C5AA10705}" srcOrd="0" destOrd="0" presId="urn:microsoft.com/office/officeart/2005/8/layout/hierarchy1"/>
    <dgm:cxn modelId="{B7BEE445-B96A-4576-B64E-BA625998F6EB}" type="presParOf" srcId="{8ADB4D3F-5830-478F-81C1-AF8C5AA10705}" destId="{8BDD36FC-5273-46F2-9585-B0D1FF3C7CE3}" srcOrd="0" destOrd="0" presId="urn:microsoft.com/office/officeart/2005/8/layout/hierarchy1"/>
    <dgm:cxn modelId="{34BEAEE0-B8A9-4475-805B-2EA932551EE7}" type="presParOf" srcId="{8ADB4D3F-5830-478F-81C1-AF8C5AA10705}" destId="{D439A053-714B-47EF-99F7-11D958F944C6}" srcOrd="1" destOrd="0" presId="urn:microsoft.com/office/officeart/2005/8/layout/hierarchy1"/>
    <dgm:cxn modelId="{936CD881-1057-4A44-A41C-5FD8D31B4C04}" type="presParOf" srcId="{B5DB28E4-FAFC-4416-A7E5-EA13D3996B9A}" destId="{BABC589A-4EA6-487E-B440-A3A9C7015D1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91B2B-D49D-2C47-81B4-30E3F7FD037B}">
      <dsp:nvSpPr>
        <dsp:cNvPr id="0" name=""/>
        <dsp:cNvSpPr/>
      </dsp:nvSpPr>
      <dsp:spPr>
        <a:xfrm>
          <a:off x="0" y="352311"/>
          <a:ext cx="6019799" cy="5996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a:t>1.  Getting &amp; Staying Organized</a:t>
          </a:r>
        </a:p>
      </dsp:txBody>
      <dsp:txXfrm>
        <a:off x="29271" y="381582"/>
        <a:ext cx="5961257" cy="541083"/>
      </dsp:txXfrm>
    </dsp:sp>
    <dsp:sp modelId="{83CDA38E-7077-1143-B0C4-7BA7EA69AA3B}">
      <dsp:nvSpPr>
        <dsp:cNvPr id="0" name=""/>
        <dsp:cNvSpPr/>
      </dsp:nvSpPr>
      <dsp:spPr>
        <a:xfrm>
          <a:off x="0" y="1023936"/>
          <a:ext cx="6019799" cy="599625"/>
        </a:xfrm>
        <a:prstGeom prst="roundRect">
          <a:avLst/>
        </a:prstGeom>
        <a:solidFill>
          <a:schemeClr val="accent3">
            <a:hueOff val="1875044"/>
            <a:satOff val="-2813"/>
            <a:lumOff val="-4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a:t>2.  Managing Time &amp; Setting Priorities</a:t>
          </a:r>
        </a:p>
      </dsp:txBody>
      <dsp:txXfrm>
        <a:off x="29271" y="1053207"/>
        <a:ext cx="5961257" cy="541083"/>
      </dsp:txXfrm>
    </dsp:sp>
    <dsp:sp modelId="{73CA9148-6E14-0045-909C-783B7BEA9D3B}">
      <dsp:nvSpPr>
        <dsp:cNvPr id="0" name=""/>
        <dsp:cNvSpPr/>
      </dsp:nvSpPr>
      <dsp:spPr>
        <a:xfrm>
          <a:off x="0" y="1695562"/>
          <a:ext cx="6019799" cy="599625"/>
        </a:xfrm>
        <a:prstGeom prst="roundRect">
          <a:avLst/>
        </a:prstGeom>
        <a:solidFill>
          <a:schemeClr val="accent3">
            <a:hueOff val="3750088"/>
            <a:satOff val="-5627"/>
            <a:lumOff val="-9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a:t>3.  Finding Space for Effective Studying</a:t>
          </a:r>
        </a:p>
      </dsp:txBody>
      <dsp:txXfrm>
        <a:off x="29271" y="1724833"/>
        <a:ext cx="5961257" cy="541083"/>
      </dsp:txXfrm>
    </dsp:sp>
    <dsp:sp modelId="{3325B2BB-B4EA-9B46-B99D-D8E1948261F2}">
      <dsp:nvSpPr>
        <dsp:cNvPr id="0" name=""/>
        <dsp:cNvSpPr/>
      </dsp:nvSpPr>
      <dsp:spPr>
        <a:xfrm>
          <a:off x="0" y="2367187"/>
          <a:ext cx="6019799" cy="599625"/>
        </a:xfrm>
        <a:prstGeom prst="roundRect">
          <a:avLst/>
        </a:prstGeom>
        <a:solidFill>
          <a:schemeClr val="accent3">
            <a:hueOff val="5625132"/>
            <a:satOff val="-8440"/>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a:t>4.  Attentive Reading</a:t>
          </a:r>
        </a:p>
      </dsp:txBody>
      <dsp:txXfrm>
        <a:off x="29271" y="2396458"/>
        <a:ext cx="5961257" cy="541083"/>
      </dsp:txXfrm>
    </dsp:sp>
    <dsp:sp modelId="{3D25E423-B70D-4152-B0DB-8F6CFA6A3890}">
      <dsp:nvSpPr>
        <dsp:cNvPr id="0" name=""/>
        <dsp:cNvSpPr/>
      </dsp:nvSpPr>
      <dsp:spPr>
        <a:xfrm>
          <a:off x="0" y="3038812"/>
          <a:ext cx="6019799" cy="599625"/>
        </a:xfrm>
        <a:prstGeom prst="roundRect">
          <a:avLst/>
        </a:prstGeom>
        <a:solidFill>
          <a:schemeClr val="accent3">
            <a:hueOff val="7500176"/>
            <a:satOff val="-11253"/>
            <a:lumOff val="-18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a:t>5.  Taking Useful Notes</a:t>
          </a:r>
        </a:p>
      </dsp:txBody>
      <dsp:txXfrm>
        <a:off x="29271" y="3068083"/>
        <a:ext cx="5961257" cy="541083"/>
      </dsp:txXfrm>
    </dsp:sp>
    <dsp:sp modelId="{5137745F-C1FE-4405-903C-8CB75611720C}">
      <dsp:nvSpPr>
        <dsp:cNvPr id="0" name=""/>
        <dsp:cNvSpPr/>
      </dsp:nvSpPr>
      <dsp:spPr>
        <a:xfrm>
          <a:off x="0" y="3710437"/>
          <a:ext cx="6019799" cy="599625"/>
        </a:xfrm>
        <a:prstGeom prst="roundRect">
          <a:avLst/>
        </a:prstGeom>
        <a:solidFill>
          <a:schemeClr val="accent3">
            <a:hueOff val="9375220"/>
            <a:satOff val="-14067"/>
            <a:lumOff val="-22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a:t>6.  Strategies for Remembering Information</a:t>
          </a:r>
        </a:p>
      </dsp:txBody>
      <dsp:txXfrm>
        <a:off x="29271" y="3739708"/>
        <a:ext cx="5961257" cy="541083"/>
      </dsp:txXfrm>
    </dsp:sp>
    <dsp:sp modelId="{DAE5CE64-8371-40CB-B904-FFF06E01A0D2}">
      <dsp:nvSpPr>
        <dsp:cNvPr id="0" name=""/>
        <dsp:cNvSpPr/>
      </dsp:nvSpPr>
      <dsp:spPr>
        <a:xfrm>
          <a:off x="0" y="4382062"/>
          <a:ext cx="6019799" cy="599625"/>
        </a:xfrm>
        <a:prstGeom prst="roundRect">
          <a:avLst/>
        </a:prstGeom>
        <a:solidFill>
          <a:schemeClr val="accent3">
            <a:hueOff val="11250264"/>
            <a:satOff val="-16880"/>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a:t>7.  Setting Goals</a:t>
          </a:r>
        </a:p>
      </dsp:txBody>
      <dsp:txXfrm>
        <a:off x="29271" y="4411333"/>
        <a:ext cx="5961257" cy="5410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91B2B-D49D-2C47-81B4-30E3F7FD037B}">
      <dsp:nvSpPr>
        <dsp:cNvPr id="0" name=""/>
        <dsp:cNvSpPr/>
      </dsp:nvSpPr>
      <dsp:spPr>
        <a:xfrm>
          <a:off x="0" y="16499"/>
          <a:ext cx="6019799" cy="5996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a:t>Getting &amp; Staying Organized</a:t>
          </a:r>
        </a:p>
      </dsp:txBody>
      <dsp:txXfrm>
        <a:off x="29271" y="45770"/>
        <a:ext cx="5961257" cy="541083"/>
      </dsp:txXfrm>
    </dsp:sp>
    <dsp:sp modelId="{83CDA38E-7077-1143-B0C4-7BA7EA69AA3B}">
      <dsp:nvSpPr>
        <dsp:cNvPr id="0" name=""/>
        <dsp:cNvSpPr/>
      </dsp:nvSpPr>
      <dsp:spPr>
        <a:xfrm>
          <a:off x="0" y="688124"/>
          <a:ext cx="6019799" cy="599625"/>
        </a:xfrm>
        <a:prstGeom prst="roundRect">
          <a:avLst/>
        </a:prstGeom>
        <a:solidFill>
          <a:schemeClr val="accent3">
            <a:hueOff val="1607181"/>
            <a:satOff val="-2411"/>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a:t>Managing Time &amp; Setting Priorities</a:t>
          </a:r>
        </a:p>
      </dsp:txBody>
      <dsp:txXfrm>
        <a:off x="29271" y="717395"/>
        <a:ext cx="5961257" cy="541083"/>
      </dsp:txXfrm>
    </dsp:sp>
    <dsp:sp modelId="{73CA9148-6E14-0045-909C-783B7BEA9D3B}">
      <dsp:nvSpPr>
        <dsp:cNvPr id="0" name=""/>
        <dsp:cNvSpPr/>
      </dsp:nvSpPr>
      <dsp:spPr>
        <a:xfrm>
          <a:off x="0" y="1359749"/>
          <a:ext cx="6019799" cy="599625"/>
        </a:xfrm>
        <a:prstGeom prst="roundRect">
          <a:avLst/>
        </a:prstGeom>
        <a:solidFill>
          <a:schemeClr val="accent3">
            <a:hueOff val="3214361"/>
            <a:satOff val="-4823"/>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a:t>Planning for Effective Studying</a:t>
          </a:r>
        </a:p>
      </dsp:txBody>
      <dsp:txXfrm>
        <a:off x="29271" y="1389020"/>
        <a:ext cx="5961257" cy="541083"/>
      </dsp:txXfrm>
    </dsp:sp>
    <dsp:sp modelId="{3325B2BB-B4EA-9B46-B99D-D8E1948261F2}">
      <dsp:nvSpPr>
        <dsp:cNvPr id="0" name=""/>
        <dsp:cNvSpPr/>
      </dsp:nvSpPr>
      <dsp:spPr>
        <a:xfrm>
          <a:off x="0" y="2031374"/>
          <a:ext cx="6019799" cy="599625"/>
        </a:xfrm>
        <a:prstGeom prst="roundRect">
          <a:avLst/>
        </a:prstGeom>
        <a:solidFill>
          <a:schemeClr val="accent3">
            <a:hueOff val="4821541"/>
            <a:satOff val="-7234"/>
            <a:lumOff val="-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a:t>Attentive Reading</a:t>
          </a:r>
        </a:p>
      </dsp:txBody>
      <dsp:txXfrm>
        <a:off x="29271" y="2060645"/>
        <a:ext cx="5961257" cy="541083"/>
      </dsp:txXfrm>
    </dsp:sp>
    <dsp:sp modelId="{F9F5C89C-C1CC-42D3-B39A-1E3D96A27144}">
      <dsp:nvSpPr>
        <dsp:cNvPr id="0" name=""/>
        <dsp:cNvSpPr/>
      </dsp:nvSpPr>
      <dsp:spPr>
        <a:xfrm>
          <a:off x="0" y="2702999"/>
          <a:ext cx="6019799" cy="599625"/>
        </a:xfrm>
        <a:prstGeom prst="roundRect">
          <a:avLst/>
        </a:prstGeom>
        <a:solidFill>
          <a:schemeClr val="accent3">
            <a:hueOff val="6428722"/>
            <a:satOff val="-9646"/>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a:t>Learning to Learn</a:t>
          </a:r>
        </a:p>
      </dsp:txBody>
      <dsp:txXfrm>
        <a:off x="29271" y="2732270"/>
        <a:ext cx="5961257" cy="541083"/>
      </dsp:txXfrm>
    </dsp:sp>
    <dsp:sp modelId="{3D25E423-B70D-4152-B0DB-8F6CFA6A3890}">
      <dsp:nvSpPr>
        <dsp:cNvPr id="0" name=""/>
        <dsp:cNvSpPr/>
      </dsp:nvSpPr>
      <dsp:spPr>
        <a:xfrm>
          <a:off x="0" y="3374624"/>
          <a:ext cx="6019799" cy="599625"/>
        </a:xfrm>
        <a:prstGeom prst="roundRect">
          <a:avLst/>
        </a:prstGeom>
        <a:solidFill>
          <a:schemeClr val="accent3">
            <a:hueOff val="8035903"/>
            <a:satOff val="-12057"/>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a:t>Taking Useful Notes</a:t>
          </a:r>
        </a:p>
      </dsp:txBody>
      <dsp:txXfrm>
        <a:off x="29271" y="3403895"/>
        <a:ext cx="5961257" cy="541083"/>
      </dsp:txXfrm>
    </dsp:sp>
    <dsp:sp modelId="{5137745F-C1FE-4405-903C-8CB75611720C}">
      <dsp:nvSpPr>
        <dsp:cNvPr id="0" name=""/>
        <dsp:cNvSpPr/>
      </dsp:nvSpPr>
      <dsp:spPr>
        <a:xfrm>
          <a:off x="0" y="4046249"/>
          <a:ext cx="6019799" cy="599625"/>
        </a:xfrm>
        <a:prstGeom prst="roundRect">
          <a:avLst/>
        </a:prstGeom>
        <a:solidFill>
          <a:schemeClr val="accent3">
            <a:hueOff val="9643083"/>
            <a:satOff val="-14469"/>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a:t>Measuring My Learning</a:t>
          </a:r>
        </a:p>
      </dsp:txBody>
      <dsp:txXfrm>
        <a:off x="29271" y="4075520"/>
        <a:ext cx="5961257" cy="541083"/>
      </dsp:txXfrm>
    </dsp:sp>
    <dsp:sp modelId="{DAE5CE64-8371-40CB-B904-FFF06E01A0D2}">
      <dsp:nvSpPr>
        <dsp:cNvPr id="0" name=""/>
        <dsp:cNvSpPr/>
      </dsp:nvSpPr>
      <dsp:spPr>
        <a:xfrm>
          <a:off x="0" y="4717874"/>
          <a:ext cx="6019799" cy="599625"/>
        </a:xfrm>
        <a:prstGeom prst="roundRect">
          <a:avLst/>
        </a:prstGeom>
        <a:solidFill>
          <a:schemeClr val="accent3">
            <a:hueOff val="11250264"/>
            <a:satOff val="-16880"/>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a:t>Setting S.M.A.R.T. Goals</a:t>
          </a:r>
        </a:p>
      </dsp:txBody>
      <dsp:txXfrm>
        <a:off x="29271" y="4747145"/>
        <a:ext cx="5961257" cy="5410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91B2B-D49D-2C47-81B4-30E3F7FD037B}">
      <dsp:nvSpPr>
        <dsp:cNvPr id="0" name=""/>
        <dsp:cNvSpPr/>
      </dsp:nvSpPr>
      <dsp:spPr>
        <a:xfrm>
          <a:off x="0" y="8031"/>
          <a:ext cx="8665537" cy="959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b="1" kern="1200" dirty="0"/>
            <a:t>Brainstorm: What I Need Each Day</a:t>
          </a:r>
        </a:p>
      </dsp:txBody>
      <dsp:txXfrm>
        <a:off x="46834" y="54865"/>
        <a:ext cx="8571869" cy="865732"/>
      </dsp:txXfrm>
    </dsp:sp>
    <dsp:sp modelId="{83CDA38E-7077-1143-B0C4-7BA7EA69AA3B}">
      <dsp:nvSpPr>
        <dsp:cNvPr id="0" name=""/>
        <dsp:cNvSpPr/>
      </dsp:nvSpPr>
      <dsp:spPr>
        <a:xfrm>
          <a:off x="0" y="1082631"/>
          <a:ext cx="8665537" cy="959400"/>
        </a:xfrm>
        <a:prstGeom prst="roundRect">
          <a:avLst/>
        </a:prstGeom>
        <a:solidFill>
          <a:schemeClr val="accent2">
            <a:hueOff val="1560506"/>
            <a:satOff val="-1946"/>
            <a:lumOff val="4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b="1" kern="1200" dirty="0"/>
            <a:t>Learning Organizational Strategies</a:t>
          </a:r>
        </a:p>
      </dsp:txBody>
      <dsp:txXfrm>
        <a:off x="46834" y="1129465"/>
        <a:ext cx="8571869" cy="865732"/>
      </dsp:txXfrm>
    </dsp:sp>
    <dsp:sp modelId="{73CA9148-6E14-0045-909C-783B7BEA9D3B}">
      <dsp:nvSpPr>
        <dsp:cNvPr id="0" name=""/>
        <dsp:cNvSpPr/>
      </dsp:nvSpPr>
      <dsp:spPr>
        <a:xfrm>
          <a:off x="0" y="2124574"/>
          <a:ext cx="8665537" cy="959400"/>
        </a:xfrm>
        <a:prstGeom prst="roundRect">
          <a:avLst/>
        </a:prstGeom>
        <a:solidFill>
          <a:schemeClr val="accent2">
            <a:hueOff val="3121013"/>
            <a:satOff val="-3893"/>
            <a:lumOff val="9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b="1" kern="1200" dirty="0"/>
            <a:t>Practicing Organizational Strategies</a:t>
          </a:r>
        </a:p>
      </dsp:txBody>
      <dsp:txXfrm>
        <a:off x="46834" y="2171408"/>
        <a:ext cx="8571869" cy="865732"/>
      </dsp:txXfrm>
    </dsp:sp>
    <dsp:sp modelId="{3325B2BB-B4EA-9B46-B99D-D8E1948261F2}">
      <dsp:nvSpPr>
        <dsp:cNvPr id="0" name=""/>
        <dsp:cNvSpPr/>
      </dsp:nvSpPr>
      <dsp:spPr>
        <a:xfrm>
          <a:off x="0" y="3231831"/>
          <a:ext cx="8665537" cy="959400"/>
        </a:xfrm>
        <a:prstGeom prst="roundRect">
          <a:avLst/>
        </a:prstGeom>
        <a:solidFill>
          <a:schemeClr val="accent2">
            <a:hueOff val="4681519"/>
            <a:satOff val="-5839"/>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b="1" kern="1200" dirty="0"/>
            <a:t>Planning for Progress</a:t>
          </a:r>
        </a:p>
      </dsp:txBody>
      <dsp:txXfrm>
        <a:off x="46834" y="3278665"/>
        <a:ext cx="8571869" cy="8657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1E819-D8ED-4A3B-9417-DD52E54B4D89}">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80882A-D0BF-48CD-AD86-24D5EB29134D}">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a:t>Today I improved my organization by _____________________. </a:t>
          </a:r>
        </a:p>
      </dsp:txBody>
      <dsp:txXfrm>
        <a:off x="696297" y="538547"/>
        <a:ext cx="4171627" cy="2590157"/>
      </dsp:txXfrm>
    </dsp:sp>
    <dsp:sp modelId="{8BDD36FC-5273-46F2-9585-B0D1FF3C7CE3}">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39A053-714B-47EF-99F7-11D958F944C6}">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t>In order to continue improving my organizational skills, I still need to ______________________. </a:t>
          </a:r>
        </a:p>
      </dsp:txBody>
      <dsp:txXfrm>
        <a:off x="5991936" y="538547"/>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96FEA4-5849-4FAD-9319-E2C57A34D582}" type="datetimeFigureOut">
              <a:rPr lang="en-US" smtClean="0"/>
              <a:t>5/28/2025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E12DE8-824A-4EFF-8B6A-2F48E6EE7213}" type="slidenum">
              <a:rPr lang="en-US" smtClean="0"/>
              <a:t>‹#›</a:t>
            </a:fld>
            <a:endParaRPr lang="en-US"/>
          </a:p>
        </p:txBody>
      </p:sp>
    </p:spTree>
    <p:extLst>
      <p:ext uri="{BB962C8B-B14F-4D97-AF65-F5344CB8AC3E}">
        <p14:creationId xmlns:p14="http://schemas.microsoft.com/office/powerpoint/2010/main" val="293841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students enter the classroom, divide them into </a:t>
            </a:r>
            <a:r>
              <a:rPr lang="en-US" b="1" dirty="0"/>
              <a:t>seven</a:t>
            </a:r>
            <a:r>
              <a:rPr lang="en-US" dirty="0"/>
              <a:t> groups of about three or four students each, sending them to different spaces in the classroom. When all groups have at least three members, give each group a different challenge scenario (see student sheets and answer key at end of this lesson). Explain that this course prepares them for challenges in high school, and this lesson will focus on particular academic challenges they will face. Each team is to read its particular challenge together, figure out the skill or strategy needed to meet that challenge (from the list at the bottom of the sheet), and then write it on the board by their particular challenge number. The team that writes a correct answer on the board first will get a prize.</a:t>
            </a:r>
          </a:p>
          <a:p>
            <a:r>
              <a:rPr lang="en-US" dirty="0"/>
              <a:t>Image: http://clipart-library.com/clipart/6cpo5zXdi.htm</a:t>
            </a:r>
            <a:endParaRPr lang="en-US" dirty="0">
              <a:cs typeface="Calibri"/>
            </a:endParaRPr>
          </a:p>
        </p:txBody>
      </p:sp>
      <p:sp>
        <p:nvSpPr>
          <p:cNvPr id="4" name="Slide Number Placeholder 3"/>
          <p:cNvSpPr>
            <a:spLocks noGrp="1"/>
          </p:cNvSpPr>
          <p:nvPr>
            <p:ph type="sldNum" sz="quarter" idx="5"/>
          </p:nvPr>
        </p:nvSpPr>
        <p:spPr/>
        <p:txBody>
          <a:bodyPr/>
          <a:lstStyle/>
          <a:p>
            <a:fld id="{53E12DE8-824A-4EFF-8B6A-2F48E6EE7213}" type="slidenum">
              <a:rPr lang="en-US" smtClean="0"/>
              <a:t>1</a:t>
            </a:fld>
            <a:endParaRPr lang="en-US"/>
          </a:p>
        </p:txBody>
      </p:sp>
    </p:spTree>
    <p:extLst>
      <p:ext uri="{BB962C8B-B14F-4D97-AF65-F5344CB8AC3E}">
        <p14:creationId xmlns:p14="http://schemas.microsoft.com/office/powerpoint/2010/main" val="2442453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students that, having identified what they need to do, they will now have time to do it (slide 11). One key part of organizing your space is getting rid of things you don’t need. Give students time and space to work on throwing away old papers (where possible, check in with other teachers first to understand what units are no longer relevant), sorting remaining items, and labeling items. Circulate through the room to provide suggestions, tips, and support to students who need it. </a:t>
            </a:r>
          </a:p>
          <a:p>
            <a:r>
              <a:rPr lang="en-US" dirty="0"/>
              <a:t>http://clipart-library.com/clipart/1884711.htm</a:t>
            </a:r>
            <a:endParaRPr lang="en-US"/>
          </a:p>
        </p:txBody>
      </p:sp>
      <p:sp>
        <p:nvSpPr>
          <p:cNvPr id="4" name="Slide Number Placeholder 3"/>
          <p:cNvSpPr>
            <a:spLocks noGrp="1"/>
          </p:cNvSpPr>
          <p:nvPr>
            <p:ph type="sldNum" sz="quarter" idx="5"/>
          </p:nvPr>
        </p:nvSpPr>
        <p:spPr/>
        <p:txBody>
          <a:bodyPr/>
          <a:lstStyle/>
          <a:p>
            <a:fld id="{53E12DE8-824A-4EFF-8B6A-2F48E6EE7213}" type="slidenum">
              <a:rPr lang="en-US" smtClean="0"/>
              <a:t>11</a:t>
            </a:fld>
            <a:endParaRPr lang="en-US"/>
          </a:p>
        </p:txBody>
      </p:sp>
    </p:spTree>
    <p:extLst>
      <p:ext uri="{BB962C8B-B14F-4D97-AF65-F5344CB8AC3E}">
        <p14:creationId xmlns:p14="http://schemas.microsoft.com/office/powerpoint/2010/main" val="3187587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today’s exit ticket have students complete the two sentences on the slide.</a:t>
            </a:r>
          </a:p>
        </p:txBody>
      </p:sp>
      <p:sp>
        <p:nvSpPr>
          <p:cNvPr id="4" name="Slide Number Placeholder 3"/>
          <p:cNvSpPr>
            <a:spLocks noGrp="1"/>
          </p:cNvSpPr>
          <p:nvPr>
            <p:ph type="sldNum" sz="quarter" idx="5"/>
          </p:nvPr>
        </p:nvSpPr>
        <p:spPr/>
        <p:txBody>
          <a:bodyPr/>
          <a:lstStyle/>
          <a:p>
            <a:fld id="{53E12DE8-824A-4EFF-8B6A-2F48E6EE7213}" type="slidenum">
              <a:rPr lang="en-US" smtClean="0"/>
              <a:t>12</a:t>
            </a:fld>
            <a:endParaRPr lang="en-US"/>
          </a:p>
        </p:txBody>
      </p:sp>
    </p:spTree>
    <p:extLst>
      <p:ext uri="{BB962C8B-B14F-4D97-AF65-F5344CB8AC3E}">
        <p14:creationId xmlns:p14="http://schemas.microsoft.com/office/powerpoint/2010/main" val="4242592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49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3E12DE8-824A-4EFF-8B6A-2F48E6EE7213}" type="slidenum">
              <a:rPr lang="en-US" smtClean="0"/>
              <a:t>2</a:t>
            </a:fld>
            <a:endParaRPr lang="en-US"/>
          </a:p>
        </p:txBody>
      </p:sp>
    </p:spTree>
    <p:extLst>
      <p:ext uri="{BB962C8B-B14F-4D97-AF65-F5344CB8AC3E}">
        <p14:creationId xmlns:p14="http://schemas.microsoft.com/office/powerpoint/2010/main" val="1007100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https://www.flickr.com/photos/_sk/4276400278</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87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6f91993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c6f91993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Either teacher or a volunteer student will give the lesson dedication. https://pixabay.com/id/illustrations/akses-banyak-tangan-933142/</a:t>
            </a:r>
            <a:endParaRPr lang="en-US"/>
          </a:p>
          <a:p>
            <a:pPr marL="0" lvl="0" indent="0" algn="l" rtl="0">
              <a:spcBef>
                <a:spcPts val="0"/>
              </a:spcBef>
              <a:spcAft>
                <a:spcPts val="0"/>
              </a:spcAft>
              <a:buNone/>
            </a:pPr>
            <a:r>
              <a:rPr lang="en-US" dirty="0"/>
              <a:t>Note: You can add the student’s picture to the slide</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review with students the road map for this unit, which is the set of skills the students themselves have identified in their teams.</a:t>
            </a:r>
          </a:p>
        </p:txBody>
      </p:sp>
      <p:sp>
        <p:nvSpPr>
          <p:cNvPr id="4" name="Slide Number Placeholder 3"/>
          <p:cNvSpPr>
            <a:spLocks noGrp="1"/>
          </p:cNvSpPr>
          <p:nvPr>
            <p:ph type="sldNum" sz="quarter" idx="5"/>
          </p:nvPr>
        </p:nvSpPr>
        <p:spPr/>
        <p:txBody>
          <a:bodyPr/>
          <a:lstStyle/>
          <a:p>
            <a:fld id="{53E12DE8-824A-4EFF-8B6A-2F48E6EE7213}" type="slidenum">
              <a:rPr lang="en-US" smtClean="0"/>
              <a:t>5</a:t>
            </a:fld>
            <a:endParaRPr lang="en-US"/>
          </a:p>
        </p:txBody>
      </p:sp>
    </p:spTree>
    <p:extLst>
      <p:ext uri="{BB962C8B-B14F-4D97-AF65-F5344CB8AC3E}">
        <p14:creationId xmlns:p14="http://schemas.microsoft.com/office/powerpoint/2010/main" val="3873524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students that the focus of this lesson is to help them make sure they are prepared with everything they need for school and to complete homework each day. Ask students to turn to the </a:t>
            </a:r>
            <a:r>
              <a:rPr lang="en-US" i="1" dirty="0"/>
              <a:t>What I Need </a:t>
            </a:r>
            <a:r>
              <a:rPr lang="en-US" dirty="0"/>
              <a:t>chart and fill out each of the columns with a partner. After students have worked with partners, lead the class to create a global list, filling out the blank chart you’ve prepared on the board or chart paper. Take students’ suggestions, then add any other necessary items that students did not mention, for example, notebooks, loose leaf paper, pencils, pens, binders, textbooks, homework, worksheets, library books, agenda book, calculator, etc. Be sure to include items of specific importance to your school or grade level.</a:t>
            </a:r>
          </a:p>
        </p:txBody>
      </p:sp>
      <p:sp>
        <p:nvSpPr>
          <p:cNvPr id="4" name="Slide Number Placeholder 3"/>
          <p:cNvSpPr>
            <a:spLocks noGrp="1"/>
          </p:cNvSpPr>
          <p:nvPr>
            <p:ph type="sldNum" sz="quarter" idx="5"/>
          </p:nvPr>
        </p:nvSpPr>
        <p:spPr/>
        <p:txBody>
          <a:bodyPr/>
          <a:lstStyle/>
          <a:p>
            <a:fld id="{53E12DE8-824A-4EFF-8B6A-2F48E6EE7213}" type="slidenum">
              <a:rPr lang="en-US" smtClean="0"/>
              <a:t>7</a:t>
            </a:fld>
            <a:endParaRPr lang="en-US"/>
          </a:p>
        </p:txBody>
      </p:sp>
    </p:spTree>
    <p:extLst>
      <p:ext uri="{BB962C8B-B14F-4D97-AF65-F5344CB8AC3E}">
        <p14:creationId xmlns:p14="http://schemas.microsoft.com/office/powerpoint/2010/main" val="2859553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students that because there are so many materials, it’s important to create a strong organization system of binders and folders to make sure they can access what they need when they need it. Point out that some students may already be doing this well and just need to clean things out, while others may need a full organizational overhaul. Both stages are okay and will be well served by today’s lesson. Share with students the organizational options listed on this slide and the following one. </a:t>
            </a:r>
          </a:p>
          <a:p>
            <a:r>
              <a:rPr lang="en-US" dirty="0"/>
              <a:t>Image http://clipart-library.com/binders-cliparts.html</a:t>
            </a:r>
            <a:endParaRPr lang="en-US"/>
          </a:p>
        </p:txBody>
      </p:sp>
      <p:sp>
        <p:nvSpPr>
          <p:cNvPr id="4" name="Slide Number Placeholder 3"/>
          <p:cNvSpPr>
            <a:spLocks noGrp="1"/>
          </p:cNvSpPr>
          <p:nvPr>
            <p:ph type="sldNum" sz="quarter" idx="5"/>
          </p:nvPr>
        </p:nvSpPr>
        <p:spPr/>
        <p:txBody>
          <a:bodyPr/>
          <a:lstStyle/>
          <a:p>
            <a:fld id="{53E12DE8-824A-4EFF-8B6A-2F48E6EE7213}" type="slidenum">
              <a:rPr lang="en-US" smtClean="0"/>
              <a:t>8</a:t>
            </a:fld>
            <a:endParaRPr lang="en-US"/>
          </a:p>
        </p:txBody>
      </p:sp>
    </p:spTree>
    <p:extLst>
      <p:ext uri="{BB962C8B-B14F-4D97-AF65-F5344CB8AC3E}">
        <p14:creationId xmlns:p14="http://schemas.microsoft.com/office/powerpoint/2010/main" val="2516013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created by </a:t>
            </a:r>
            <a:r>
              <a:rPr lang="en-US" dirty="0" err="1"/>
              <a:t>Ardi</a:t>
            </a:r>
            <a:r>
              <a:rPr lang="en-US" dirty="0"/>
              <a:t> </a:t>
            </a:r>
            <a:r>
              <a:rPr lang="en-US" dirty="0" err="1"/>
              <a:t>Nurfiyanto</a:t>
            </a:r>
            <a:r>
              <a:rPr lang="en-US" dirty="0"/>
              <a:t> from Noun Project https://thenounproject.com/search/?q=pencil&amp;i=4008186</a:t>
            </a:r>
          </a:p>
          <a:p>
            <a:r>
              <a:rPr lang="en-US" dirty="0"/>
              <a:t>http://clipart-library.com/clipart/6iy59X4KT.htm</a:t>
            </a:r>
          </a:p>
          <a:p>
            <a:r>
              <a:rPr lang="en-US" dirty="0"/>
              <a:t>https://thenounproject.com/term/backpack/2551/</a:t>
            </a:r>
          </a:p>
          <a:p>
            <a:endParaRPr lang="en-US" dirty="0"/>
          </a:p>
        </p:txBody>
      </p:sp>
      <p:sp>
        <p:nvSpPr>
          <p:cNvPr id="4" name="Slide Number Placeholder 3"/>
          <p:cNvSpPr>
            <a:spLocks noGrp="1"/>
          </p:cNvSpPr>
          <p:nvPr>
            <p:ph type="sldNum" sz="quarter" idx="5"/>
          </p:nvPr>
        </p:nvSpPr>
        <p:spPr/>
        <p:txBody>
          <a:bodyPr/>
          <a:lstStyle/>
          <a:p>
            <a:fld id="{53E12DE8-824A-4EFF-8B6A-2F48E6EE7213}" type="slidenum">
              <a:rPr lang="en-US" smtClean="0"/>
              <a:t>9</a:t>
            </a:fld>
            <a:endParaRPr lang="en-US"/>
          </a:p>
        </p:txBody>
      </p:sp>
    </p:spTree>
    <p:extLst>
      <p:ext uri="{BB962C8B-B14F-4D97-AF65-F5344CB8AC3E}">
        <p14:creationId xmlns:p14="http://schemas.microsoft.com/office/powerpoint/2010/main" val="3282565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3 minutes to evaluate their own organization systems. Have them write down at the bottom of the handout what their current system looks like, what they intend to keep the same, and what they would like to change. Then give students 1 minute to share with their partner. </a:t>
            </a:r>
          </a:p>
        </p:txBody>
      </p:sp>
      <p:sp>
        <p:nvSpPr>
          <p:cNvPr id="4" name="Slide Number Placeholder 3"/>
          <p:cNvSpPr>
            <a:spLocks noGrp="1"/>
          </p:cNvSpPr>
          <p:nvPr>
            <p:ph type="sldNum" sz="quarter" idx="5"/>
          </p:nvPr>
        </p:nvSpPr>
        <p:spPr/>
        <p:txBody>
          <a:bodyPr/>
          <a:lstStyle/>
          <a:p>
            <a:fld id="{53E12DE8-824A-4EFF-8B6A-2F48E6EE7213}" type="slidenum">
              <a:rPr lang="en-US" smtClean="0"/>
              <a:t>10</a:t>
            </a:fld>
            <a:endParaRPr lang="en-US"/>
          </a:p>
        </p:txBody>
      </p:sp>
    </p:spTree>
    <p:extLst>
      <p:ext uri="{BB962C8B-B14F-4D97-AF65-F5344CB8AC3E}">
        <p14:creationId xmlns:p14="http://schemas.microsoft.com/office/powerpoint/2010/main" val="2290105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083791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97293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907156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526424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180606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428688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241501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636508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561627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078633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777323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
        <p:nvSpPr>
          <p:cNvPr id="7" name="Rectangle 6">
            <a:extLst>
              <a:ext uri="{FF2B5EF4-FFF2-40B4-BE49-F238E27FC236}">
                <a16:creationId xmlns:a16="http://schemas.microsoft.com/office/drawing/2014/main" id="{A6E43D4C-5B82-4BA9-80C8-39C407EDDDA5}"/>
              </a:ext>
            </a:extLst>
          </p:cNvPr>
          <p:cNvSpPr/>
          <p:nvPr userDrawn="1"/>
        </p:nvSpPr>
        <p:spPr>
          <a:xfrm>
            <a:off x="76200" y="0"/>
            <a:ext cx="1164771" cy="9144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818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025550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990262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752814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629200" y="2558767"/>
            <a:ext cx="10962800" cy="361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3" name="Google Shape;23;p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05365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1319450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1518690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067676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798861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761011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732435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6320987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174360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2018039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7613696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9188146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178180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338247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774973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101976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226826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95892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061066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dirty="0">
                <a:solidFill>
                  <a:schemeClr val="bg1"/>
                </a:solidFill>
              </a:rPr>
              <a:t>PH for Unit icon</a:t>
            </a:r>
          </a:p>
        </p:txBody>
      </p:sp>
      <p:pic>
        <p:nvPicPr>
          <p:cNvPr id="17" name="Picture 16"/>
          <p:cNvPicPr/>
          <p:nvPr userDrawn="1"/>
        </p:nvPicPr>
        <p:blipFill>
          <a:blip r:embed="rId13" cstate="print">
            <a:extLst>
              <a:ext uri="{28A0092B-C50C-407E-A947-70E740481C1C}">
                <a14:useLocalDpi xmlns:a14="http://schemas.microsoft.com/office/drawing/2010/main" val="0"/>
              </a:ext>
            </a:extLst>
          </a:blip>
          <a:stretch>
            <a:fillRect/>
          </a:stretch>
        </p:blipFill>
        <p:spPr>
          <a:xfrm>
            <a:off x="10586459" y="6344602"/>
            <a:ext cx="1319530" cy="388620"/>
          </a:xfrm>
          <a:prstGeom prst="rect">
            <a:avLst/>
          </a:prstGeom>
          <a:solidFill>
            <a:schemeClr val="tx1"/>
          </a:solidFill>
        </p:spPr>
      </p:pic>
    </p:spTree>
    <p:extLst>
      <p:ext uri="{BB962C8B-B14F-4D97-AF65-F5344CB8AC3E}">
        <p14:creationId xmlns:p14="http://schemas.microsoft.com/office/powerpoint/2010/main" val="163603197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dirty="0">
                <a:solidFill>
                  <a:schemeClr val="bg1"/>
                </a:solidFill>
              </a:rPr>
              <a:t>PH for Unit icon</a:t>
            </a:r>
          </a:p>
        </p:txBody>
      </p:sp>
      <p:pic>
        <p:nvPicPr>
          <p:cNvPr id="17" name="Picture 16"/>
          <p:cNvPicPr/>
          <p:nvPr userDrawn="1"/>
        </p:nvPicPr>
        <p:blipFill>
          <a:blip r:embed="rId14" cstate="print">
            <a:extLst>
              <a:ext uri="{28A0092B-C50C-407E-A947-70E740481C1C}">
                <a14:useLocalDpi xmlns:a14="http://schemas.microsoft.com/office/drawing/2010/main" val="0"/>
              </a:ext>
            </a:extLst>
          </a:blip>
          <a:stretch>
            <a:fillRect/>
          </a:stretch>
        </p:blipFill>
        <p:spPr>
          <a:xfrm>
            <a:off x="10586459" y="6344602"/>
            <a:ext cx="1319530" cy="388620"/>
          </a:xfrm>
          <a:prstGeom prst="rect">
            <a:avLst/>
          </a:prstGeom>
          <a:solidFill>
            <a:schemeClr val="tx1"/>
          </a:solidFill>
        </p:spPr>
      </p:pic>
    </p:spTree>
    <p:extLst>
      <p:ext uri="{BB962C8B-B14F-4D97-AF65-F5344CB8AC3E}">
        <p14:creationId xmlns:p14="http://schemas.microsoft.com/office/powerpoint/2010/main" val="128198102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pic>
        <p:nvPicPr>
          <p:cNvPr id="8" name="Picture 7"/>
          <p:cNvPicPr/>
          <p:nvPr userDrawn="1"/>
        </p:nvPicPr>
        <p:blipFill>
          <a:blip r:embed="rId13" cstate="print">
            <a:extLst>
              <a:ext uri="{28A0092B-C50C-407E-A947-70E740481C1C}">
                <a14:useLocalDpi xmlns:a14="http://schemas.microsoft.com/office/drawing/2010/main" val="0"/>
              </a:ext>
            </a:extLst>
          </a:blip>
          <a:stretch>
            <a:fillRect/>
          </a:stretch>
        </p:blipFill>
        <p:spPr>
          <a:xfrm>
            <a:off x="10586459" y="6344602"/>
            <a:ext cx="1319530" cy="388620"/>
          </a:xfrm>
          <a:prstGeom prst="rect">
            <a:avLst/>
          </a:prstGeom>
          <a:solidFill>
            <a:schemeClr val="tx1"/>
          </a:solidFill>
        </p:spPr>
      </p:pic>
    </p:spTree>
    <p:extLst>
      <p:ext uri="{BB962C8B-B14F-4D97-AF65-F5344CB8AC3E}">
        <p14:creationId xmlns:p14="http://schemas.microsoft.com/office/powerpoint/2010/main" val="4233103260"/>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clipart-library.com/clipart/6cpo5zXdi.htm" TargetMode="External"/><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hyperlink" Target="https://www.flickr.com/photos/_sk/4276400278"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2.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jpe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08F903-EB58-41E6-806F-65023D79D072}"/>
              </a:ext>
            </a:extLst>
          </p:cNvPr>
          <p:cNvSpPr/>
          <p:nvPr/>
        </p:nvSpPr>
        <p:spPr>
          <a:xfrm>
            <a:off x="8266670" y="3126259"/>
            <a:ext cx="2248930" cy="568411"/>
          </a:xfrm>
          <a:prstGeom prst="rect">
            <a:avLst/>
          </a:prstGeom>
          <a:solidFill>
            <a:srgbClr val="FFE4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D8E9204-BEF6-4E90-B038-0F8511C361A2}"/>
              </a:ext>
            </a:extLst>
          </p:cNvPr>
          <p:cNvSpPr/>
          <p:nvPr/>
        </p:nvSpPr>
        <p:spPr>
          <a:xfrm>
            <a:off x="5280454" y="4230129"/>
            <a:ext cx="650789" cy="568411"/>
          </a:xfrm>
          <a:prstGeom prst="rect">
            <a:avLst/>
          </a:prstGeom>
          <a:solidFill>
            <a:srgbClr val="FFE4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3436A23-C6E6-4161-B1C2-8CDD47F4271E}"/>
              </a:ext>
            </a:extLst>
          </p:cNvPr>
          <p:cNvSpPr>
            <a:spLocks noGrp="1"/>
          </p:cNvSpPr>
          <p:nvPr>
            <p:ph idx="1"/>
          </p:nvPr>
        </p:nvSpPr>
        <p:spPr>
          <a:xfrm>
            <a:off x="1666239" y="1357989"/>
            <a:ext cx="10319815" cy="4393982"/>
          </a:xfrm>
        </p:spPr>
        <p:txBody>
          <a:bodyPr vert="horz" lIns="91440" tIns="45720" rIns="91440" bIns="45720" rtlCol="0" anchor="t">
            <a:normAutofit fontScale="92500" lnSpcReduction="10000"/>
          </a:bodyPr>
          <a:lstStyle/>
          <a:p>
            <a:pPr marL="346075" indent="-346075">
              <a:lnSpc>
                <a:spcPct val="110000"/>
              </a:lnSpc>
              <a:spcBef>
                <a:spcPts val="600"/>
              </a:spcBef>
            </a:pPr>
            <a:r>
              <a:rPr lang="en-US" sz="3600" dirty="0">
                <a:solidFill>
                  <a:schemeClr val="bg2"/>
                </a:solidFill>
                <a:cs typeface="Calibri"/>
              </a:rPr>
              <a:t>Move into teams as assigned by your teacher. Each team will get a different High School Challenge sheet.</a:t>
            </a:r>
          </a:p>
          <a:p>
            <a:pPr marL="346075" indent="-346075">
              <a:lnSpc>
                <a:spcPct val="110000"/>
              </a:lnSpc>
              <a:spcBef>
                <a:spcPts val="600"/>
              </a:spcBef>
            </a:pPr>
            <a:r>
              <a:rPr lang="en-US" sz="3600" dirty="0">
                <a:solidFill>
                  <a:schemeClr val="bg2"/>
                </a:solidFill>
                <a:cs typeface="Calibri"/>
              </a:rPr>
              <a:t>Discuss the high school challenge highlighted on your sheet with your team. Decide which of the strategies on the list is best suited to address it. </a:t>
            </a:r>
          </a:p>
          <a:p>
            <a:pPr marL="346075" indent="-346075">
              <a:lnSpc>
                <a:spcPct val="110000"/>
              </a:lnSpc>
              <a:spcBef>
                <a:spcPts val="600"/>
              </a:spcBef>
            </a:pPr>
            <a:r>
              <a:rPr lang="en-US" sz="3600" dirty="0">
                <a:solidFill>
                  <a:schemeClr val="bg2"/>
                </a:solidFill>
                <a:cs typeface="Calibri"/>
              </a:rPr>
              <a:t>Choose one team member to </a:t>
            </a:r>
            <a:r>
              <a:rPr lang="en-US" sz="3600">
                <a:solidFill>
                  <a:schemeClr val="bg2"/>
                </a:solidFill>
                <a:cs typeface="Calibri"/>
              </a:rPr>
              <a:t>write the strategy </a:t>
            </a:r>
            <a:r>
              <a:rPr lang="en-US" sz="3600" dirty="0">
                <a:solidFill>
                  <a:schemeClr val="bg2"/>
                </a:solidFill>
                <a:cs typeface="Calibri"/>
              </a:rPr>
              <a:t>on the  board.</a:t>
            </a:r>
          </a:p>
          <a:p>
            <a:pPr marL="346075" indent="-346075">
              <a:lnSpc>
                <a:spcPct val="110000"/>
              </a:lnSpc>
              <a:spcBef>
                <a:spcPts val="600"/>
              </a:spcBef>
            </a:pPr>
            <a:r>
              <a:rPr lang="en-US" sz="3600" dirty="0">
                <a:solidFill>
                  <a:schemeClr val="bg2"/>
                </a:solidFill>
                <a:cs typeface="Calibri"/>
              </a:rPr>
              <a:t>Keep your challenge sheet for future reference.</a:t>
            </a:r>
          </a:p>
          <a:p>
            <a:endParaRPr lang="en-US" sz="2000" dirty="0">
              <a:solidFill>
                <a:schemeClr val="bg2"/>
              </a:solidFill>
              <a:cs typeface="Calibri"/>
            </a:endParaRPr>
          </a:p>
        </p:txBody>
      </p:sp>
      <p:sp>
        <p:nvSpPr>
          <p:cNvPr id="2" name="Title 1">
            <a:extLst>
              <a:ext uri="{FF2B5EF4-FFF2-40B4-BE49-F238E27FC236}">
                <a16:creationId xmlns:a16="http://schemas.microsoft.com/office/drawing/2014/main" id="{E44082F7-4B93-4B5A-8709-73156670CFFB}"/>
              </a:ext>
            </a:extLst>
          </p:cNvPr>
          <p:cNvSpPr>
            <a:spLocks noGrp="1"/>
          </p:cNvSpPr>
          <p:nvPr>
            <p:ph type="title"/>
          </p:nvPr>
        </p:nvSpPr>
        <p:spPr>
          <a:xfrm>
            <a:off x="1666239" y="321734"/>
            <a:ext cx="9882293" cy="1135737"/>
          </a:xfrm>
        </p:spPr>
        <p:txBody>
          <a:bodyPr>
            <a:normAutofit/>
          </a:bodyPr>
          <a:lstStyle/>
          <a:p>
            <a:r>
              <a:rPr lang="en-US" sz="4800" dirty="0">
                <a:solidFill>
                  <a:schemeClr val="bg2"/>
                </a:solidFill>
                <a:cs typeface="Calibri Light"/>
              </a:rPr>
              <a:t>Unit 3 Introductory Game</a:t>
            </a:r>
          </a:p>
        </p:txBody>
      </p:sp>
      <p:sp>
        <p:nvSpPr>
          <p:cNvPr id="5" name="AutoShape 3">
            <a:extLst>
              <a:ext uri="{FF2B5EF4-FFF2-40B4-BE49-F238E27FC236}">
                <a16:creationId xmlns:a16="http://schemas.microsoft.com/office/drawing/2014/main" id="{9DBE2C7D-DA55-406C-A0AB-8E58396CE1E7}"/>
              </a:ext>
            </a:extLst>
          </p:cNvPr>
          <p:cNvSpPr>
            <a:spLocks noChangeAspect="1" noChangeArrowheads="1" noTextEdit="1"/>
          </p:cNvSpPr>
          <p:nvPr/>
        </p:nvSpPr>
        <p:spPr bwMode="auto">
          <a:xfrm>
            <a:off x="1815062" y="1171575"/>
            <a:ext cx="1070134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97902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8012F-B790-41CA-97FA-5484CD622370}"/>
              </a:ext>
            </a:extLst>
          </p:cNvPr>
          <p:cNvSpPr>
            <a:spLocks noGrp="1"/>
          </p:cNvSpPr>
          <p:nvPr>
            <p:ph type="title"/>
          </p:nvPr>
        </p:nvSpPr>
        <p:spPr>
          <a:xfrm>
            <a:off x="1804806" y="494646"/>
            <a:ext cx="5711780" cy="785873"/>
          </a:xfrm>
        </p:spPr>
        <p:txBody>
          <a:bodyPr anchor="ctr">
            <a:normAutofit/>
          </a:bodyPr>
          <a:lstStyle/>
          <a:p>
            <a:r>
              <a:rPr lang="en-US" sz="4000" dirty="0">
                <a:solidFill>
                  <a:schemeClr val="bg2"/>
                </a:solidFill>
                <a:latin typeface="Berlin Sans FB Demi" panose="020E0802020502020306" pitchFamily="34" charset="0"/>
                <a:cs typeface="Calibri Light"/>
              </a:rPr>
              <a:t>Personal</a:t>
            </a:r>
            <a:r>
              <a:rPr lang="en-US" sz="4000" dirty="0">
                <a:solidFill>
                  <a:schemeClr val="bg2"/>
                </a:solidFill>
                <a:cs typeface="Calibri Light"/>
              </a:rPr>
              <a:t> </a:t>
            </a:r>
            <a:r>
              <a:rPr lang="en-US" sz="4000" dirty="0">
                <a:solidFill>
                  <a:schemeClr val="bg2"/>
                </a:solidFill>
                <a:latin typeface="Berlin Sans FB Demi" panose="020E0802020502020306" pitchFamily="34" charset="0"/>
                <a:cs typeface="Calibri Light"/>
              </a:rPr>
              <a:t>Reflection</a:t>
            </a:r>
            <a:r>
              <a:rPr lang="en-US" sz="4000" dirty="0">
                <a:solidFill>
                  <a:schemeClr val="bg2"/>
                </a:solidFill>
                <a:cs typeface="Calibri Light"/>
              </a:rPr>
              <a:t> </a:t>
            </a:r>
            <a:endParaRPr lang="en-US" sz="4000" dirty="0">
              <a:solidFill>
                <a:schemeClr val="bg2"/>
              </a:solidFill>
            </a:endParaRPr>
          </a:p>
        </p:txBody>
      </p:sp>
      <p:sp>
        <p:nvSpPr>
          <p:cNvPr id="3" name="Content Placeholder 2">
            <a:extLst>
              <a:ext uri="{FF2B5EF4-FFF2-40B4-BE49-F238E27FC236}">
                <a16:creationId xmlns:a16="http://schemas.microsoft.com/office/drawing/2014/main" id="{C098FC75-E915-4952-B637-39F9F8674BDC}"/>
              </a:ext>
            </a:extLst>
          </p:cNvPr>
          <p:cNvSpPr>
            <a:spLocks noGrp="1"/>
          </p:cNvSpPr>
          <p:nvPr>
            <p:ph idx="1"/>
          </p:nvPr>
        </p:nvSpPr>
        <p:spPr>
          <a:xfrm>
            <a:off x="1804806" y="1424191"/>
            <a:ext cx="10005011" cy="5140159"/>
          </a:xfrm>
        </p:spPr>
        <p:txBody>
          <a:bodyPr vert="horz" lIns="91440" tIns="45720" rIns="91440" bIns="45720" rtlCol="0" anchor="t">
            <a:normAutofit/>
          </a:bodyPr>
          <a:lstStyle/>
          <a:p>
            <a:pPr marL="0" indent="0">
              <a:lnSpc>
                <a:spcPct val="100000"/>
              </a:lnSpc>
              <a:buNone/>
            </a:pPr>
            <a:r>
              <a:rPr lang="en-US" sz="4000" dirty="0">
                <a:solidFill>
                  <a:schemeClr val="bg2"/>
                </a:solidFill>
                <a:ea typeface="+mn-lt"/>
                <a:cs typeface="+mn-lt"/>
              </a:rPr>
              <a:t>Evaluate your personal organizational system. Write down answers to the following:</a:t>
            </a:r>
          </a:p>
          <a:p>
            <a:pPr marL="396875" indent="-396875">
              <a:lnSpc>
                <a:spcPct val="100000"/>
              </a:lnSpc>
            </a:pPr>
            <a:r>
              <a:rPr lang="en-US" sz="4000" dirty="0">
                <a:solidFill>
                  <a:schemeClr val="bg2"/>
                </a:solidFill>
                <a:ea typeface="+mn-lt"/>
                <a:cs typeface="+mn-lt"/>
              </a:rPr>
              <a:t>How do you keep your materials organized?</a:t>
            </a:r>
          </a:p>
          <a:p>
            <a:pPr marL="396875" indent="-396875">
              <a:lnSpc>
                <a:spcPct val="100000"/>
              </a:lnSpc>
            </a:pPr>
            <a:r>
              <a:rPr lang="en-US" sz="4000" dirty="0">
                <a:solidFill>
                  <a:schemeClr val="bg2"/>
                </a:solidFill>
                <a:ea typeface="+mn-lt"/>
                <a:cs typeface="+mn-lt"/>
              </a:rPr>
              <a:t>What do you like about your current system?</a:t>
            </a:r>
          </a:p>
          <a:p>
            <a:pPr marL="396875" indent="-396875">
              <a:lnSpc>
                <a:spcPct val="100000"/>
              </a:lnSpc>
            </a:pPr>
            <a:r>
              <a:rPr lang="en-US" sz="4000" dirty="0">
                <a:solidFill>
                  <a:schemeClr val="bg2"/>
                </a:solidFill>
                <a:ea typeface="+mn-lt"/>
                <a:cs typeface="+mn-lt"/>
              </a:rPr>
              <a:t>What would you like to change?</a:t>
            </a:r>
          </a:p>
          <a:p>
            <a:pPr marL="0" indent="0">
              <a:lnSpc>
                <a:spcPct val="100000"/>
              </a:lnSpc>
              <a:spcBef>
                <a:spcPts val="2400"/>
              </a:spcBef>
              <a:buNone/>
            </a:pPr>
            <a:r>
              <a:rPr lang="en-US" sz="4000" dirty="0">
                <a:solidFill>
                  <a:schemeClr val="bg2"/>
                </a:solidFill>
                <a:ea typeface="+mn-lt"/>
                <a:cs typeface="+mn-lt"/>
              </a:rPr>
              <a:t>Now turn and share your conclusions with a partner.</a:t>
            </a:r>
          </a:p>
        </p:txBody>
      </p:sp>
    </p:spTree>
    <p:extLst>
      <p:ext uri="{BB962C8B-B14F-4D97-AF65-F5344CB8AC3E}">
        <p14:creationId xmlns:p14="http://schemas.microsoft.com/office/powerpoint/2010/main" val="254877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y cleaning living room clipart free ">
            <a:extLst>
              <a:ext uri="{FF2B5EF4-FFF2-40B4-BE49-F238E27FC236}">
                <a16:creationId xmlns:a16="http://schemas.microsoft.com/office/drawing/2014/main" id="{2DD744CF-BA6C-481F-9756-FFDB89B2EE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0054" y="1766214"/>
            <a:ext cx="5165207" cy="40965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03E13FC-D7B0-451B-B86D-575F3CDEA405}"/>
              </a:ext>
            </a:extLst>
          </p:cNvPr>
          <p:cNvSpPr>
            <a:spLocks noGrp="1"/>
          </p:cNvSpPr>
          <p:nvPr>
            <p:ph type="title"/>
          </p:nvPr>
        </p:nvSpPr>
        <p:spPr>
          <a:xfrm>
            <a:off x="1496519" y="633175"/>
            <a:ext cx="6411805" cy="993495"/>
          </a:xfrm>
        </p:spPr>
        <p:txBody>
          <a:bodyPr anchor="b">
            <a:normAutofit/>
          </a:bodyPr>
          <a:lstStyle/>
          <a:p>
            <a:pPr algn="ctr"/>
            <a:r>
              <a:rPr lang="en-US" dirty="0">
                <a:solidFill>
                  <a:schemeClr val="bg2"/>
                </a:solidFill>
                <a:cs typeface="Calibri Light"/>
              </a:rPr>
              <a:t>Organizational Time</a:t>
            </a:r>
            <a:endParaRPr lang="en-US" dirty="0">
              <a:solidFill>
                <a:schemeClr val="bg2"/>
              </a:solidFill>
            </a:endParaRPr>
          </a:p>
        </p:txBody>
      </p:sp>
      <p:sp>
        <p:nvSpPr>
          <p:cNvPr id="3" name="Content Placeholder 2">
            <a:extLst>
              <a:ext uri="{FF2B5EF4-FFF2-40B4-BE49-F238E27FC236}">
                <a16:creationId xmlns:a16="http://schemas.microsoft.com/office/drawing/2014/main" id="{FE42423E-8537-4DA4-96F4-E299433A851D}"/>
              </a:ext>
            </a:extLst>
          </p:cNvPr>
          <p:cNvSpPr>
            <a:spLocks noGrp="1"/>
          </p:cNvSpPr>
          <p:nvPr>
            <p:ph idx="1"/>
          </p:nvPr>
        </p:nvSpPr>
        <p:spPr>
          <a:xfrm>
            <a:off x="1409890" y="1925493"/>
            <a:ext cx="6594423" cy="4119172"/>
          </a:xfrm>
        </p:spPr>
        <p:txBody>
          <a:bodyPr vert="horz" lIns="91440" tIns="45720" rIns="91440" bIns="45720" rtlCol="0" anchor="t">
            <a:normAutofit/>
          </a:bodyPr>
          <a:lstStyle/>
          <a:p>
            <a:pPr marL="0" indent="0" algn="ctr">
              <a:lnSpc>
                <a:spcPct val="100000"/>
              </a:lnSpc>
              <a:buNone/>
            </a:pPr>
            <a:r>
              <a:rPr lang="en-US" sz="3500" dirty="0">
                <a:solidFill>
                  <a:schemeClr val="bg2"/>
                </a:solidFill>
                <a:cs typeface="Calibri"/>
              </a:rPr>
              <a:t>Take time to implement activities from today, including:</a:t>
            </a:r>
          </a:p>
          <a:p>
            <a:pPr lvl="1" algn="ctr">
              <a:lnSpc>
                <a:spcPct val="100000"/>
              </a:lnSpc>
            </a:pPr>
            <a:r>
              <a:rPr lang="en-US" sz="3500" dirty="0">
                <a:solidFill>
                  <a:schemeClr val="bg2"/>
                </a:solidFill>
                <a:cs typeface="Calibri"/>
              </a:rPr>
              <a:t>Organizing and cleaning items in binders</a:t>
            </a:r>
          </a:p>
          <a:p>
            <a:pPr lvl="1" algn="ctr">
              <a:lnSpc>
                <a:spcPct val="100000"/>
              </a:lnSpc>
            </a:pPr>
            <a:r>
              <a:rPr lang="en-US" sz="3500" dirty="0">
                <a:solidFill>
                  <a:schemeClr val="bg2"/>
                </a:solidFill>
                <a:cs typeface="Calibri"/>
              </a:rPr>
              <a:t>Labelling </a:t>
            </a:r>
          </a:p>
          <a:p>
            <a:pPr lvl="1" algn="ctr">
              <a:lnSpc>
                <a:spcPct val="100000"/>
              </a:lnSpc>
            </a:pPr>
            <a:r>
              <a:rPr lang="en-US" sz="3500" dirty="0">
                <a:solidFill>
                  <a:schemeClr val="bg2"/>
                </a:solidFill>
                <a:cs typeface="Calibri"/>
              </a:rPr>
              <a:t>Sorting</a:t>
            </a:r>
          </a:p>
        </p:txBody>
      </p:sp>
    </p:spTree>
    <p:extLst>
      <p:ext uri="{BB962C8B-B14F-4D97-AF65-F5344CB8AC3E}">
        <p14:creationId xmlns:p14="http://schemas.microsoft.com/office/powerpoint/2010/main" val="3988216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3120A-046B-45F2-8FBE-81D7BCBAA0AA}"/>
              </a:ext>
            </a:extLst>
          </p:cNvPr>
          <p:cNvSpPr>
            <a:spLocks noGrp="1"/>
          </p:cNvSpPr>
          <p:nvPr>
            <p:ph type="title"/>
          </p:nvPr>
        </p:nvSpPr>
        <p:spPr>
          <a:xfrm>
            <a:off x="1462868" y="1015589"/>
            <a:ext cx="9753773" cy="1554480"/>
          </a:xfrm>
        </p:spPr>
        <p:txBody>
          <a:bodyPr anchor="ctr">
            <a:normAutofit/>
          </a:bodyPr>
          <a:lstStyle/>
          <a:p>
            <a:r>
              <a:rPr lang="en-US" sz="4800" dirty="0">
                <a:solidFill>
                  <a:schemeClr val="bg2"/>
                </a:solidFill>
                <a:cs typeface="Calibri Light"/>
              </a:rPr>
              <a:t>For today's exit ticket, please complete the following sentences:</a:t>
            </a:r>
            <a:endParaRPr lang="en-US" sz="4800" dirty="0">
              <a:solidFill>
                <a:schemeClr val="bg2"/>
              </a:solidFill>
            </a:endParaRPr>
          </a:p>
        </p:txBody>
      </p:sp>
      <p:graphicFrame>
        <p:nvGraphicFramePr>
          <p:cNvPr id="5" name="Content Placeholder 2">
            <a:extLst>
              <a:ext uri="{FF2B5EF4-FFF2-40B4-BE49-F238E27FC236}">
                <a16:creationId xmlns:a16="http://schemas.microsoft.com/office/drawing/2014/main" id="{C568DFEA-EDD7-440D-939B-E3C302D82FE0}"/>
              </a:ext>
            </a:extLst>
          </p:cNvPr>
          <p:cNvGraphicFramePr>
            <a:graphicFrameLocks noGrp="1"/>
          </p:cNvGraphicFramePr>
          <p:nvPr>
            <p:ph idx="1"/>
            <p:extLst>
              <p:ext uri="{D42A27DB-BD31-4B8C-83A1-F6EECF244321}">
                <p14:modId xmlns:p14="http://schemas.microsoft.com/office/powerpoint/2010/main" val="545835764"/>
              </p:ext>
            </p:extLst>
          </p:nvPr>
        </p:nvGraphicFramePr>
        <p:xfrm>
          <a:off x="1462868" y="2632509"/>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9178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277" y="606100"/>
            <a:ext cx="11696700" cy="260071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700000"/>
                </a:solidFill>
                <a:effectLst/>
                <a:uLnTx/>
                <a:uFillTx/>
                <a:latin typeface="Berlin Sans FB Demi" panose="020E0802020502020306" pitchFamily="34" charset="0"/>
                <a:ea typeface="+mn-ea"/>
                <a:cs typeface="+mn-cs"/>
              </a:rPr>
              <a:t>References &amp; Resources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Photos &amp; Images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rPr>
              <a:t>Slide 1: </a:t>
            </a: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hlinkClick r:id="rId3"/>
              </a:rPr>
              <a:t>http://clipart-library.com/clipart/6cpo5zXdi.htm</a:t>
            </a:r>
            <a:endParaRPr kumimoji="0" lang="en-US" sz="1100" b="0" i="0" u="none" strike="noStrike" kern="0" cap="none" spc="0" normalizeH="0" baseline="0" noProof="0" dirty="0">
              <a:ln>
                <a:noFill/>
              </a:ln>
              <a:solidFill>
                <a:srgbClr val="000000"/>
              </a:solidFill>
              <a:effectLst/>
              <a:uLnTx/>
              <a:uFillTx/>
              <a:latin typeface="Arial"/>
              <a:ea typeface="+mn-ea"/>
              <a:cs typeface="Arial"/>
              <a:sym typeface="Arial"/>
            </a:endParaRPr>
          </a:p>
          <a:p>
            <a:pPr lvl="0">
              <a:defRPr/>
            </a:pPr>
            <a:r>
              <a:rPr lang="en-US" sz="1100" kern="0" dirty="0">
                <a:solidFill>
                  <a:srgbClr val="000000"/>
                </a:solidFill>
                <a:latin typeface="Arial"/>
                <a:cs typeface="Arial"/>
                <a:sym typeface="Arial"/>
              </a:rPr>
              <a:t>Slide 2 and unit thumbnail: </a:t>
            </a:r>
            <a:r>
              <a:rPr lang="en-US" sz="1100" kern="0" dirty="0">
                <a:solidFill>
                  <a:srgbClr val="000000"/>
                </a:solidFill>
                <a:latin typeface="Arial"/>
                <a:cs typeface="Arial"/>
                <a:sym typeface="Arial"/>
                <a:hlinkClick r:id="rId4"/>
              </a:rPr>
              <a:t>https://www.flickr.com/photos/_sk/4276400278</a:t>
            </a:r>
            <a:r>
              <a:rPr lang="en-US" sz="1100" kern="0" dirty="0">
                <a:solidFill>
                  <a:srgbClr val="000000"/>
                </a:solidFill>
                <a:latin typeface="Arial"/>
                <a:cs typeface="Arial"/>
                <a:sym typeface="Arial"/>
              </a:rPr>
              <a:t> </a:t>
            </a:r>
            <a:endParaRPr kumimoji="0" lang="en-US" sz="11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rPr>
              <a:t>Slide 3: https://pixabay.com/id/illustrations/akses-banyak-tangan-933142/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 8: http://clipart-library.com/binders-cliparts.html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 9: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Ardi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Nurfiyanto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from Noun Project https://thenounproject.com/search/?q=pencil&amp;i=4008186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http://clipart-library.com/clipart/6iy59X4KT.htm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https://thenounproject.com/term/backpack/2551/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 11: http://clipart-library.com/clipart/1884711.htm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018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053A-813D-EE42-B27C-260BCA46738E}"/>
              </a:ext>
            </a:extLst>
          </p:cNvPr>
          <p:cNvSpPr>
            <a:spLocks noGrp="1"/>
          </p:cNvSpPr>
          <p:nvPr>
            <p:ph type="title"/>
          </p:nvPr>
        </p:nvSpPr>
        <p:spPr>
          <a:xfrm>
            <a:off x="1484244" y="77494"/>
            <a:ext cx="10451106" cy="914400"/>
          </a:xfrm>
        </p:spPr>
        <p:txBody>
          <a:bodyPr>
            <a:noAutofit/>
          </a:bodyPr>
          <a:lstStyle/>
          <a:p>
            <a:r>
              <a:rPr lang="en-US" sz="4000" dirty="0">
                <a:solidFill>
                  <a:schemeClr val="bg2"/>
                </a:solidFill>
              </a:rPr>
              <a:t>Strategies for Meeting High School Challenges</a:t>
            </a:r>
          </a:p>
        </p:txBody>
      </p:sp>
      <p:graphicFrame>
        <p:nvGraphicFramePr>
          <p:cNvPr id="5" name="Content Placeholder 2">
            <a:extLst>
              <a:ext uri="{FF2B5EF4-FFF2-40B4-BE49-F238E27FC236}">
                <a16:creationId xmlns:a16="http://schemas.microsoft.com/office/drawing/2014/main" id="{24BF51EF-C892-4478-8F26-BE756C855345}"/>
              </a:ext>
            </a:extLst>
          </p:cNvPr>
          <p:cNvGraphicFramePr>
            <a:graphicFrameLocks noGrp="1"/>
          </p:cNvGraphicFramePr>
          <p:nvPr>
            <p:ph idx="1"/>
            <p:extLst>
              <p:ext uri="{D42A27DB-BD31-4B8C-83A1-F6EECF244321}">
                <p14:modId xmlns:p14="http://schemas.microsoft.com/office/powerpoint/2010/main" val="2974539769"/>
              </p:ext>
            </p:extLst>
          </p:nvPr>
        </p:nvGraphicFramePr>
        <p:xfrm>
          <a:off x="2529838" y="1121229"/>
          <a:ext cx="6019799" cy="5333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F02EA676-0792-4A56-A1F6-9ACFD66E8CBA}"/>
              </a:ext>
            </a:extLst>
          </p:cNvPr>
          <p:cNvSpPr/>
          <p:nvPr/>
        </p:nvSpPr>
        <p:spPr>
          <a:xfrm>
            <a:off x="76200" y="0"/>
            <a:ext cx="1164771" cy="914400"/>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2304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5CDC-D4B9-4AE9-9A1A-FCA6750837F5}"/>
              </a:ext>
            </a:extLst>
          </p:cNvPr>
          <p:cNvSpPr>
            <a:spLocks noGrp="1"/>
          </p:cNvSpPr>
          <p:nvPr>
            <p:ph type="ctrTitle"/>
          </p:nvPr>
        </p:nvSpPr>
        <p:spPr>
          <a:xfrm>
            <a:off x="2209800" y="769665"/>
            <a:ext cx="9144000" cy="980757"/>
          </a:xfrm>
        </p:spPr>
        <p:txBody>
          <a:bodyPr anchor="t"/>
          <a:lstStyle/>
          <a:p>
            <a:r>
              <a:rPr lang="en-US" dirty="0">
                <a:latin typeface="Berlin Sans FB" panose="020E0602020502020306" pitchFamily="34" charset="0"/>
              </a:rPr>
              <a:t>Managing My Learning</a:t>
            </a:r>
          </a:p>
        </p:txBody>
      </p:sp>
      <p:sp>
        <p:nvSpPr>
          <p:cNvPr id="3" name="Subtitle 2">
            <a:extLst>
              <a:ext uri="{FF2B5EF4-FFF2-40B4-BE49-F238E27FC236}">
                <a16:creationId xmlns:a16="http://schemas.microsoft.com/office/drawing/2014/main" id="{A987A6B0-D030-425A-A67B-31A8E5C83771}"/>
              </a:ext>
            </a:extLst>
          </p:cNvPr>
          <p:cNvSpPr>
            <a:spLocks noGrp="1"/>
          </p:cNvSpPr>
          <p:nvPr>
            <p:ph type="subTitle" idx="1"/>
          </p:nvPr>
        </p:nvSpPr>
        <p:spPr>
          <a:xfrm>
            <a:off x="2209800" y="1864678"/>
            <a:ext cx="9144000" cy="852396"/>
          </a:xfrm>
        </p:spPr>
        <p:txBody>
          <a:bodyPr>
            <a:normAutofit/>
          </a:bodyPr>
          <a:lstStyle/>
          <a:p>
            <a:r>
              <a:rPr lang="en-US" sz="4400" dirty="0">
                <a:latin typeface="Berlin Sans FB" panose="020E0602020502020306" pitchFamily="34" charset="0"/>
              </a:rPr>
              <a:t>Day 1: Getting and Staying Organized</a:t>
            </a:r>
          </a:p>
        </p:txBody>
      </p:sp>
      <p:sp>
        <p:nvSpPr>
          <p:cNvPr id="4" name="Rectangle 3">
            <a:extLst>
              <a:ext uri="{FF2B5EF4-FFF2-40B4-BE49-F238E27FC236}">
                <a16:creationId xmlns:a16="http://schemas.microsoft.com/office/drawing/2014/main" id="{28C6BF39-D69C-44D1-8471-46A37B33418B}"/>
              </a:ext>
            </a:extLst>
          </p:cNvPr>
          <p:cNvSpPr/>
          <p:nvPr/>
        </p:nvSpPr>
        <p:spPr>
          <a:xfrm>
            <a:off x="76200" y="0"/>
            <a:ext cx="1164771" cy="9144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14D0492-A72E-44CA-B9CC-434EC181D655}"/>
              </a:ext>
            </a:extLst>
          </p:cNvPr>
          <p:cNvSpPr/>
          <p:nvPr/>
        </p:nvSpPr>
        <p:spPr>
          <a:xfrm>
            <a:off x="3866606" y="2873829"/>
            <a:ext cx="6035040" cy="338328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44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1026" name="Picture 2" descr="https://pixabay.com/get/g2e6581f5b9baa1a15ee0b0433714cb4b1123c5e541e79e4bd9dfad859111018a8c0ee98e2ed51b1a8490a37b47d03278_1920.jpg">
            <a:extLst>
              <a:ext uri="{FF2B5EF4-FFF2-40B4-BE49-F238E27FC236}">
                <a16:creationId xmlns:a16="http://schemas.microsoft.com/office/drawing/2014/main" id="{5F238448-7F17-4332-BDB6-C987AD8DD45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398521" y="1553836"/>
            <a:ext cx="6849993" cy="4773925"/>
          </a:xfrm>
          <a:prstGeom prst="rect">
            <a:avLst/>
          </a:prstGeom>
          <a:noFill/>
          <a:extLst>
            <a:ext uri="{909E8E84-426E-40DD-AFC4-6F175D3DCCD1}">
              <a14:hiddenFill xmlns:a14="http://schemas.microsoft.com/office/drawing/2010/main">
                <a:solidFill>
                  <a:srgbClr val="FFFFFF"/>
                </a:solidFill>
              </a14:hiddenFill>
            </a:ext>
          </a:extLst>
        </p:spPr>
      </p:pic>
      <p:sp>
        <p:nvSpPr>
          <p:cNvPr id="78" name="Google Shape;78;p15"/>
          <p:cNvSpPr txBox="1">
            <a:spLocks noGrp="1"/>
          </p:cNvSpPr>
          <p:nvPr>
            <p:ph type="title"/>
          </p:nvPr>
        </p:nvSpPr>
        <p:spPr>
          <a:xfrm>
            <a:off x="1810173" y="311159"/>
            <a:ext cx="5288280" cy="1023600"/>
          </a:xfrm>
          <a:prstGeom prst="rect">
            <a:avLst/>
          </a:prstGeom>
        </p:spPr>
        <p:txBody>
          <a:bodyPr spcFirstLastPara="1" vert="horz" wrap="square" lIns="121900" tIns="121900" rIns="121900" bIns="121900" rtlCol="0" anchor="b" anchorCtr="0">
            <a:noAutofit/>
          </a:bodyPr>
          <a:lstStyle/>
          <a:p>
            <a:r>
              <a:rPr lang="en" dirty="0">
                <a:solidFill>
                  <a:schemeClr val="bg2"/>
                </a:solidFill>
              </a:rPr>
              <a:t>Student Dedication</a:t>
            </a:r>
            <a:endParaRPr dirty="0">
              <a:solidFill>
                <a:schemeClr val="bg2"/>
              </a:solidFill>
            </a:endParaRPr>
          </a:p>
        </p:txBody>
      </p:sp>
      <p:sp>
        <p:nvSpPr>
          <p:cNvPr id="4" name="Rectangle 3">
            <a:extLst>
              <a:ext uri="{FF2B5EF4-FFF2-40B4-BE49-F238E27FC236}">
                <a16:creationId xmlns:a16="http://schemas.microsoft.com/office/drawing/2014/main" id="{366384F3-9FA3-4B4D-934E-D04D6D948612}"/>
              </a:ext>
            </a:extLst>
          </p:cNvPr>
          <p:cNvSpPr/>
          <p:nvPr/>
        </p:nvSpPr>
        <p:spPr>
          <a:xfrm>
            <a:off x="76200" y="0"/>
            <a:ext cx="1164771" cy="9144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053A-813D-EE42-B27C-260BCA46738E}"/>
              </a:ext>
            </a:extLst>
          </p:cNvPr>
          <p:cNvSpPr>
            <a:spLocks noGrp="1"/>
          </p:cNvSpPr>
          <p:nvPr>
            <p:ph type="title"/>
          </p:nvPr>
        </p:nvSpPr>
        <p:spPr>
          <a:xfrm>
            <a:off x="2453384" y="304831"/>
            <a:ext cx="9405511" cy="738021"/>
          </a:xfrm>
        </p:spPr>
        <p:txBody>
          <a:bodyPr>
            <a:noAutofit/>
          </a:bodyPr>
          <a:lstStyle/>
          <a:p>
            <a:r>
              <a:rPr lang="en-US" sz="4000" dirty="0">
                <a:solidFill>
                  <a:schemeClr val="bg2"/>
                </a:solidFill>
              </a:rPr>
              <a:t>Managing My Learning Road Map</a:t>
            </a:r>
          </a:p>
        </p:txBody>
      </p:sp>
      <p:graphicFrame>
        <p:nvGraphicFramePr>
          <p:cNvPr id="5" name="Content Placeholder 2">
            <a:extLst>
              <a:ext uri="{FF2B5EF4-FFF2-40B4-BE49-F238E27FC236}">
                <a16:creationId xmlns:a16="http://schemas.microsoft.com/office/drawing/2014/main" id="{24BF51EF-C892-4478-8F26-BE756C855345}"/>
              </a:ext>
            </a:extLst>
          </p:cNvPr>
          <p:cNvGraphicFramePr>
            <a:graphicFrameLocks noGrp="1"/>
          </p:cNvGraphicFramePr>
          <p:nvPr>
            <p:ph idx="1"/>
          </p:nvPr>
        </p:nvGraphicFramePr>
        <p:xfrm>
          <a:off x="2529838" y="1121229"/>
          <a:ext cx="6019799" cy="5333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F02EA676-0792-4A56-A1F6-9ACFD66E8CBA}"/>
              </a:ext>
            </a:extLst>
          </p:cNvPr>
          <p:cNvSpPr/>
          <p:nvPr/>
        </p:nvSpPr>
        <p:spPr>
          <a:xfrm>
            <a:off x="76200" y="0"/>
            <a:ext cx="1164771" cy="914400"/>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9433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053A-813D-EE42-B27C-260BCA46738E}"/>
              </a:ext>
            </a:extLst>
          </p:cNvPr>
          <p:cNvSpPr>
            <a:spLocks noGrp="1"/>
          </p:cNvSpPr>
          <p:nvPr>
            <p:ph type="title"/>
          </p:nvPr>
        </p:nvSpPr>
        <p:spPr>
          <a:xfrm>
            <a:off x="1763231" y="358814"/>
            <a:ext cx="5453997" cy="1298437"/>
          </a:xfrm>
        </p:spPr>
        <p:txBody>
          <a:bodyPr>
            <a:normAutofit/>
          </a:bodyPr>
          <a:lstStyle/>
          <a:p>
            <a:r>
              <a:rPr lang="en-US" sz="6000" dirty="0">
                <a:solidFill>
                  <a:schemeClr val="bg2"/>
                </a:solidFill>
              </a:rPr>
              <a:t>Today’s Agenda</a:t>
            </a:r>
          </a:p>
        </p:txBody>
      </p:sp>
      <p:graphicFrame>
        <p:nvGraphicFramePr>
          <p:cNvPr id="5" name="Content Placeholder 2">
            <a:extLst>
              <a:ext uri="{FF2B5EF4-FFF2-40B4-BE49-F238E27FC236}">
                <a16:creationId xmlns:a16="http://schemas.microsoft.com/office/drawing/2014/main" id="{24BF51EF-C892-4478-8F26-BE756C855345}"/>
              </a:ext>
            </a:extLst>
          </p:cNvPr>
          <p:cNvGraphicFramePr>
            <a:graphicFrameLocks noGrp="1"/>
          </p:cNvGraphicFramePr>
          <p:nvPr>
            <p:ph idx="1"/>
            <p:extLst>
              <p:ext uri="{D42A27DB-BD31-4B8C-83A1-F6EECF244321}">
                <p14:modId xmlns:p14="http://schemas.microsoft.com/office/powerpoint/2010/main" val="1854401484"/>
              </p:ext>
            </p:extLst>
          </p:nvPr>
        </p:nvGraphicFramePr>
        <p:xfrm>
          <a:off x="1772998" y="1962051"/>
          <a:ext cx="8665537" cy="4199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F9CC8992-C19D-496B-BCF3-54AFBF344B01}"/>
              </a:ext>
            </a:extLst>
          </p:cNvPr>
          <p:cNvSpPr/>
          <p:nvPr/>
        </p:nvSpPr>
        <p:spPr>
          <a:xfrm>
            <a:off x="76200" y="0"/>
            <a:ext cx="1164771" cy="9144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9148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987176C-1AEE-4FD4-B21F-54AF63F0D83F}"/>
              </a:ext>
            </a:extLst>
          </p:cNvPr>
          <p:cNvSpPr>
            <a:spLocks noGrp="1"/>
          </p:cNvSpPr>
          <p:nvPr>
            <p:ph type="title"/>
          </p:nvPr>
        </p:nvSpPr>
        <p:spPr>
          <a:xfrm>
            <a:off x="1785257" y="321734"/>
            <a:ext cx="9763276" cy="864809"/>
          </a:xfrm>
        </p:spPr>
        <p:txBody>
          <a:bodyPr>
            <a:normAutofit/>
          </a:bodyPr>
          <a:lstStyle/>
          <a:p>
            <a:r>
              <a:rPr lang="en-US" dirty="0">
                <a:solidFill>
                  <a:schemeClr val="bg2"/>
                </a:solidFill>
                <a:cs typeface="Calibri Light"/>
              </a:rPr>
              <a:t>Think, Pair, and Share</a:t>
            </a:r>
          </a:p>
        </p:txBody>
      </p:sp>
      <p:sp>
        <p:nvSpPr>
          <p:cNvPr id="4" name="Content Placeholder 2">
            <a:extLst>
              <a:ext uri="{FF2B5EF4-FFF2-40B4-BE49-F238E27FC236}">
                <a16:creationId xmlns:a16="http://schemas.microsoft.com/office/drawing/2014/main" id="{2F93BEE9-1325-4FC6-B47A-893E7432EC70}"/>
              </a:ext>
            </a:extLst>
          </p:cNvPr>
          <p:cNvSpPr txBox="1">
            <a:spLocks/>
          </p:cNvSpPr>
          <p:nvPr/>
        </p:nvSpPr>
        <p:spPr>
          <a:xfrm>
            <a:off x="1794882" y="1343184"/>
            <a:ext cx="9111342" cy="15034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3200" dirty="0">
                <a:solidFill>
                  <a:schemeClr val="bg2"/>
                </a:solidFill>
                <a:cs typeface="Calibri"/>
              </a:rPr>
              <a:t>Brainstorm with a partner to complete the “What I Need” activity sheet.</a:t>
            </a:r>
          </a:p>
        </p:txBody>
      </p:sp>
      <p:pic>
        <p:nvPicPr>
          <p:cNvPr id="2" name="Picture 1">
            <a:extLst>
              <a:ext uri="{FF2B5EF4-FFF2-40B4-BE49-F238E27FC236}">
                <a16:creationId xmlns:a16="http://schemas.microsoft.com/office/drawing/2014/main" id="{BB73A4CD-0B6E-4C1E-9986-8529A7C0B2D1}"/>
              </a:ext>
            </a:extLst>
          </p:cNvPr>
          <p:cNvPicPr>
            <a:picLocks noChangeAspect="1"/>
          </p:cNvPicPr>
          <p:nvPr/>
        </p:nvPicPr>
        <p:blipFill>
          <a:blip r:embed="rId3"/>
          <a:stretch>
            <a:fillRect/>
          </a:stretch>
        </p:blipFill>
        <p:spPr>
          <a:xfrm>
            <a:off x="2173969" y="2530266"/>
            <a:ext cx="8353168" cy="3759324"/>
          </a:xfrm>
          <a:prstGeom prst="rect">
            <a:avLst/>
          </a:prstGeom>
          <a:ln>
            <a:solidFill>
              <a:schemeClr val="bg1"/>
            </a:solidFill>
          </a:ln>
        </p:spPr>
      </p:pic>
    </p:spTree>
    <p:extLst>
      <p:ext uri="{BB962C8B-B14F-4D97-AF65-F5344CB8AC3E}">
        <p14:creationId xmlns:p14="http://schemas.microsoft.com/office/powerpoint/2010/main" val="1636505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8012F-B790-41CA-97FA-5484CD622370}"/>
              </a:ext>
            </a:extLst>
          </p:cNvPr>
          <p:cNvSpPr>
            <a:spLocks noGrp="1"/>
          </p:cNvSpPr>
          <p:nvPr>
            <p:ph type="title"/>
          </p:nvPr>
        </p:nvSpPr>
        <p:spPr>
          <a:xfrm>
            <a:off x="1418363" y="465984"/>
            <a:ext cx="5711780" cy="785873"/>
          </a:xfrm>
        </p:spPr>
        <p:txBody>
          <a:bodyPr anchor="ctr">
            <a:normAutofit/>
          </a:bodyPr>
          <a:lstStyle/>
          <a:p>
            <a:r>
              <a:rPr lang="en-US" sz="4000" dirty="0">
                <a:solidFill>
                  <a:schemeClr val="bg2"/>
                </a:solidFill>
                <a:cs typeface="Calibri Light"/>
              </a:rPr>
              <a:t>Organizational Options </a:t>
            </a:r>
            <a:endParaRPr lang="en-US" sz="4000" dirty="0">
              <a:solidFill>
                <a:schemeClr val="bg2"/>
              </a:solidFill>
            </a:endParaRPr>
          </a:p>
        </p:txBody>
      </p:sp>
      <p:sp>
        <p:nvSpPr>
          <p:cNvPr id="3" name="Content Placeholder 2">
            <a:extLst>
              <a:ext uri="{FF2B5EF4-FFF2-40B4-BE49-F238E27FC236}">
                <a16:creationId xmlns:a16="http://schemas.microsoft.com/office/drawing/2014/main" id="{C098FC75-E915-4952-B637-39F9F8674BDC}"/>
              </a:ext>
            </a:extLst>
          </p:cNvPr>
          <p:cNvSpPr>
            <a:spLocks noGrp="1"/>
          </p:cNvSpPr>
          <p:nvPr>
            <p:ph idx="1"/>
          </p:nvPr>
        </p:nvSpPr>
        <p:spPr>
          <a:xfrm>
            <a:off x="1418363" y="1251857"/>
            <a:ext cx="6484666" cy="5140159"/>
          </a:xfrm>
        </p:spPr>
        <p:txBody>
          <a:bodyPr vert="horz" lIns="91440" tIns="45720" rIns="91440" bIns="45720" rtlCol="0" anchor="ctr">
            <a:normAutofit/>
          </a:bodyPr>
          <a:lstStyle/>
          <a:p>
            <a:pPr>
              <a:lnSpc>
                <a:spcPct val="100000"/>
              </a:lnSpc>
            </a:pPr>
            <a:r>
              <a:rPr lang="en-US" sz="2400" dirty="0">
                <a:solidFill>
                  <a:schemeClr val="bg2"/>
                </a:solidFill>
                <a:ea typeface="+mn-lt"/>
                <a:cs typeface="+mn-lt"/>
              </a:rPr>
              <a:t>Binders</a:t>
            </a:r>
          </a:p>
          <a:p>
            <a:pPr lvl="1">
              <a:lnSpc>
                <a:spcPct val="100000"/>
              </a:lnSpc>
            </a:pPr>
            <a:r>
              <a:rPr lang="en-US" dirty="0">
                <a:solidFill>
                  <a:schemeClr val="bg2"/>
                </a:solidFill>
                <a:ea typeface="+mn-lt"/>
                <a:cs typeface="+mn-lt"/>
              </a:rPr>
              <a:t>One big binder for all classes organized with dividers</a:t>
            </a:r>
          </a:p>
          <a:p>
            <a:pPr lvl="2">
              <a:lnSpc>
                <a:spcPct val="100000"/>
              </a:lnSpc>
            </a:pPr>
            <a:r>
              <a:rPr lang="en-US" sz="2400" dirty="0">
                <a:solidFill>
                  <a:schemeClr val="bg2"/>
                </a:solidFill>
                <a:ea typeface="+mn-lt"/>
                <a:cs typeface="+mn-lt"/>
              </a:rPr>
              <a:t>Dividers for each class/activity</a:t>
            </a:r>
          </a:p>
          <a:p>
            <a:pPr lvl="2">
              <a:lnSpc>
                <a:spcPct val="100000"/>
              </a:lnSpc>
            </a:pPr>
            <a:r>
              <a:rPr lang="en-US" sz="2400" dirty="0">
                <a:solidFill>
                  <a:schemeClr val="bg2"/>
                </a:solidFill>
                <a:ea typeface="+mn-lt"/>
                <a:cs typeface="+mn-lt"/>
              </a:rPr>
              <a:t>Blank notebook paper</a:t>
            </a:r>
          </a:p>
          <a:p>
            <a:pPr lvl="2">
              <a:lnSpc>
                <a:spcPct val="100000"/>
              </a:lnSpc>
            </a:pPr>
            <a:r>
              <a:rPr lang="en-US" sz="2400" dirty="0">
                <a:solidFill>
                  <a:schemeClr val="bg2"/>
                </a:solidFill>
                <a:ea typeface="+mn-lt"/>
                <a:cs typeface="+mn-lt"/>
              </a:rPr>
              <a:t>A place to store hole punched worksheets or homework</a:t>
            </a:r>
          </a:p>
          <a:p>
            <a:pPr lvl="1">
              <a:lnSpc>
                <a:spcPct val="100000"/>
              </a:lnSpc>
            </a:pPr>
            <a:r>
              <a:rPr lang="en-US" dirty="0">
                <a:solidFill>
                  <a:schemeClr val="bg2"/>
                </a:solidFill>
                <a:ea typeface="+mn-lt"/>
                <a:cs typeface="+mn-lt"/>
              </a:rPr>
              <a:t>Multiple binders </a:t>
            </a:r>
          </a:p>
          <a:p>
            <a:pPr lvl="2">
              <a:lnSpc>
                <a:spcPct val="100000"/>
              </a:lnSpc>
            </a:pPr>
            <a:r>
              <a:rPr lang="en-US" sz="2400" dirty="0">
                <a:solidFill>
                  <a:schemeClr val="bg2"/>
                </a:solidFill>
                <a:ea typeface="+mn-lt"/>
                <a:cs typeface="+mn-lt"/>
              </a:rPr>
              <a:t>One for each class</a:t>
            </a:r>
          </a:p>
          <a:p>
            <a:pPr lvl="2">
              <a:lnSpc>
                <a:spcPct val="100000"/>
              </a:lnSpc>
            </a:pPr>
            <a:r>
              <a:rPr lang="en-US" sz="2400" dirty="0">
                <a:solidFill>
                  <a:schemeClr val="bg2"/>
                </a:solidFill>
                <a:ea typeface="+mn-lt"/>
                <a:cs typeface="+mn-lt"/>
              </a:rPr>
              <a:t>Blank notebook paper</a:t>
            </a:r>
          </a:p>
          <a:p>
            <a:pPr lvl="2">
              <a:lnSpc>
                <a:spcPct val="100000"/>
              </a:lnSpc>
            </a:pPr>
            <a:r>
              <a:rPr lang="en-US" sz="2400" dirty="0">
                <a:solidFill>
                  <a:schemeClr val="bg2"/>
                </a:solidFill>
                <a:ea typeface="+mn-lt"/>
                <a:cs typeface="+mn-lt"/>
              </a:rPr>
              <a:t>A place to store hole punched worksheets or homework</a:t>
            </a:r>
          </a:p>
        </p:txBody>
      </p:sp>
      <p:pic>
        <p:nvPicPr>
          <p:cNvPr id="4" name="Picture 4">
            <a:extLst>
              <a:ext uri="{FF2B5EF4-FFF2-40B4-BE49-F238E27FC236}">
                <a16:creationId xmlns:a16="http://schemas.microsoft.com/office/drawing/2014/main" id="{827CFEEC-926B-4F37-BE91-DA4BB2484FED}"/>
              </a:ext>
            </a:extLst>
          </p:cNvPr>
          <p:cNvPicPr>
            <a:picLocks noChangeAspect="1"/>
          </p:cNvPicPr>
          <p:nvPr/>
        </p:nvPicPr>
        <p:blipFill rotWithShape="1">
          <a:blip r:embed="rId3"/>
          <a:srcRect r="7113" b="-4"/>
          <a:stretch/>
        </p:blipFill>
        <p:spPr>
          <a:xfrm>
            <a:off x="7640643" y="2079062"/>
            <a:ext cx="3936725" cy="3816191"/>
          </a:xfrm>
          <a:prstGeom prst="rect">
            <a:avLst/>
          </a:prstGeom>
        </p:spPr>
      </p:pic>
    </p:spTree>
    <p:extLst>
      <p:ext uri="{BB962C8B-B14F-4D97-AF65-F5344CB8AC3E}">
        <p14:creationId xmlns:p14="http://schemas.microsoft.com/office/powerpoint/2010/main" val="2272429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9DA80879-4238-429F-BFAB-701D886B6816}"/>
              </a:ext>
            </a:extLst>
          </p:cNvPr>
          <p:cNvSpPr/>
          <p:nvPr/>
        </p:nvSpPr>
        <p:spPr>
          <a:xfrm>
            <a:off x="1987684" y="3000135"/>
            <a:ext cx="2823802" cy="423570"/>
          </a:xfrm>
          <a:custGeom>
            <a:avLst/>
            <a:gdLst>
              <a:gd name="connsiteX0" fmla="*/ 0 w 2823802"/>
              <a:gd name="connsiteY0" fmla="*/ 0 h 423570"/>
              <a:gd name="connsiteX1" fmla="*/ 2823802 w 2823802"/>
              <a:gd name="connsiteY1" fmla="*/ 0 h 423570"/>
              <a:gd name="connsiteX2" fmla="*/ 2823802 w 2823802"/>
              <a:gd name="connsiteY2" fmla="*/ 423570 h 423570"/>
              <a:gd name="connsiteX3" fmla="*/ 0 w 2823802"/>
              <a:gd name="connsiteY3" fmla="*/ 423570 h 423570"/>
              <a:gd name="connsiteX4" fmla="*/ 0 w 2823802"/>
              <a:gd name="connsiteY4" fmla="*/ 0 h 423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3802" h="423570">
                <a:moveTo>
                  <a:pt x="0" y="0"/>
                </a:moveTo>
                <a:lnTo>
                  <a:pt x="2823802" y="0"/>
                </a:lnTo>
                <a:lnTo>
                  <a:pt x="2823802" y="423570"/>
                </a:lnTo>
                <a:lnTo>
                  <a:pt x="0" y="4235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1200150">
              <a:lnSpc>
                <a:spcPct val="100000"/>
              </a:lnSpc>
              <a:spcBef>
                <a:spcPct val="0"/>
              </a:spcBef>
              <a:spcAft>
                <a:spcPct val="35000"/>
              </a:spcAft>
              <a:buNone/>
              <a:defRPr b="1"/>
            </a:pPr>
            <a:r>
              <a:rPr lang="en-US" sz="2700" kern="1200">
                <a:solidFill>
                  <a:schemeClr val="bg2"/>
                </a:solidFill>
              </a:rPr>
              <a:t>Folders</a:t>
            </a:r>
          </a:p>
        </p:txBody>
      </p:sp>
      <p:sp>
        <p:nvSpPr>
          <p:cNvPr id="7" name="Freeform: Shape 6">
            <a:extLst>
              <a:ext uri="{FF2B5EF4-FFF2-40B4-BE49-F238E27FC236}">
                <a16:creationId xmlns:a16="http://schemas.microsoft.com/office/drawing/2014/main" id="{583F1931-4791-4413-9C00-1446238A6666}"/>
              </a:ext>
            </a:extLst>
          </p:cNvPr>
          <p:cNvSpPr/>
          <p:nvPr/>
        </p:nvSpPr>
        <p:spPr>
          <a:xfrm>
            <a:off x="1624422" y="3561859"/>
            <a:ext cx="2823802" cy="1597164"/>
          </a:xfrm>
          <a:custGeom>
            <a:avLst/>
            <a:gdLst>
              <a:gd name="connsiteX0" fmla="*/ 0 w 2823802"/>
              <a:gd name="connsiteY0" fmla="*/ 0 h 1597164"/>
              <a:gd name="connsiteX1" fmla="*/ 2823802 w 2823802"/>
              <a:gd name="connsiteY1" fmla="*/ 0 h 1597164"/>
              <a:gd name="connsiteX2" fmla="*/ 2823802 w 2823802"/>
              <a:gd name="connsiteY2" fmla="*/ 1597164 h 1597164"/>
              <a:gd name="connsiteX3" fmla="*/ 0 w 2823802"/>
              <a:gd name="connsiteY3" fmla="*/ 1597164 h 1597164"/>
              <a:gd name="connsiteX4" fmla="*/ 0 w 2823802"/>
              <a:gd name="connsiteY4" fmla="*/ 0 h 1597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3802" h="1597164">
                <a:moveTo>
                  <a:pt x="0" y="0"/>
                </a:moveTo>
                <a:lnTo>
                  <a:pt x="2823802" y="0"/>
                </a:lnTo>
                <a:lnTo>
                  <a:pt x="2823802" y="1597164"/>
                </a:lnTo>
                <a:lnTo>
                  <a:pt x="0" y="15971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342900" lvl="0" indent="-342900" algn="l" defTabSz="889000">
              <a:lnSpc>
                <a:spcPct val="100000"/>
              </a:lnSpc>
              <a:spcBef>
                <a:spcPct val="0"/>
              </a:spcBef>
              <a:spcAft>
                <a:spcPct val="35000"/>
              </a:spcAft>
              <a:buFont typeface="Arial" panose="020B0604020202020204" pitchFamily="34" charset="0"/>
              <a:buChar char="•"/>
            </a:pPr>
            <a:r>
              <a:rPr lang="en-US" sz="2400" kern="1200" dirty="0">
                <a:solidFill>
                  <a:schemeClr val="bg2"/>
                </a:solidFill>
              </a:rPr>
              <a:t>One for each class, AND</a:t>
            </a:r>
          </a:p>
          <a:p>
            <a:pPr marL="342900" lvl="0" indent="-342900" algn="l" defTabSz="889000">
              <a:lnSpc>
                <a:spcPct val="100000"/>
              </a:lnSpc>
              <a:spcBef>
                <a:spcPct val="0"/>
              </a:spcBef>
              <a:spcAft>
                <a:spcPct val="35000"/>
              </a:spcAft>
              <a:buFont typeface="Arial" panose="020B0604020202020204" pitchFamily="34" charset="0"/>
              <a:buChar char="•"/>
            </a:pPr>
            <a:r>
              <a:rPr lang="en-US" sz="2400" kern="1200" dirty="0">
                <a:solidFill>
                  <a:schemeClr val="bg2"/>
                </a:solidFill>
              </a:rPr>
              <a:t>One dedicated to homework</a:t>
            </a:r>
          </a:p>
        </p:txBody>
      </p:sp>
      <p:sp>
        <p:nvSpPr>
          <p:cNvPr id="10" name="Freeform: Shape 9">
            <a:extLst>
              <a:ext uri="{FF2B5EF4-FFF2-40B4-BE49-F238E27FC236}">
                <a16:creationId xmlns:a16="http://schemas.microsoft.com/office/drawing/2014/main" id="{90768813-AC79-4EAA-8A8A-E3D494034137}"/>
              </a:ext>
            </a:extLst>
          </p:cNvPr>
          <p:cNvSpPr/>
          <p:nvPr/>
        </p:nvSpPr>
        <p:spPr>
          <a:xfrm>
            <a:off x="5337222" y="3000135"/>
            <a:ext cx="2823802" cy="423570"/>
          </a:xfrm>
          <a:custGeom>
            <a:avLst/>
            <a:gdLst>
              <a:gd name="connsiteX0" fmla="*/ 0 w 2823802"/>
              <a:gd name="connsiteY0" fmla="*/ 0 h 423570"/>
              <a:gd name="connsiteX1" fmla="*/ 2823802 w 2823802"/>
              <a:gd name="connsiteY1" fmla="*/ 0 h 423570"/>
              <a:gd name="connsiteX2" fmla="*/ 2823802 w 2823802"/>
              <a:gd name="connsiteY2" fmla="*/ 423570 h 423570"/>
              <a:gd name="connsiteX3" fmla="*/ 0 w 2823802"/>
              <a:gd name="connsiteY3" fmla="*/ 423570 h 423570"/>
              <a:gd name="connsiteX4" fmla="*/ 0 w 2823802"/>
              <a:gd name="connsiteY4" fmla="*/ 0 h 423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3802" h="423570">
                <a:moveTo>
                  <a:pt x="0" y="0"/>
                </a:moveTo>
                <a:lnTo>
                  <a:pt x="2823802" y="0"/>
                </a:lnTo>
                <a:lnTo>
                  <a:pt x="2823802" y="423570"/>
                </a:lnTo>
                <a:lnTo>
                  <a:pt x="0" y="4235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1200150">
              <a:lnSpc>
                <a:spcPct val="100000"/>
              </a:lnSpc>
              <a:spcBef>
                <a:spcPct val="0"/>
              </a:spcBef>
              <a:spcAft>
                <a:spcPct val="35000"/>
              </a:spcAft>
              <a:buNone/>
              <a:defRPr b="1"/>
            </a:pPr>
            <a:r>
              <a:rPr lang="en-US" sz="2700" kern="1200" dirty="0">
                <a:solidFill>
                  <a:schemeClr val="bg2"/>
                </a:solidFill>
              </a:rPr>
              <a:t>Notebooks</a:t>
            </a:r>
          </a:p>
        </p:txBody>
      </p:sp>
      <p:sp>
        <p:nvSpPr>
          <p:cNvPr id="12" name="Freeform: Shape 11">
            <a:extLst>
              <a:ext uri="{FF2B5EF4-FFF2-40B4-BE49-F238E27FC236}">
                <a16:creationId xmlns:a16="http://schemas.microsoft.com/office/drawing/2014/main" id="{31D2DF5F-80CE-415F-8A18-0BE55EAF6F3B}"/>
              </a:ext>
            </a:extLst>
          </p:cNvPr>
          <p:cNvSpPr/>
          <p:nvPr/>
        </p:nvSpPr>
        <p:spPr>
          <a:xfrm>
            <a:off x="4535166" y="3471079"/>
            <a:ext cx="3382290" cy="1597164"/>
          </a:xfrm>
          <a:custGeom>
            <a:avLst/>
            <a:gdLst>
              <a:gd name="connsiteX0" fmla="*/ 0 w 3183808"/>
              <a:gd name="connsiteY0" fmla="*/ 0 h 1597164"/>
              <a:gd name="connsiteX1" fmla="*/ 3183808 w 3183808"/>
              <a:gd name="connsiteY1" fmla="*/ 0 h 1597164"/>
              <a:gd name="connsiteX2" fmla="*/ 3183808 w 3183808"/>
              <a:gd name="connsiteY2" fmla="*/ 1597164 h 1597164"/>
              <a:gd name="connsiteX3" fmla="*/ 0 w 3183808"/>
              <a:gd name="connsiteY3" fmla="*/ 1597164 h 1597164"/>
              <a:gd name="connsiteX4" fmla="*/ 0 w 3183808"/>
              <a:gd name="connsiteY4" fmla="*/ 0 h 1597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3808" h="1597164">
                <a:moveTo>
                  <a:pt x="0" y="0"/>
                </a:moveTo>
                <a:lnTo>
                  <a:pt x="3183808" y="0"/>
                </a:lnTo>
                <a:lnTo>
                  <a:pt x="3183808" y="1597164"/>
                </a:lnTo>
                <a:lnTo>
                  <a:pt x="0" y="15971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342900" lvl="0" indent="-342900" defTabSz="889000">
              <a:lnSpc>
                <a:spcPct val="100000"/>
              </a:lnSpc>
              <a:spcBef>
                <a:spcPct val="0"/>
              </a:spcBef>
              <a:spcAft>
                <a:spcPct val="35000"/>
              </a:spcAft>
              <a:buFont typeface="Arial" panose="020B0604020202020204" pitchFamily="34" charset="0"/>
              <a:buChar char="•"/>
            </a:pPr>
            <a:r>
              <a:rPr lang="en-US" sz="2400" kern="1200" dirty="0">
                <a:solidFill>
                  <a:schemeClr val="bg2"/>
                </a:solidFill>
              </a:rPr>
              <a:t>One multi-subject notebook for multiple classes, OR</a:t>
            </a:r>
          </a:p>
          <a:p>
            <a:pPr marL="342900" lvl="0" indent="-342900" defTabSz="889000">
              <a:lnSpc>
                <a:spcPct val="100000"/>
              </a:lnSpc>
              <a:spcBef>
                <a:spcPct val="0"/>
              </a:spcBef>
              <a:spcAft>
                <a:spcPct val="35000"/>
              </a:spcAft>
              <a:buFont typeface="Arial" panose="020B0604020202020204" pitchFamily="34" charset="0"/>
              <a:buChar char="•"/>
            </a:pPr>
            <a:r>
              <a:rPr lang="en-US" sz="2400" kern="1200" dirty="0">
                <a:solidFill>
                  <a:schemeClr val="bg2"/>
                </a:solidFill>
              </a:rPr>
              <a:t>One dedicated notebook for each class</a:t>
            </a:r>
          </a:p>
        </p:txBody>
      </p:sp>
      <p:sp>
        <p:nvSpPr>
          <p:cNvPr id="16" name="Freeform: Shape 15">
            <a:extLst>
              <a:ext uri="{FF2B5EF4-FFF2-40B4-BE49-F238E27FC236}">
                <a16:creationId xmlns:a16="http://schemas.microsoft.com/office/drawing/2014/main" id="{7CDF8FD2-78DE-4858-B547-FCF735D8FBDF}"/>
              </a:ext>
            </a:extLst>
          </p:cNvPr>
          <p:cNvSpPr/>
          <p:nvPr/>
        </p:nvSpPr>
        <p:spPr>
          <a:xfrm>
            <a:off x="9128710" y="3000135"/>
            <a:ext cx="2823802" cy="423570"/>
          </a:xfrm>
          <a:custGeom>
            <a:avLst/>
            <a:gdLst>
              <a:gd name="connsiteX0" fmla="*/ 0 w 2823802"/>
              <a:gd name="connsiteY0" fmla="*/ 0 h 423570"/>
              <a:gd name="connsiteX1" fmla="*/ 2823802 w 2823802"/>
              <a:gd name="connsiteY1" fmla="*/ 0 h 423570"/>
              <a:gd name="connsiteX2" fmla="*/ 2823802 w 2823802"/>
              <a:gd name="connsiteY2" fmla="*/ 423570 h 423570"/>
              <a:gd name="connsiteX3" fmla="*/ 0 w 2823802"/>
              <a:gd name="connsiteY3" fmla="*/ 423570 h 423570"/>
              <a:gd name="connsiteX4" fmla="*/ 0 w 2823802"/>
              <a:gd name="connsiteY4" fmla="*/ 0 h 423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3802" h="423570">
                <a:moveTo>
                  <a:pt x="0" y="0"/>
                </a:moveTo>
                <a:lnTo>
                  <a:pt x="2823802" y="0"/>
                </a:lnTo>
                <a:lnTo>
                  <a:pt x="2823802" y="423570"/>
                </a:lnTo>
                <a:lnTo>
                  <a:pt x="0" y="4235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1200150">
              <a:lnSpc>
                <a:spcPct val="100000"/>
              </a:lnSpc>
              <a:spcBef>
                <a:spcPct val="0"/>
              </a:spcBef>
              <a:spcAft>
                <a:spcPct val="35000"/>
              </a:spcAft>
              <a:buNone/>
              <a:defRPr b="1"/>
            </a:pPr>
            <a:r>
              <a:rPr lang="en-US" sz="2700" kern="1200">
                <a:solidFill>
                  <a:schemeClr val="bg2"/>
                </a:solidFill>
              </a:rPr>
              <a:t>Labels</a:t>
            </a:r>
          </a:p>
        </p:txBody>
      </p:sp>
      <p:sp>
        <p:nvSpPr>
          <p:cNvPr id="18" name="Freeform: Shape 17">
            <a:extLst>
              <a:ext uri="{FF2B5EF4-FFF2-40B4-BE49-F238E27FC236}">
                <a16:creationId xmlns:a16="http://schemas.microsoft.com/office/drawing/2014/main" id="{AFC724FB-BB73-452F-87C5-A7CFBD06DF3E}"/>
              </a:ext>
            </a:extLst>
          </p:cNvPr>
          <p:cNvSpPr/>
          <p:nvPr/>
        </p:nvSpPr>
        <p:spPr>
          <a:xfrm>
            <a:off x="8425039" y="3527980"/>
            <a:ext cx="3026729" cy="1597164"/>
          </a:xfrm>
          <a:custGeom>
            <a:avLst/>
            <a:gdLst>
              <a:gd name="connsiteX0" fmla="*/ 0 w 2823802"/>
              <a:gd name="connsiteY0" fmla="*/ 0 h 1597164"/>
              <a:gd name="connsiteX1" fmla="*/ 2823802 w 2823802"/>
              <a:gd name="connsiteY1" fmla="*/ 0 h 1597164"/>
              <a:gd name="connsiteX2" fmla="*/ 2823802 w 2823802"/>
              <a:gd name="connsiteY2" fmla="*/ 1597164 h 1597164"/>
              <a:gd name="connsiteX3" fmla="*/ 0 w 2823802"/>
              <a:gd name="connsiteY3" fmla="*/ 1597164 h 1597164"/>
              <a:gd name="connsiteX4" fmla="*/ 0 w 2823802"/>
              <a:gd name="connsiteY4" fmla="*/ 0 h 1597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3802" h="1597164">
                <a:moveTo>
                  <a:pt x="0" y="0"/>
                </a:moveTo>
                <a:lnTo>
                  <a:pt x="2823802" y="0"/>
                </a:lnTo>
                <a:lnTo>
                  <a:pt x="2823802" y="1597164"/>
                </a:lnTo>
                <a:lnTo>
                  <a:pt x="0" y="15971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2400" kern="1200" dirty="0">
                <a:solidFill>
                  <a:schemeClr val="bg2"/>
                </a:solidFill>
              </a:rPr>
              <a:t>All items should be</a:t>
            </a:r>
            <a:r>
              <a:rPr lang="en-US" sz="2400" b="1" kern="1200" dirty="0">
                <a:solidFill>
                  <a:schemeClr val="bg2"/>
                </a:solidFill>
              </a:rPr>
              <a:t> </a:t>
            </a:r>
            <a:r>
              <a:rPr lang="en-US" sz="2400" kern="1200" dirty="0">
                <a:solidFill>
                  <a:schemeClr val="bg2"/>
                </a:solidFill>
              </a:rPr>
              <a:t>labeled so that if you leave them somewhere, you are more likely to get them back.</a:t>
            </a:r>
          </a:p>
        </p:txBody>
      </p:sp>
      <p:sp>
        <p:nvSpPr>
          <p:cNvPr id="21" name="Title 1">
            <a:extLst>
              <a:ext uri="{FF2B5EF4-FFF2-40B4-BE49-F238E27FC236}">
                <a16:creationId xmlns:a16="http://schemas.microsoft.com/office/drawing/2014/main" id="{C133DA9B-6576-467A-8CEC-8EEF7768B211}"/>
              </a:ext>
            </a:extLst>
          </p:cNvPr>
          <p:cNvSpPr>
            <a:spLocks noGrp="1"/>
          </p:cNvSpPr>
          <p:nvPr>
            <p:ph type="title"/>
          </p:nvPr>
        </p:nvSpPr>
        <p:spPr>
          <a:xfrm>
            <a:off x="1614306" y="561938"/>
            <a:ext cx="5711780" cy="785873"/>
          </a:xfrm>
        </p:spPr>
        <p:txBody>
          <a:bodyPr anchor="ctr">
            <a:normAutofit/>
          </a:bodyPr>
          <a:lstStyle/>
          <a:p>
            <a:r>
              <a:rPr lang="en-US" sz="4000" dirty="0">
                <a:solidFill>
                  <a:schemeClr val="bg2"/>
                </a:solidFill>
                <a:cs typeface="Calibri Light"/>
              </a:rPr>
              <a:t>Organizational Options </a:t>
            </a:r>
            <a:endParaRPr lang="en-US" sz="4000" dirty="0">
              <a:solidFill>
                <a:schemeClr val="bg2"/>
              </a:solidFill>
            </a:endParaRPr>
          </a:p>
        </p:txBody>
      </p:sp>
      <p:pic>
        <p:nvPicPr>
          <p:cNvPr id="3" name="Picture 2">
            <a:extLst>
              <a:ext uri="{FF2B5EF4-FFF2-40B4-BE49-F238E27FC236}">
                <a16:creationId xmlns:a16="http://schemas.microsoft.com/office/drawing/2014/main" id="{1F8A0955-5AA8-4576-A4AA-400C6D94C330}"/>
              </a:ext>
            </a:extLst>
          </p:cNvPr>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b="17193"/>
          <a:stretch/>
        </p:blipFill>
        <p:spPr>
          <a:xfrm rot="772312">
            <a:off x="2616378" y="2055926"/>
            <a:ext cx="957901" cy="818111"/>
          </a:xfrm>
          <a:prstGeom prst="rect">
            <a:avLst/>
          </a:prstGeom>
        </p:spPr>
      </p:pic>
      <p:pic>
        <p:nvPicPr>
          <p:cNvPr id="2050" name="Picture 2" descr="Notebook Clip art - Icon vector - Download vector clip art online">
            <a:extLst>
              <a:ext uri="{FF2B5EF4-FFF2-40B4-BE49-F238E27FC236}">
                <a16:creationId xmlns:a16="http://schemas.microsoft.com/office/drawing/2014/main" id="{02D51EFA-1690-4763-BE68-5ABBD208312B}"/>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5527" y="1949309"/>
            <a:ext cx="660639" cy="83067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F9768E07-55E3-4F2C-9510-0AC0C38E94B4}"/>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893728" y="1689547"/>
            <a:ext cx="1310588" cy="1310588"/>
          </a:xfrm>
          <a:prstGeom prst="rect">
            <a:avLst/>
          </a:prstGeom>
        </p:spPr>
      </p:pic>
    </p:spTree>
    <p:extLst>
      <p:ext uri="{BB962C8B-B14F-4D97-AF65-F5344CB8AC3E}">
        <p14:creationId xmlns:p14="http://schemas.microsoft.com/office/powerpoint/2010/main" val="3337456818"/>
      </p:ext>
    </p:extLst>
  </p:cSld>
  <p:clrMapOvr>
    <a:masterClrMapping/>
  </p:clrMapOvr>
</p:sld>
</file>

<file path=ppt/theme/theme1.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2.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3.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513</TotalTime>
  <Words>1011</Words>
  <Application>Microsoft Office PowerPoint</Application>
  <PresentationFormat>Widescreen</PresentationFormat>
  <Paragraphs>103</Paragraphs>
  <Slides>13</Slides>
  <Notes>12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13</vt:i4>
      </vt:variant>
    </vt:vector>
  </HeadingPairs>
  <TitlesOfParts>
    <vt:vector size="21" baseType="lpstr">
      <vt:lpstr>Arial</vt:lpstr>
      <vt:lpstr>Berlin Sans FB</vt:lpstr>
      <vt:lpstr>Berlin Sans FB Demi</vt:lpstr>
      <vt:lpstr>Calibri</vt:lpstr>
      <vt:lpstr>Calibri Light</vt:lpstr>
      <vt:lpstr>1_Office Theme</vt:lpstr>
      <vt:lpstr>Office Theme</vt:lpstr>
      <vt:lpstr>2_Office Theme</vt:lpstr>
      <vt:lpstr>Unit 3 Introductory Game</vt:lpstr>
      <vt:lpstr>Strategies for Meeting High School Challenges</vt:lpstr>
      <vt:lpstr>Managing My Learning</vt:lpstr>
      <vt:lpstr>Student Dedication</vt:lpstr>
      <vt:lpstr>Managing My Learning Road Map</vt:lpstr>
      <vt:lpstr>Today’s Agenda</vt:lpstr>
      <vt:lpstr>Think, Pair, and Share</vt:lpstr>
      <vt:lpstr>Organizational Options </vt:lpstr>
      <vt:lpstr>Organizational Options </vt:lpstr>
      <vt:lpstr>Personal Reflection </vt:lpstr>
      <vt:lpstr>Organizational Time</vt:lpstr>
      <vt:lpstr>For today's exit ticket, please complete the following sentences: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Maouyo</dc:creator>
  <cp:lastModifiedBy>Gregg</cp:lastModifiedBy>
  <cp:revision>147</cp:revision>
  <dcterms:created xsi:type="dcterms:W3CDTF">2021-05-24T21:58:31Z</dcterms:created>
  <dcterms:modified xsi:type="dcterms:W3CDTF">2025-05-28T15:24:33Z</dcterms:modified>
</cp:coreProperties>
</file>