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2" r:id="rId4"/>
    <p:sldMasterId id="2147483768" r:id="rId5"/>
    <p:sldMasterId id="2147483781" r:id="rId6"/>
    <p:sldMasterId id="2147483793" r:id="rId7"/>
  </p:sldMasterIdLst>
  <p:notesMasterIdLst>
    <p:notesMasterId r:id="rId40"/>
  </p:notesMasterIdLst>
  <p:handoutMasterIdLst>
    <p:handoutMasterId r:id="rId41"/>
  </p:handoutMasterIdLst>
  <p:sldIdLst>
    <p:sldId id="277" r:id="rId8"/>
    <p:sldId id="296" r:id="rId9"/>
    <p:sldId id="325" r:id="rId10"/>
    <p:sldId id="282" r:id="rId11"/>
    <p:sldId id="262" r:id="rId12"/>
    <p:sldId id="283" r:id="rId13"/>
    <p:sldId id="260" r:id="rId14"/>
    <p:sldId id="285" r:id="rId15"/>
    <p:sldId id="281" r:id="rId16"/>
    <p:sldId id="286" r:id="rId17"/>
    <p:sldId id="292" r:id="rId18"/>
    <p:sldId id="290" r:id="rId19"/>
    <p:sldId id="293" r:id="rId20"/>
    <p:sldId id="295" r:id="rId21"/>
    <p:sldId id="297" r:id="rId22"/>
    <p:sldId id="298" r:id="rId23"/>
    <p:sldId id="301" r:id="rId24"/>
    <p:sldId id="303" r:id="rId25"/>
    <p:sldId id="326" r:id="rId26"/>
    <p:sldId id="306" r:id="rId27"/>
    <p:sldId id="309" r:id="rId28"/>
    <p:sldId id="311" r:id="rId29"/>
    <p:sldId id="312" r:id="rId30"/>
    <p:sldId id="315" r:id="rId31"/>
    <p:sldId id="316" r:id="rId32"/>
    <p:sldId id="317" r:id="rId33"/>
    <p:sldId id="320" r:id="rId34"/>
    <p:sldId id="318" r:id="rId35"/>
    <p:sldId id="321" r:id="rId36"/>
    <p:sldId id="323" r:id="rId37"/>
    <p:sldId id="324" r:id="rId38"/>
    <p:sldId id="273" r:id="rId39"/>
  </p:sldIdLst>
  <p:sldSz cx="12192000" cy="6858000"/>
  <p:notesSz cx="71024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2" autoAdjust="0"/>
    <p:restoredTop sz="76634" autoAdjust="0"/>
  </p:normalViewPr>
  <p:slideViewPr>
    <p:cSldViewPr snapToGrid="0">
      <p:cViewPr varScale="1">
        <p:scale>
          <a:sx n="52" d="100"/>
          <a:sy n="52" d="100"/>
        </p:scale>
        <p:origin x="1176"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82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6" y="1"/>
            <a:ext cx="3078163" cy="469900"/>
          </a:xfrm>
          <a:prstGeom prst="rect">
            <a:avLst/>
          </a:prstGeom>
        </p:spPr>
        <p:txBody>
          <a:bodyPr vert="horz" lIns="91440" tIns="45720" rIns="91440" bIns="45720" rtlCol="0"/>
          <a:lstStyle>
            <a:lvl1pPr algn="r">
              <a:defRPr sz="1200"/>
            </a:lvl1pPr>
          </a:lstStyle>
          <a:p>
            <a:fld id="{D6E1FB44-E0EB-475D-A18D-3064091642B9}" type="datetimeFigureOut">
              <a:rPr lang="en-US" smtClean="0"/>
              <a:t>5/27/2025</a:t>
            </a:fld>
            <a:endParaRPr lang="en-US"/>
          </a:p>
        </p:txBody>
      </p:sp>
      <p:sp>
        <p:nvSpPr>
          <p:cNvPr id="4" name="Footer Placeholder 3"/>
          <p:cNvSpPr>
            <a:spLocks noGrp="1"/>
          </p:cNvSpPr>
          <p:nvPr>
            <p:ph type="ftr" sz="quarter" idx="2"/>
          </p:nvPr>
        </p:nvSpPr>
        <p:spPr>
          <a:xfrm>
            <a:off x="1" y="8899526"/>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6" y="8899526"/>
            <a:ext cx="3078163" cy="469900"/>
          </a:xfrm>
          <a:prstGeom prst="rect">
            <a:avLst/>
          </a:prstGeom>
        </p:spPr>
        <p:txBody>
          <a:bodyPr vert="horz" lIns="91440" tIns="45720" rIns="91440" bIns="45720" rtlCol="0" anchor="b"/>
          <a:lstStyle>
            <a:lvl1pPr algn="r">
              <a:defRPr sz="1200"/>
            </a:lvl1pPr>
          </a:lstStyle>
          <a:p>
            <a:fld id="{2196E72D-D513-4143-B4C3-27E7F689D734}" type="slidenum">
              <a:rPr lang="en-US" smtClean="0"/>
              <a:t>‹#›</a:t>
            </a:fld>
            <a:endParaRPr lang="en-US"/>
          </a:p>
        </p:txBody>
      </p:sp>
    </p:spTree>
    <p:extLst>
      <p:ext uri="{BB962C8B-B14F-4D97-AF65-F5344CB8AC3E}">
        <p14:creationId xmlns:p14="http://schemas.microsoft.com/office/powerpoint/2010/main" val="553088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470098"/>
          </a:xfrm>
          <a:prstGeom prst="rect">
            <a:avLst/>
          </a:prstGeom>
        </p:spPr>
        <p:txBody>
          <a:bodyPr vert="horz" lIns="94119" tIns="47060" rIns="94119" bIns="47060" rtlCol="0"/>
          <a:lstStyle>
            <a:lvl1pPr algn="l">
              <a:defRPr sz="1200"/>
            </a:lvl1pPr>
          </a:lstStyle>
          <a:p>
            <a:endParaRPr lang="en-US" dirty="0"/>
          </a:p>
        </p:txBody>
      </p:sp>
      <p:sp>
        <p:nvSpPr>
          <p:cNvPr id="3" name="Date Placeholder 2"/>
          <p:cNvSpPr>
            <a:spLocks noGrp="1"/>
          </p:cNvSpPr>
          <p:nvPr>
            <p:ph type="dt" idx="1"/>
          </p:nvPr>
        </p:nvSpPr>
        <p:spPr>
          <a:xfrm>
            <a:off x="4023093" y="1"/>
            <a:ext cx="3077739" cy="470098"/>
          </a:xfrm>
          <a:prstGeom prst="rect">
            <a:avLst/>
          </a:prstGeom>
        </p:spPr>
        <p:txBody>
          <a:bodyPr vert="horz" lIns="94119" tIns="47060" rIns="94119" bIns="47060" rtlCol="0"/>
          <a:lstStyle>
            <a:lvl1pPr algn="r">
              <a:defRPr sz="1200"/>
            </a:lvl1pPr>
          </a:lstStyle>
          <a:p>
            <a:fld id="{881A5E1B-A063-4616-BDEE-05CF67F2C26B}" type="datetimeFigureOut">
              <a:rPr lang="en-US" smtClean="0"/>
              <a:t>5/27/2025</a:t>
            </a:fld>
            <a:endParaRPr lang="en-US" dirty="0"/>
          </a:p>
        </p:txBody>
      </p:sp>
      <p:sp>
        <p:nvSpPr>
          <p:cNvPr id="4" name="Slide Image Placeholder 3"/>
          <p:cNvSpPr>
            <a:spLocks noGrp="1" noRot="1" noChangeAspect="1"/>
          </p:cNvSpPr>
          <p:nvPr>
            <p:ph type="sldImg" idx="2"/>
          </p:nvPr>
        </p:nvSpPr>
        <p:spPr>
          <a:xfrm>
            <a:off x="741363" y="1169988"/>
            <a:ext cx="5619750" cy="3162300"/>
          </a:xfrm>
          <a:prstGeom prst="rect">
            <a:avLst/>
          </a:prstGeom>
          <a:noFill/>
          <a:ln w="12700">
            <a:solidFill>
              <a:prstClr val="black"/>
            </a:solidFill>
          </a:ln>
        </p:spPr>
        <p:txBody>
          <a:bodyPr vert="horz" lIns="94119" tIns="47060" rIns="94119" bIns="47060" rtlCol="0" anchor="ctr"/>
          <a:lstStyle/>
          <a:p>
            <a:endParaRPr lang="en-US" dirty="0"/>
          </a:p>
        </p:txBody>
      </p:sp>
      <p:sp>
        <p:nvSpPr>
          <p:cNvPr id="5" name="Notes Placeholder 4"/>
          <p:cNvSpPr>
            <a:spLocks noGrp="1"/>
          </p:cNvSpPr>
          <p:nvPr>
            <p:ph type="body" sz="quarter" idx="3"/>
          </p:nvPr>
        </p:nvSpPr>
        <p:spPr>
          <a:xfrm>
            <a:off x="710248" y="4509038"/>
            <a:ext cx="5681980" cy="3689210"/>
          </a:xfrm>
          <a:prstGeom prst="rect">
            <a:avLst/>
          </a:prstGeom>
        </p:spPr>
        <p:txBody>
          <a:bodyPr vert="horz" lIns="94119" tIns="47060" rIns="94119" bIns="4706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9328"/>
            <a:ext cx="3077739" cy="470097"/>
          </a:xfrm>
          <a:prstGeom prst="rect">
            <a:avLst/>
          </a:prstGeom>
        </p:spPr>
        <p:txBody>
          <a:bodyPr vert="horz" lIns="94119" tIns="47060" rIns="94119" bIns="4706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899328"/>
            <a:ext cx="3077739" cy="470097"/>
          </a:xfrm>
          <a:prstGeom prst="rect">
            <a:avLst/>
          </a:prstGeom>
        </p:spPr>
        <p:txBody>
          <a:bodyPr vert="horz" lIns="94119" tIns="47060" rIns="94119" bIns="47060" rtlCol="0" anchor="b"/>
          <a:lstStyle>
            <a:lvl1pPr algn="r">
              <a:defRPr sz="1200"/>
            </a:lvl1pPr>
          </a:lstStyle>
          <a:p>
            <a:fld id="{F45307E5-05AC-4D6B-940A-62518B47750E}" type="slidenum">
              <a:rPr lang="en-US" smtClean="0"/>
              <a:t>‹#›</a:t>
            </a:fld>
            <a:endParaRPr lang="en-US" dirty="0"/>
          </a:p>
        </p:txBody>
      </p:sp>
    </p:spTree>
    <p:extLst>
      <p:ext uri="{BB962C8B-B14F-4D97-AF65-F5344CB8AC3E}">
        <p14:creationId xmlns:p14="http://schemas.microsoft.com/office/powerpoint/2010/main" val="3821431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lickr.com/photos/68932647@N00/8135749317"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by </a:t>
            </a:r>
            <a:r>
              <a:rPr lang="en-US" dirty="0" err="1"/>
              <a:t>Taku</a:t>
            </a:r>
            <a:r>
              <a:rPr lang="en-US" dirty="0"/>
              <a:t> https://www.flickr.com/photos/smaku/512074534/ </a:t>
            </a:r>
            <a:r>
              <a:rPr lang="en-US" sz="1200" b="0" i="0" kern="1200" dirty="0">
                <a:solidFill>
                  <a:schemeClr val="tx1"/>
                </a:solidFill>
                <a:effectLst/>
                <a:latin typeface="+mn-lt"/>
                <a:ea typeface="+mn-ea"/>
                <a:cs typeface="+mn-cs"/>
              </a:rPr>
              <a:t>CC BY-NC-ND 2.0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07E5-05AC-4D6B-940A-62518B4775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125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5307E5-05AC-4D6B-940A-62518B47750E}" type="slidenum">
              <a:rPr lang="en-US" smtClean="0"/>
              <a:t>29</a:t>
            </a:fld>
            <a:endParaRPr lang="en-US" dirty="0"/>
          </a:p>
        </p:txBody>
      </p:sp>
    </p:spTree>
    <p:extLst>
      <p:ext uri="{BB962C8B-B14F-4D97-AF65-F5344CB8AC3E}">
        <p14:creationId xmlns:p14="http://schemas.microsoft.com/office/powerpoint/2010/main" val="1792735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5307E5-05AC-4D6B-940A-62518B47750E}" type="slidenum">
              <a:rPr lang="en-US" smtClean="0"/>
              <a:t>30</a:t>
            </a:fld>
            <a:endParaRPr lang="en-US" dirty="0"/>
          </a:p>
        </p:txBody>
      </p:sp>
    </p:spTree>
    <p:extLst>
      <p:ext uri="{BB962C8B-B14F-4D97-AF65-F5344CB8AC3E}">
        <p14:creationId xmlns:p14="http://schemas.microsoft.com/office/powerpoint/2010/main" val="62185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5307E5-05AC-4D6B-940A-62518B47750E}" type="slidenum">
              <a:rPr lang="en-US" smtClean="0"/>
              <a:t>31</a:t>
            </a:fld>
            <a:endParaRPr lang="en-US" dirty="0"/>
          </a:p>
        </p:txBody>
      </p:sp>
    </p:spTree>
    <p:extLst>
      <p:ext uri="{BB962C8B-B14F-4D97-AF65-F5344CB8AC3E}">
        <p14:creationId xmlns:p14="http://schemas.microsoft.com/office/powerpoint/2010/main" val="4283501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FC8C3-4040-461A-91E9-FB2BD49EA7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49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Image https://www.freepik.com/premium-photo/boy-putting-cross-impossible-blackboard-with-math-calculations_14413311.htm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FC8C3-4040-461A-91E9-FB2BD49EA7A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057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c6f91993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c6f91993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https://pixabay.com/id/illustrations/akses-banyak-tangan-933142/</a:t>
            </a:r>
          </a:p>
          <a:p>
            <a:pPr marL="0" lvl="0" indent="0" algn="l" rtl="0">
              <a:spcBef>
                <a:spcPts val="0"/>
              </a:spcBef>
              <a:spcAft>
                <a:spcPts val="0"/>
              </a:spcAft>
              <a:buNone/>
            </a:pPr>
            <a:r>
              <a:rPr lang="en-US" dirty="0"/>
              <a:t>Note: You can add the student’s picture to the slide</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5307E5-05AC-4D6B-940A-62518B47750E}" type="slidenum">
              <a:rPr lang="en-US" smtClean="0"/>
              <a:t>5</a:t>
            </a:fld>
            <a:endParaRPr lang="en-US" dirty="0"/>
          </a:p>
        </p:txBody>
      </p:sp>
    </p:spTree>
    <p:extLst>
      <p:ext uri="{BB962C8B-B14F-4D97-AF65-F5344CB8AC3E}">
        <p14:creationId xmlns:p14="http://schemas.microsoft.com/office/powerpoint/2010/main" val="105242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5307E5-05AC-4D6B-940A-62518B47750E}" type="slidenum">
              <a:rPr lang="en-US" smtClean="0"/>
              <a:t>7</a:t>
            </a:fld>
            <a:endParaRPr lang="en-US" dirty="0"/>
          </a:p>
        </p:txBody>
      </p:sp>
    </p:spTree>
    <p:extLst>
      <p:ext uri="{BB962C8B-B14F-4D97-AF65-F5344CB8AC3E}">
        <p14:creationId xmlns:p14="http://schemas.microsoft.com/office/powerpoint/2010/main" val="3905370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sz="1200" b="0" i="0" kern="1200" dirty="0">
                <a:solidFill>
                  <a:schemeClr val="tx1"/>
                </a:solidFill>
                <a:effectLst/>
                <a:latin typeface="+mn-lt"/>
                <a:ea typeface="+mn-ea"/>
                <a:cs typeface="+mn-cs"/>
              </a:rPr>
              <a:t>Tim </a:t>
            </a:r>
            <a:r>
              <a:rPr lang="en-US" sz="1200" b="0" i="0" kern="1200" dirty="0" err="1">
                <a:solidFill>
                  <a:schemeClr val="tx1"/>
                </a:solidFill>
                <a:effectLst/>
                <a:latin typeface="+mn-lt"/>
                <a:ea typeface="+mn-ea"/>
                <a:cs typeface="+mn-cs"/>
              </a:rPr>
              <a:t>Sheerman</a:t>
            </a:r>
            <a:r>
              <a:rPr lang="en-US" sz="1200" b="0" i="0" kern="1200" dirty="0">
                <a:solidFill>
                  <a:schemeClr val="tx1"/>
                </a:solidFill>
                <a:effectLst/>
                <a:latin typeface="+mn-lt"/>
                <a:ea typeface="+mn-ea"/>
                <a:cs typeface="+mn-cs"/>
              </a:rPr>
              <a:t>-Chase </a:t>
            </a:r>
            <a:r>
              <a:rPr lang="en-US" sz="1200" b="0" i="0" u="none" strike="noStrike" kern="1200" dirty="0">
                <a:solidFill>
                  <a:schemeClr val="tx1"/>
                </a:solidFill>
                <a:effectLst/>
                <a:latin typeface="+mn-lt"/>
                <a:ea typeface="+mn-ea"/>
                <a:cs typeface="+mn-cs"/>
                <a:hlinkClick r:id="rId3"/>
              </a:rPr>
              <a:t>https://flickr.com/photos/68932647@N00/8135749317</a:t>
            </a:r>
            <a:r>
              <a:rPr lang="en-US" sz="1200" b="0" i="0" kern="1200" dirty="0">
                <a:solidFill>
                  <a:schemeClr val="tx1"/>
                </a:solidFill>
                <a:effectLst/>
                <a:latin typeface="+mn-lt"/>
                <a:ea typeface="+mn-ea"/>
                <a:cs typeface="+mn-cs"/>
              </a:rPr>
              <a:t> CC-BY-2.0</a:t>
            </a:r>
            <a:endParaRPr lang="en-US" dirty="0"/>
          </a:p>
        </p:txBody>
      </p:sp>
      <p:sp>
        <p:nvSpPr>
          <p:cNvPr id="4" name="Slide Number Placeholder 3"/>
          <p:cNvSpPr>
            <a:spLocks noGrp="1"/>
          </p:cNvSpPr>
          <p:nvPr>
            <p:ph type="sldNum" sz="quarter" idx="5"/>
          </p:nvPr>
        </p:nvSpPr>
        <p:spPr/>
        <p:txBody>
          <a:bodyPr/>
          <a:lstStyle/>
          <a:p>
            <a:fld id="{F45307E5-05AC-4D6B-940A-62518B47750E}" type="slidenum">
              <a:rPr lang="en-US" smtClean="0"/>
              <a:t>8</a:t>
            </a:fld>
            <a:endParaRPr lang="en-US" dirty="0"/>
          </a:p>
        </p:txBody>
      </p:sp>
    </p:spTree>
    <p:extLst>
      <p:ext uri="{BB962C8B-B14F-4D97-AF65-F5344CB8AC3E}">
        <p14:creationId xmlns:p14="http://schemas.microsoft.com/office/powerpoint/2010/main" val="3186047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https://commons.wikimedia.org/wiki/File:Student_in_Class_(3618969705).jpg</a:t>
            </a:r>
          </a:p>
          <a:p>
            <a:endParaRPr lang="en-US" dirty="0"/>
          </a:p>
        </p:txBody>
      </p:sp>
      <p:sp>
        <p:nvSpPr>
          <p:cNvPr id="4" name="Slide Number Placeholder 3"/>
          <p:cNvSpPr>
            <a:spLocks noGrp="1"/>
          </p:cNvSpPr>
          <p:nvPr>
            <p:ph type="sldNum" sz="quarter" idx="10"/>
          </p:nvPr>
        </p:nvSpPr>
        <p:spPr/>
        <p:txBody>
          <a:bodyPr/>
          <a:lstStyle/>
          <a:p>
            <a:fld id="{F45307E5-05AC-4D6B-940A-62518B47750E}" type="slidenum">
              <a:rPr lang="en-US" smtClean="0"/>
              <a:t>9</a:t>
            </a:fld>
            <a:endParaRPr lang="en-US" dirty="0"/>
          </a:p>
        </p:txBody>
      </p:sp>
      <p:sp>
        <p:nvSpPr>
          <p:cNvPr id="5" name="TextBox 4"/>
          <p:cNvSpPr txBox="1"/>
          <p:nvPr/>
        </p:nvSpPr>
        <p:spPr>
          <a:xfrm>
            <a:off x="822960" y="4754881"/>
            <a:ext cx="5303520" cy="923330"/>
          </a:xfrm>
          <a:prstGeom prst="rect">
            <a:avLst/>
          </a:prstGeom>
          <a:noFill/>
        </p:spPr>
        <p:txBody>
          <a:bodyPr wrap="square" rtlCol="0">
            <a:spAutoFit/>
          </a:bodyPr>
          <a:lstStyle/>
          <a:p>
            <a:r>
              <a:rPr lang="en-US" dirty="0"/>
              <a:t>Both of these images are in creative commons according to Bing images (but feel free to replace them if you have better ones.</a:t>
            </a:r>
          </a:p>
        </p:txBody>
      </p:sp>
    </p:spTree>
    <p:extLst>
      <p:ext uri="{BB962C8B-B14F-4D97-AF65-F5344CB8AC3E}">
        <p14:creationId xmlns:p14="http://schemas.microsoft.com/office/powerpoint/2010/main" val="2948335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https://commons.wikimedia.org/wiki/File:Student_in_Class_(3618969705).jpg</a:t>
            </a:r>
          </a:p>
          <a:p>
            <a:endParaRPr lang="en-US" dirty="0"/>
          </a:p>
        </p:txBody>
      </p:sp>
      <p:sp>
        <p:nvSpPr>
          <p:cNvPr id="4" name="Slide Number Placeholder 3"/>
          <p:cNvSpPr>
            <a:spLocks noGrp="1"/>
          </p:cNvSpPr>
          <p:nvPr>
            <p:ph type="sldNum" sz="quarter" idx="10"/>
          </p:nvPr>
        </p:nvSpPr>
        <p:spPr/>
        <p:txBody>
          <a:bodyPr/>
          <a:lstStyle/>
          <a:p>
            <a:fld id="{F45307E5-05AC-4D6B-940A-62518B47750E}" type="slidenum">
              <a:rPr lang="en-US" smtClean="0"/>
              <a:t>19</a:t>
            </a:fld>
            <a:endParaRPr lang="en-US" dirty="0"/>
          </a:p>
        </p:txBody>
      </p:sp>
      <p:sp>
        <p:nvSpPr>
          <p:cNvPr id="5" name="TextBox 4"/>
          <p:cNvSpPr txBox="1"/>
          <p:nvPr/>
        </p:nvSpPr>
        <p:spPr>
          <a:xfrm>
            <a:off x="822960" y="4754881"/>
            <a:ext cx="5303520" cy="923330"/>
          </a:xfrm>
          <a:prstGeom prst="rect">
            <a:avLst/>
          </a:prstGeom>
          <a:noFill/>
        </p:spPr>
        <p:txBody>
          <a:bodyPr wrap="square" rtlCol="0">
            <a:spAutoFit/>
          </a:bodyPr>
          <a:lstStyle/>
          <a:p>
            <a:r>
              <a:rPr lang="en-US" dirty="0"/>
              <a:t>Both of these images are in creative commons according to Bing images (but feel free to replace them if you have better ones.</a:t>
            </a:r>
          </a:p>
        </p:txBody>
      </p:sp>
    </p:spTree>
    <p:extLst>
      <p:ext uri="{BB962C8B-B14F-4D97-AF65-F5344CB8AC3E}">
        <p14:creationId xmlns:p14="http://schemas.microsoft.com/office/powerpoint/2010/main" val="335485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5307E5-05AC-4D6B-940A-62518B47750E}" type="slidenum">
              <a:rPr lang="en-US" smtClean="0"/>
              <a:t>26</a:t>
            </a:fld>
            <a:endParaRPr lang="en-US" dirty="0"/>
          </a:p>
        </p:txBody>
      </p:sp>
    </p:spTree>
    <p:extLst>
      <p:ext uri="{BB962C8B-B14F-4D97-AF65-F5344CB8AC3E}">
        <p14:creationId xmlns:p14="http://schemas.microsoft.com/office/powerpoint/2010/main" val="2487904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122363"/>
            <a:ext cx="9144000" cy="2387600"/>
          </a:xfrm>
        </p:spPr>
        <p:txBody>
          <a:bodyPr anchor="b"/>
          <a:lstStyle>
            <a:lvl1pPr algn="ctr">
              <a:defRPr sz="6000">
                <a:solidFill>
                  <a:schemeClr val="tx1"/>
                </a:solidFill>
                <a:latin typeface="Berlin Sans FB" panose="020E0602020502020306"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209800" y="3602038"/>
            <a:ext cx="9144000" cy="1655762"/>
          </a:xfrm>
        </p:spPr>
        <p:txBody>
          <a:bodyPr/>
          <a:lstStyle>
            <a:lvl1pPr marL="0" indent="0" algn="ctr">
              <a:buNone/>
              <a:defRPr sz="2400">
                <a:solidFill>
                  <a:schemeClr val="tx1"/>
                </a:solidFill>
                <a:latin typeface="Berlin Sans FB" panose="020E0602020502020306"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686999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erlin Sans FB" panose="020E0602020502020306"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1194343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Berlin Sans FB" panose="020E0602020502020306"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398494" y="365125"/>
            <a:ext cx="717400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4212829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122363"/>
            <a:ext cx="9144000" cy="2387600"/>
          </a:xfrm>
        </p:spPr>
        <p:txBody>
          <a:bodyPr anchor="b"/>
          <a:lstStyle>
            <a:lvl1pPr algn="ctr">
              <a:defRPr sz="6000">
                <a:solidFill>
                  <a:schemeClr val="tx1"/>
                </a:solidFill>
                <a:latin typeface="Berlin Sans FB" panose="020E0602020502020306" pitchFamily="34" charset="0"/>
              </a:defRPr>
            </a:lvl1pPr>
          </a:lstStyle>
          <a:p>
            <a:r>
              <a:rPr lang="en-US" dirty="0"/>
              <a:t>Click to edit Master title style</a:t>
            </a:r>
          </a:p>
        </p:txBody>
      </p:sp>
      <p:sp>
        <p:nvSpPr>
          <p:cNvPr id="3" name="Subtitle 2"/>
          <p:cNvSpPr>
            <a:spLocks noGrp="1"/>
          </p:cNvSpPr>
          <p:nvPr>
            <p:ph type="subTitle" idx="1"/>
          </p:nvPr>
        </p:nvSpPr>
        <p:spPr>
          <a:xfrm>
            <a:off x="2209800" y="3602038"/>
            <a:ext cx="9144000" cy="1655762"/>
          </a:xfrm>
        </p:spPr>
        <p:txBody>
          <a:bodyPr/>
          <a:lstStyle>
            <a:lvl1pPr marL="0" indent="0" algn="ctr">
              <a:buNone/>
              <a:defRPr sz="2400">
                <a:solidFill>
                  <a:schemeClr val="tx1"/>
                </a:solidFill>
                <a:latin typeface="Berlin Sans FB" panose="020E0602020502020306"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318669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erlin Sans FB" panose="020E0602020502020306"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3799768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59858" y="1225643"/>
            <a:ext cx="9787591" cy="2852737"/>
          </a:xfrm>
        </p:spPr>
        <p:txBody>
          <a:bodyPr anchor="b"/>
          <a:lstStyle>
            <a:lvl1pPr>
              <a:defRPr sz="6000">
                <a:latin typeface="Berlin Sans FB" panose="020E0602020502020306"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1559858" y="4105368"/>
            <a:ext cx="978759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874075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erlin Sans FB" panose="020E0602020502020306"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1506070" y="1825625"/>
            <a:ext cx="4513729" cy="399246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840070" y="1825625"/>
            <a:ext cx="4513729" cy="39924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A3219B-77E4-4F8B-B134-0C7957C98D1C}"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399980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53670" y="365125"/>
            <a:ext cx="10001717" cy="1325563"/>
          </a:xfrm>
        </p:spPr>
        <p:txBody>
          <a:bodyPr/>
          <a:lstStyle>
            <a:lvl1pPr>
              <a:defRPr>
                <a:latin typeface="Berlin Sans FB" panose="020E0602020502020306" pitchFamily="34" charset="0"/>
              </a:defRPr>
            </a:lvl1pPr>
          </a:lstStyle>
          <a:p>
            <a:r>
              <a:rPr lang="en-US" dirty="0"/>
              <a:t>Click to edit Master title style</a:t>
            </a:r>
          </a:p>
        </p:txBody>
      </p:sp>
      <p:sp>
        <p:nvSpPr>
          <p:cNvPr id="3" name="Text Placeholder 2"/>
          <p:cNvSpPr>
            <a:spLocks noGrp="1"/>
          </p:cNvSpPr>
          <p:nvPr>
            <p:ph type="body" idx="1"/>
          </p:nvPr>
        </p:nvSpPr>
        <p:spPr>
          <a:xfrm>
            <a:off x="1353670" y="1681163"/>
            <a:ext cx="464390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353670" y="2505075"/>
            <a:ext cx="4643905" cy="360885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688612" y="1681163"/>
            <a:ext cx="4666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88612" y="2505075"/>
            <a:ext cx="4666775" cy="36088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A3219B-77E4-4F8B-B134-0C7957C98D1C}" type="datetimeFigureOut">
              <a:rPr lang="en-US" smtClean="0"/>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4095100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erlin Sans FB" panose="020E0602020502020306"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A3219B-77E4-4F8B-B134-0C7957C98D1C}" type="datetimeFigureOut">
              <a:rPr lang="en-US" smtClean="0"/>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3553664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A3219B-77E4-4F8B-B134-0C7957C98D1C}" type="datetimeFigureOut">
              <a:rPr lang="en-US" smtClean="0"/>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185086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5247" y="457200"/>
            <a:ext cx="3932237" cy="1600200"/>
          </a:xfrm>
        </p:spPr>
        <p:txBody>
          <a:bodyPr anchor="b"/>
          <a:lstStyle>
            <a:lvl1pPr>
              <a:defRPr sz="3200">
                <a:latin typeface="Berlin Sans FB" panose="020E0602020502020306" pitchFamily="34" charset="0"/>
              </a:defRPr>
            </a:lvl1pPr>
          </a:lstStyle>
          <a:p>
            <a:r>
              <a:rPr lang="en-US" dirty="0"/>
              <a:t>Click to edit Master title style</a:t>
            </a:r>
          </a:p>
        </p:txBody>
      </p:sp>
      <p:sp>
        <p:nvSpPr>
          <p:cNvPr id="3" name="Content Placeholder 2"/>
          <p:cNvSpPr>
            <a:spLocks noGrp="1"/>
          </p:cNvSpPr>
          <p:nvPr>
            <p:ph idx="1"/>
          </p:nvPr>
        </p:nvSpPr>
        <p:spPr>
          <a:xfrm>
            <a:off x="582864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524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A3219B-77E4-4F8B-B134-0C7957C98D1C}"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2997623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erlin Sans FB" panose="020E0602020502020306"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3074964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1458" y="457200"/>
            <a:ext cx="3932237" cy="1600200"/>
          </a:xfrm>
        </p:spPr>
        <p:txBody>
          <a:bodyPr anchor="b"/>
          <a:lstStyle>
            <a:lvl1pPr>
              <a:defRPr sz="3200">
                <a:latin typeface="Berlin Sans FB" panose="020E0602020502020306"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577485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3145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A3219B-77E4-4F8B-B134-0C7957C98D1C}"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383545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erlin Sans FB" panose="020E0602020502020306"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563561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Berlin Sans FB" panose="020E0602020502020306"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398494" y="365125"/>
            <a:ext cx="717400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212449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21" name="Google Shape;21;p4"/>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629200" y="2558767"/>
            <a:ext cx="10962800" cy="3613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3" name="Google Shape;23;p4"/>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53073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19453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2457432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3141369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A3219B-77E4-4F8B-B134-0C7957C98D1C}"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2939132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A3219B-77E4-4F8B-B134-0C7957C98D1C}" type="datetimeFigureOut">
              <a:rPr lang="en-US" smtClean="0"/>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1615292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A3219B-77E4-4F8B-B134-0C7957C98D1C}" type="datetimeFigureOut">
              <a:rPr lang="en-US" smtClean="0"/>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394055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59858" y="1225643"/>
            <a:ext cx="9787591" cy="2852737"/>
          </a:xfrm>
        </p:spPr>
        <p:txBody>
          <a:bodyPr anchor="b"/>
          <a:lstStyle>
            <a:lvl1pPr>
              <a:defRPr sz="6000">
                <a:latin typeface="Berlin Sans FB" panose="020E0602020502020306"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1559858" y="4105368"/>
            <a:ext cx="978759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1309419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A3219B-77E4-4F8B-B134-0C7957C98D1C}" type="datetimeFigureOut">
              <a:rPr lang="en-US" smtClean="0"/>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28580293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A3219B-77E4-4F8B-B134-0C7957C98D1C}"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1603677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A3219B-77E4-4F8B-B134-0C7957C98D1C}"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1796744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4187322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521070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122363"/>
            <a:ext cx="9144000" cy="2387600"/>
          </a:xfrm>
        </p:spPr>
        <p:txBody>
          <a:bodyPr anchor="b"/>
          <a:lstStyle>
            <a:lvl1pPr algn="ctr">
              <a:defRPr sz="6000">
                <a:solidFill>
                  <a:schemeClr val="tx1"/>
                </a:solidFill>
                <a:latin typeface="Berlin Sans FB" panose="020E0602020502020306"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209800" y="3602038"/>
            <a:ext cx="9144000" cy="1655762"/>
          </a:xfrm>
        </p:spPr>
        <p:txBody>
          <a:bodyPr/>
          <a:lstStyle>
            <a:lvl1pPr marL="0" indent="0" algn="ctr">
              <a:buNone/>
              <a:defRPr sz="2400">
                <a:solidFill>
                  <a:schemeClr val="tx1"/>
                </a:solidFill>
                <a:latin typeface="Berlin Sans FB" panose="020E0602020502020306"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9637090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erlin Sans FB" panose="020E0602020502020306"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28743591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59858" y="1225643"/>
            <a:ext cx="9787591" cy="2852737"/>
          </a:xfrm>
        </p:spPr>
        <p:txBody>
          <a:bodyPr anchor="b"/>
          <a:lstStyle>
            <a:lvl1pPr>
              <a:defRPr sz="6000">
                <a:latin typeface="Berlin Sans FB" panose="020E0602020502020306"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1559858" y="4105368"/>
            <a:ext cx="978759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2846196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erlin Sans FB" panose="020E0602020502020306"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1506070" y="1825625"/>
            <a:ext cx="4513729" cy="39924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840070" y="1825625"/>
            <a:ext cx="4513729" cy="39924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A3219B-77E4-4F8B-B134-0C7957C98D1C}"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26063895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53670" y="365125"/>
            <a:ext cx="10001717" cy="1325563"/>
          </a:xfrm>
        </p:spPr>
        <p:txBody>
          <a:bodyPr/>
          <a:lstStyle>
            <a:lvl1pPr>
              <a:defRPr>
                <a:latin typeface="Berlin Sans FB" panose="020E0602020502020306"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1353670" y="1681163"/>
            <a:ext cx="464390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53670" y="2505075"/>
            <a:ext cx="4643905" cy="36088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88612" y="1681163"/>
            <a:ext cx="4666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88612" y="2505075"/>
            <a:ext cx="4666775" cy="36088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A3219B-77E4-4F8B-B134-0C7957C98D1C}" type="datetimeFigureOut">
              <a:rPr lang="en-US" smtClean="0"/>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1379620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erlin Sans FB" panose="020E0602020502020306"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1506070" y="1825625"/>
            <a:ext cx="4513729" cy="39924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840070" y="1825625"/>
            <a:ext cx="4513729" cy="39924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A3219B-77E4-4F8B-B134-0C7957C98D1C}"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3677275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erlin Sans FB" panose="020E0602020502020306"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A3219B-77E4-4F8B-B134-0C7957C98D1C}" type="datetimeFigureOut">
              <a:rPr lang="en-US" smtClean="0"/>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4171925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A3219B-77E4-4F8B-B134-0C7957C98D1C}" type="datetimeFigureOut">
              <a:rPr lang="en-US" smtClean="0"/>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4275975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5247" y="457200"/>
            <a:ext cx="3932237" cy="1600200"/>
          </a:xfrm>
        </p:spPr>
        <p:txBody>
          <a:bodyPr anchor="b"/>
          <a:lstStyle>
            <a:lvl1pPr>
              <a:defRPr sz="3200">
                <a:latin typeface="Berlin Sans FB" panose="020E0602020502020306"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82864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524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A3219B-77E4-4F8B-B134-0C7957C98D1C}"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883093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1458" y="457200"/>
            <a:ext cx="3932237" cy="1600200"/>
          </a:xfrm>
        </p:spPr>
        <p:txBody>
          <a:bodyPr anchor="b"/>
          <a:lstStyle>
            <a:lvl1pPr>
              <a:defRPr sz="3200">
                <a:latin typeface="Berlin Sans FB" panose="020E0602020502020306" pitchFamily="34"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77485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3145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A3219B-77E4-4F8B-B134-0C7957C98D1C}"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30806638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erlin Sans FB" panose="020E0602020502020306"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19683032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Berlin Sans FB" panose="020E0602020502020306"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398494" y="365125"/>
            <a:ext cx="717400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3219B-77E4-4F8B-B134-0C7957C98D1C}"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8614896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21" name="Google Shape;21;p4"/>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629200" y="2558767"/>
            <a:ext cx="10962800" cy="3613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3" name="Google Shape;23;p4"/>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2430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53670" y="365125"/>
            <a:ext cx="10001717" cy="1325563"/>
          </a:xfrm>
        </p:spPr>
        <p:txBody>
          <a:bodyPr/>
          <a:lstStyle>
            <a:lvl1pPr>
              <a:defRPr>
                <a:latin typeface="Berlin Sans FB" panose="020E0602020502020306"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1353670" y="1681163"/>
            <a:ext cx="464390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53670" y="2505075"/>
            <a:ext cx="4643905" cy="36088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88612" y="1681163"/>
            <a:ext cx="4666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88612" y="2505075"/>
            <a:ext cx="4666775" cy="36088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A3219B-77E4-4F8B-B134-0C7957C98D1C}" type="datetimeFigureOut">
              <a:rPr lang="en-US" smtClean="0"/>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157767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erlin Sans FB" panose="020E0602020502020306"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A3219B-77E4-4F8B-B134-0C7957C98D1C}" type="datetimeFigureOut">
              <a:rPr lang="en-US" smtClean="0"/>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133389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A3219B-77E4-4F8B-B134-0C7957C98D1C}" type="datetimeFigureOut">
              <a:rPr lang="en-US" smtClean="0"/>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8C89D-17CB-412F-8FFB-22D852DBD229}" type="slidenum">
              <a:rPr lang="en-US" smtClean="0"/>
              <a:t>‹#›</a:t>
            </a:fld>
            <a:endParaRPr lang="en-US"/>
          </a:p>
        </p:txBody>
      </p:sp>
      <p:sp>
        <p:nvSpPr>
          <p:cNvPr id="5" name="Rectangle 4">
            <a:extLst>
              <a:ext uri="{FF2B5EF4-FFF2-40B4-BE49-F238E27FC236}">
                <a16:creationId xmlns:a16="http://schemas.microsoft.com/office/drawing/2014/main" id="{F455BF72-7346-4AF5-939C-68D416CEB775}"/>
              </a:ext>
            </a:extLst>
          </p:cNvPr>
          <p:cNvSpPr/>
          <p:nvPr userDrawn="1"/>
        </p:nvSpPr>
        <p:spPr>
          <a:xfrm>
            <a:off x="76202" y="0"/>
            <a:ext cx="1186543" cy="9144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019165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5247" y="457200"/>
            <a:ext cx="3932237" cy="1600200"/>
          </a:xfrm>
        </p:spPr>
        <p:txBody>
          <a:bodyPr anchor="b"/>
          <a:lstStyle>
            <a:lvl1pPr>
              <a:defRPr sz="3200">
                <a:latin typeface="Berlin Sans FB" panose="020E0602020502020306"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82864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524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A3219B-77E4-4F8B-B134-0C7957C98D1C}"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1032851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1458" y="457200"/>
            <a:ext cx="3932237" cy="1600200"/>
          </a:xfrm>
        </p:spPr>
        <p:txBody>
          <a:bodyPr anchor="b"/>
          <a:lstStyle>
            <a:lvl1pPr>
              <a:defRPr sz="3200">
                <a:latin typeface="Berlin Sans FB" panose="020E0602020502020306" pitchFamily="34"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77485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3145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A3219B-77E4-4F8B-B134-0C7957C98D1C}"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3833842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0564" y="365125"/>
            <a:ext cx="997323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80564" y="1825625"/>
            <a:ext cx="9973236"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3219B-77E4-4F8B-B134-0C7957C98D1C}" type="datetimeFigureOut">
              <a:rPr lang="en-US" smtClean="0"/>
              <a:t>5/27/2025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8C89D-17CB-412F-8FFB-22D852DBD229}" type="slidenum">
              <a:rPr lang="en-US" smtClean="0"/>
              <a:t>‹#›</a:t>
            </a:fld>
            <a:endParaRPr lang="en-US"/>
          </a:p>
        </p:txBody>
      </p:sp>
      <p:grpSp>
        <p:nvGrpSpPr>
          <p:cNvPr id="14" name="Group 13"/>
          <p:cNvGrpSpPr/>
          <p:nvPr userDrawn="1"/>
        </p:nvGrpSpPr>
        <p:grpSpPr>
          <a:xfrm>
            <a:off x="19517" y="923364"/>
            <a:ext cx="1268225" cy="5934635"/>
            <a:chOff x="19517" y="0"/>
            <a:chExt cx="1268225" cy="6858000"/>
          </a:xfrm>
        </p:grpSpPr>
        <p:sp>
          <p:nvSpPr>
            <p:cNvPr id="8" name="Double Wave 7"/>
            <p:cNvSpPr/>
            <p:nvPr userDrawn="1"/>
          </p:nvSpPr>
          <p:spPr>
            <a:xfrm rot="16200000">
              <a:off x="-3048000" y="3067517"/>
              <a:ext cx="6858000" cy="722966"/>
            </a:xfrm>
            <a:prstGeom prst="doubleWav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uble Wave 8"/>
            <p:cNvSpPr/>
            <p:nvPr userDrawn="1"/>
          </p:nvSpPr>
          <p:spPr>
            <a:xfrm rot="16200000">
              <a:off x="-2864224" y="3067517"/>
              <a:ext cx="6858000" cy="722966"/>
            </a:xfrm>
            <a:prstGeom prst="doubleWav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uble Wave 9"/>
            <p:cNvSpPr/>
            <p:nvPr userDrawn="1"/>
          </p:nvSpPr>
          <p:spPr>
            <a:xfrm rot="16200000">
              <a:off x="-2680447" y="3067517"/>
              <a:ext cx="6858000" cy="722966"/>
            </a:xfrm>
            <a:prstGeom prst="doubleWave">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uble Wave 10"/>
            <p:cNvSpPr/>
            <p:nvPr userDrawn="1"/>
          </p:nvSpPr>
          <p:spPr>
            <a:xfrm rot="16200000">
              <a:off x="-2502741" y="3067517"/>
              <a:ext cx="6858000" cy="722966"/>
            </a:xfrm>
            <a:prstGeom prst="doubleWave">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a:off x="69983" y="0"/>
            <a:ext cx="1198095" cy="923364"/>
          </a:xfrm>
          <a:prstGeom prst="rect">
            <a:avLst/>
          </a:prstGeom>
          <a:noFill/>
          <a:ln>
            <a:solidFill>
              <a:schemeClr val="accent1"/>
            </a:solidFill>
          </a:ln>
        </p:spPr>
        <p:txBody>
          <a:bodyPr wrap="square" rtlCol="0" anchor="ctr" anchorCtr="0">
            <a:noAutofit/>
          </a:bodyPr>
          <a:lstStyle/>
          <a:p>
            <a:pPr algn="ctr"/>
            <a:r>
              <a:rPr lang="en-US" sz="2000" dirty="0">
                <a:solidFill>
                  <a:schemeClr val="bg1"/>
                </a:solidFill>
              </a:rPr>
              <a:t>PH for Unit icon</a:t>
            </a:r>
          </a:p>
        </p:txBody>
      </p:sp>
      <p:pic>
        <p:nvPicPr>
          <p:cNvPr id="15" name="Picture 14"/>
          <p:cNvPicPr/>
          <p:nvPr userDrawn="1"/>
        </p:nvPicPr>
        <p:blipFill>
          <a:blip r:embed="rId13">
            <a:extLst>
              <a:ext uri="{28A0092B-C50C-407E-A947-70E740481C1C}">
                <a14:useLocalDpi xmlns:a14="http://schemas.microsoft.com/office/drawing/2010/main" val="0"/>
              </a:ext>
            </a:extLst>
          </a:blip>
          <a:stretch>
            <a:fillRect/>
          </a:stretch>
        </p:blipFill>
        <p:spPr bwMode="auto">
          <a:xfrm>
            <a:off x="10669365" y="6337206"/>
            <a:ext cx="1368869" cy="403412"/>
          </a:xfrm>
          <a:prstGeom prst="rect">
            <a:avLst/>
          </a:prstGeom>
          <a:solidFill>
            <a:schemeClr val="tx1"/>
          </a:solidFill>
          <a:ln>
            <a:noFill/>
          </a:ln>
        </p:spPr>
      </p:pic>
    </p:spTree>
    <p:extLst>
      <p:ext uri="{BB962C8B-B14F-4D97-AF65-F5344CB8AC3E}">
        <p14:creationId xmlns:p14="http://schemas.microsoft.com/office/powerpoint/2010/main" val="795512018"/>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bg2">
              <a:lumMod val="50000"/>
            </a:schemeClr>
          </a:solidFill>
          <a:latin typeface="Berlin Sans FB" panose="020E0602020502020306"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alpha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0564" y="365125"/>
            <a:ext cx="997323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380564" y="1825625"/>
            <a:ext cx="9973236"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3219B-77E4-4F8B-B134-0C7957C98D1C}" type="datetimeFigureOut">
              <a:rPr lang="en-US" smtClean="0"/>
              <a:t>5/27/2025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8C89D-17CB-412F-8FFB-22D852DBD229}" type="slidenum">
              <a:rPr lang="en-US" smtClean="0"/>
              <a:t>‹#›</a:t>
            </a:fld>
            <a:endParaRPr lang="en-US"/>
          </a:p>
        </p:txBody>
      </p:sp>
      <p:grpSp>
        <p:nvGrpSpPr>
          <p:cNvPr id="14" name="Group 13"/>
          <p:cNvGrpSpPr/>
          <p:nvPr userDrawn="1"/>
        </p:nvGrpSpPr>
        <p:grpSpPr>
          <a:xfrm>
            <a:off x="19517" y="923364"/>
            <a:ext cx="1268225" cy="5934635"/>
            <a:chOff x="19517" y="0"/>
            <a:chExt cx="1268225" cy="6858000"/>
          </a:xfrm>
        </p:grpSpPr>
        <p:sp>
          <p:nvSpPr>
            <p:cNvPr id="8" name="Double Wave 7"/>
            <p:cNvSpPr/>
            <p:nvPr userDrawn="1"/>
          </p:nvSpPr>
          <p:spPr>
            <a:xfrm rot="16200000">
              <a:off x="-3048000" y="3067517"/>
              <a:ext cx="6858000" cy="722966"/>
            </a:xfrm>
            <a:prstGeom prst="doubleWav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uble Wave 8"/>
            <p:cNvSpPr/>
            <p:nvPr userDrawn="1"/>
          </p:nvSpPr>
          <p:spPr>
            <a:xfrm rot="16200000">
              <a:off x="-2864224" y="3067517"/>
              <a:ext cx="6858000" cy="722966"/>
            </a:xfrm>
            <a:prstGeom prst="doubleWav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uble Wave 9"/>
            <p:cNvSpPr/>
            <p:nvPr userDrawn="1"/>
          </p:nvSpPr>
          <p:spPr>
            <a:xfrm rot="16200000">
              <a:off x="-2680447" y="3067517"/>
              <a:ext cx="6858000" cy="722966"/>
            </a:xfrm>
            <a:prstGeom prst="doubleWave">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uble Wave 10"/>
            <p:cNvSpPr/>
            <p:nvPr userDrawn="1"/>
          </p:nvSpPr>
          <p:spPr>
            <a:xfrm rot="16200000">
              <a:off x="-2502741" y="3067517"/>
              <a:ext cx="6858000" cy="722966"/>
            </a:xfrm>
            <a:prstGeom prst="doubleWave">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a:off x="69983" y="0"/>
            <a:ext cx="1198095" cy="923364"/>
          </a:xfrm>
          <a:prstGeom prst="rect">
            <a:avLst/>
          </a:prstGeom>
          <a:noFill/>
          <a:ln>
            <a:solidFill>
              <a:schemeClr val="accent1"/>
            </a:solidFill>
          </a:ln>
        </p:spPr>
        <p:txBody>
          <a:bodyPr wrap="square" rtlCol="0" anchor="ctr" anchorCtr="0">
            <a:noAutofit/>
          </a:bodyPr>
          <a:lstStyle/>
          <a:p>
            <a:pPr algn="ctr"/>
            <a:r>
              <a:rPr lang="en-US" sz="2000" dirty="0">
                <a:solidFill>
                  <a:schemeClr val="bg1"/>
                </a:solidFill>
              </a:rPr>
              <a:t>PH for Unit icon</a:t>
            </a:r>
          </a:p>
        </p:txBody>
      </p:sp>
      <p:pic>
        <p:nvPicPr>
          <p:cNvPr id="15" name="Picture 14"/>
          <p:cNvPicPr/>
          <p:nvPr userDrawn="1"/>
        </p:nvPicPr>
        <p:blipFill>
          <a:blip r:embed="rId14">
            <a:extLst>
              <a:ext uri="{28A0092B-C50C-407E-A947-70E740481C1C}">
                <a14:useLocalDpi xmlns:a14="http://schemas.microsoft.com/office/drawing/2010/main" val="0"/>
              </a:ext>
            </a:extLst>
          </a:blip>
          <a:stretch>
            <a:fillRect/>
          </a:stretch>
        </p:blipFill>
        <p:spPr bwMode="auto">
          <a:xfrm>
            <a:off x="10669365" y="6337206"/>
            <a:ext cx="1368869" cy="403412"/>
          </a:xfrm>
          <a:prstGeom prst="rect">
            <a:avLst/>
          </a:prstGeom>
          <a:solidFill>
            <a:schemeClr val="tx1"/>
          </a:solidFill>
          <a:ln>
            <a:noFill/>
          </a:ln>
        </p:spPr>
      </p:pic>
    </p:spTree>
    <p:extLst>
      <p:ext uri="{BB962C8B-B14F-4D97-AF65-F5344CB8AC3E}">
        <p14:creationId xmlns:p14="http://schemas.microsoft.com/office/powerpoint/2010/main" val="3847500706"/>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400" rtl="0" eaLnBrk="1" latinLnBrk="0" hangingPunct="1">
        <a:lnSpc>
          <a:spcPct val="90000"/>
        </a:lnSpc>
        <a:spcBef>
          <a:spcPct val="0"/>
        </a:spcBef>
        <a:buNone/>
        <a:defRPr sz="4400" kern="1200">
          <a:solidFill>
            <a:schemeClr val="bg2">
              <a:lumMod val="50000"/>
            </a:schemeClr>
          </a:solidFill>
          <a:latin typeface="Berlin Sans FB" panose="020E0602020502020306"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3219B-77E4-4F8B-B134-0C7957C98D1C}" type="datetimeFigureOut">
              <a:rPr lang="en-US" smtClean="0"/>
              <a:t>5/27/2025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8C89D-17CB-412F-8FFB-22D852DBD229}" type="slidenum">
              <a:rPr lang="en-US" smtClean="0"/>
              <a:t>‹#›</a:t>
            </a:fld>
            <a:endParaRPr lang="en-US"/>
          </a:p>
        </p:txBody>
      </p:sp>
      <p:pic>
        <p:nvPicPr>
          <p:cNvPr id="7" name="Picture 6"/>
          <p:cNvPicPr/>
          <p:nvPr userDrawn="1"/>
        </p:nvPicPr>
        <p:blipFill>
          <a:blip r:embed="rId13">
            <a:extLst>
              <a:ext uri="{28A0092B-C50C-407E-A947-70E740481C1C}">
                <a14:useLocalDpi xmlns:a14="http://schemas.microsoft.com/office/drawing/2010/main" val="0"/>
              </a:ext>
            </a:extLst>
          </a:blip>
          <a:stretch>
            <a:fillRect/>
          </a:stretch>
        </p:blipFill>
        <p:spPr bwMode="auto">
          <a:xfrm>
            <a:off x="10669365" y="6337206"/>
            <a:ext cx="1368869" cy="403412"/>
          </a:xfrm>
          <a:prstGeom prst="rect">
            <a:avLst/>
          </a:prstGeom>
          <a:solidFill>
            <a:schemeClr val="tx1"/>
          </a:solidFill>
          <a:ln>
            <a:noFill/>
          </a:ln>
        </p:spPr>
      </p:pic>
    </p:spTree>
    <p:extLst>
      <p:ext uri="{BB962C8B-B14F-4D97-AF65-F5344CB8AC3E}">
        <p14:creationId xmlns:p14="http://schemas.microsoft.com/office/powerpoint/2010/main" val="912491873"/>
      </p:ext>
    </p:extLst>
  </p:cSld>
  <p:clrMap bg1="dk1" tx1="lt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alpha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0564" y="365125"/>
            <a:ext cx="997323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80564" y="1825625"/>
            <a:ext cx="9973236"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3219B-77E4-4F8B-B134-0C7957C98D1C}" type="datetimeFigureOut">
              <a:rPr lang="en-US" smtClean="0"/>
              <a:t>5/27/2025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8C89D-17CB-412F-8FFB-22D852DBD229}" type="slidenum">
              <a:rPr lang="en-US" smtClean="0"/>
              <a:t>‹#›</a:t>
            </a:fld>
            <a:endParaRPr lang="en-US"/>
          </a:p>
        </p:txBody>
      </p:sp>
      <p:grpSp>
        <p:nvGrpSpPr>
          <p:cNvPr id="14" name="Group 13"/>
          <p:cNvGrpSpPr/>
          <p:nvPr userDrawn="1"/>
        </p:nvGrpSpPr>
        <p:grpSpPr>
          <a:xfrm>
            <a:off x="19517" y="923364"/>
            <a:ext cx="1268225" cy="5934635"/>
            <a:chOff x="19517" y="0"/>
            <a:chExt cx="1268225" cy="6858000"/>
          </a:xfrm>
        </p:grpSpPr>
        <p:sp>
          <p:nvSpPr>
            <p:cNvPr id="8" name="Double Wave 7"/>
            <p:cNvSpPr/>
            <p:nvPr userDrawn="1"/>
          </p:nvSpPr>
          <p:spPr>
            <a:xfrm rot="16200000">
              <a:off x="-3048000" y="3067517"/>
              <a:ext cx="6858000" cy="722966"/>
            </a:xfrm>
            <a:prstGeom prst="doubleWav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uble Wave 8"/>
            <p:cNvSpPr/>
            <p:nvPr userDrawn="1"/>
          </p:nvSpPr>
          <p:spPr>
            <a:xfrm rot="16200000">
              <a:off x="-2864224" y="3067517"/>
              <a:ext cx="6858000" cy="722966"/>
            </a:xfrm>
            <a:prstGeom prst="doubleWav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uble Wave 9"/>
            <p:cNvSpPr/>
            <p:nvPr userDrawn="1"/>
          </p:nvSpPr>
          <p:spPr>
            <a:xfrm rot="16200000">
              <a:off x="-2680447" y="3067517"/>
              <a:ext cx="6858000" cy="722966"/>
            </a:xfrm>
            <a:prstGeom prst="doubleWave">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uble Wave 10"/>
            <p:cNvSpPr/>
            <p:nvPr userDrawn="1"/>
          </p:nvSpPr>
          <p:spPr>
            <a:xfrm rot="16200000">
              <a:off x="-2502741" y="3067517"/>
              <a:ext cx="6858000" cy="722966"/>
            </a:xfrm>
            <a:prstGeom prst="doubleWave">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a:off x="69983" y="0"/>
            <a:ext cx="1198095" cy="923364"/>
          </a:xfrm>
          <a:prstGeom prst="rect">
            <a:avLst/>
          </a:prstGeom>
          <a:noFill/>
          <a:ln>
            <a:solidFill>
              <a:schemeClr val="accent1"/>
            </a:solidFill>
          </a:ln>
        </p:spPr>
        <p:txBody>
          <a:bodyPr wrap="square" rtlCol="0" anchor="ctr" anchorCtr="0">
            <a:noAutofit/>
          </a:bodyPr>
          <a:lstStyle/>
          <a:p>
            <a:pPr algn="ctr"/>
            <a:r>
              <a:rPr lang="en-US" sz="2000" dirty="0">
                <a:solidFill>
                  <a:schemeClr val="bg1"/>
                </a:solidFill>
              </a:rPr>
              <a:t>PH for Unit icon</a:t>
            </a:r>
          </a:p>
        </p:txBody>
      </p:sp>
      <p:pic>
        <p:nvPicPr>
          <p:cNvPr id="15" name="Picture 14"/>
          <p:cNvPicPr/>
          <p:nvPr userDrawn="1"/>
        </p:nvPicPr>
        <p:blipFill>
          <a:blip r:embed="rId14">
            <a:extLst>
              <a:ext uri="{28A0092B-C50C-407E-A947-70E740481C1C}">
                <a14:useLocalDpi xmlns:a14="http://schemas.microsoft.com/office/drawing/2010/main" val="0"/>
              </a:ext>
            </a:extLst>
          </a:blip>
          <a:stretch>
            <a:fillRect/>
          </a:stretch>
        </p:blipFill>
        <p:spPr bwMode="auto">
          <a:xfrm>
            <a:off x="10669365" y="6337206"/>
            <a:ext cx="1368869" cy="403412"/>
          </a:xfrm>
          <a:prstGeom prst="rect">
            <a:avLst/>
          </a:prstGeom>
          <a:solidFill>
            <a:schemeClr val="tx1"/>
          </a:solidFill>
          <a:ln>
            <a:noFill/>
          </a:ln>
        </p:spPr>
      </p:pic>
    </p:spTree>
    <p:extLst>
      <p:ext uri="{BB962C8B-B14F-4D97-AF65-F5344CB8AC3E}">
        <p14:creationId xmlns:p14="http://schemas.microsoft.com/office/powerpoint/2010/main" val="1875575667"/>
      </p:ext>
    </p:extLst>
  </p:cSld>
  <p:clrMap bg1="dk1" tx1="lt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l" defTabSz="914400" rtl="0" eaLnBrk="1" latinLnBrk="0" hangingPunct="1">
        <a:lnSpc>
          <a:spcPct val="90000"/>
        </a:lnSpc>
        <a:spcBef>
          <a:spcPct val="0"/>
        </a:spcBef>
        <a:buNone/>
        <a:defRPr sz="4400" kern="1200">
          <a:solidFill>
            <a:schemeClr val="bg2">
              <a:lumMod val="50000"/>
            </a:schemeClr>
          </a:solidFill>
          <a:latin typeface="Berlin Sans FB" panose="020E0602020502020306"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9E9FC4-F810-440E-AC15-A67365D0618D}"/>
              </a:ext>
            </a:extLst>
          </p:cNvPr>
          <p:cNvSpPr txBox="1"/>
          <p:nvPr/>
        </p:nvSpPr>
        <p:spPr>
          <a:xfrm>
            <a:off x="1581665" y="373709"/>
            <a:ext cx="10361957" cy="6447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Do Now: Quiz Night at Jorge’s Favorite Restaurant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chemeClr val="bg2"/>
                </a:solidFill>
                <a:effectLst/>
                <a:uLnTx/>
                <a:uFillTx/>
                <a:ea typeface="+mn-ea"/>
                <a:cs typeface="+mn-cs"/>
              </a:rPr>
              <a:t>The Juan in a Million Café hosts a game night every Tuesday.  Each customer draws a card from a deck of “general knowledge” questions.  Anyone who correctly answers the five questions on the card wins a free dessert. Here are the questions Jorge answered last Tuesday. Write down your answer to each one. (If you aren’t sure… guess! LOOKING UP ANSWERS ELECTRONICALLY IS NOT ALLOWED. )</a:t>
            </a:r>
          </a:p>
          <a:p>
            <a:pPr marL="514350" marR="0" lvl="0" indent="-51435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800" b="0" i="0" u="none" strike="noStrike" kern="1200" cap="none" spc="0" normalizeH="0" baseline="0" noProof="0" dirty="0">
                <a:ln>
                  <a:noFill/>
                </a:ln>
                <a:solidFill>
                  <a:srgbClr val="CC0000"/>
                </a:solidFill>
                <a:effectLst/>
                <a:uLnTx/>
                <a:uFillTx/>
                <a:ea typeface="+mn-ea"/>
                <a:cs typeface="+mn-cs"/>
              </a:rPr>
              <a:t>What is the highest mountain in North America?</a:t>
            </a:r>
          </a:p>
          <a:p>
            <a:pPr marL="514350" marR="0" lvl="0" indent="-51435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800" b="0" i="0" u="none" strike="noStrike" kern="1200" cap="none" spc="0" normalizeH="0" baseline="0" noProof="0" dirty="0">
                <a:ln>
                  <a:noFill/>
                </a:ln>
                <a:solidFill>
                  <a:srgbClr val="CC0000"/>
                </a:solidFill>
                <a:effectLst/>
                <a:uLnTx/>
                <a:uFillTx/>
                <a:ea typeface="+mn-ea"/>
                <a:cs typeface="+mn-cs"/>
              </a:rPr>
              <a:t>What is the capital of Chile?</a:t>
            </a:r>
          </a:p>
          <a:p>
            <a:pPr marL="514350" marR="0" lvl="0" indent="-51435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800" b="0" i="0" u="none" strike="noStrike" kern="1200" cap="none" spc="0" normalizeH="0" baseline="0" noProof="0" dirty="0">
                <a:ln>
                  <a:noFill/>
                </a:ln>
                <a:solidFill>
                  <a:srgbClr val="CC0000"/>
                </a:solidFill>
                <a:effectLst/>
                <a:uLnTx/>
                <a:uFillTx/>
                <a:ea typeface="+mn-ea"/>
                <a:cs typeface="+mn-cs"/>
              </a:rPr>
              <a:t>What is the smallest country in the world?</a:t>
            </a:r>
          </a:p>
          <a:p>
            <a:pPr marL="514350" marR="0" lvl="0" indent="-51435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800" b="0" i="0" u="none" strike="noStrike" kern="1200" cap="none" spc="0" normalizeH="0" baseline="0" noProof="0" dirty="0">
                <a:ln>
                  <a:noFill/>
                </a:ln>
                <a:solidFill>
                  <a:srgbClr val="CC0000"/>
                </a:solidFill>
                <a:effectLst/>
                <a:uLnTx/>
                <a:uFillTx/>
                <a:ea typeface="+mn-ea"/>
                <a:cs typeface="+mn-cs"/>
              </a:rPr>
              <a:t>Alberta is a province in which country?</a:t>
            </a:r>
          </a:p>
          <a:p>
            <a:pPr marL="514350" marR="0" lvl="0" indent="-51435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800" b="0" i="0" u="none" strike="noStrike" kern="1200" cap="none" spc="0" normalizeH="0" baseline="0" noProof="0" dirty="0">
                <a:ln>
                  <a:noFill/>
                </a:ln>
                <a:solidFill>
                  <a:srgbClr val="CC0000"/>
                </a:solidFill>
                <a:effectLst/>
                <a:uLnTx/>
                <a:uFillTx/>
                <a:ea typeface="+mn-ea"/>
                <a:cs typeface="+mn-cs"/>
              </a:rPr>
              <a:t>Which is the only vowel not used as the first letter of a US state?</a:t>
            </a:r>
          </a:p>
          <a:p>
            <a:pPr marL="514350" marR="0" lvl="0" indent="-514350" algn="l" defTabSz="914400" rtl="0" eaLnBrk="1" fontAlgn="auto" latinLnBrk="0" hangingPunct="1">
              <a:lnSpc>
                <a:spcPct val="100000"/>
              </a:lnSpc>
              <a:spcBef>
                <a:spcPts val="0"/>
              </a:spcBef>
              <a:spcAft>
                <a:spcPts val="1200"/>
              </a:spcAft>
              <a:buClrTx/>
              <a:buSzTx/>
              <a:buFont typeface="+mj-lt"/>
              <a:buAutoNum type="arabicPeriod"/>
              <a:tabLst/>
              <a:defRPr/>
            </a:pPr>
            <a:endParaRPr kumimoji="0" lang="en-US" sz="2800" b="0" i="0" u="none" strike="noStrike" kern="1200" cap="none" spc="0" normalizeH="0" baseline="0" noProof="0" dirty="0">
              <a:ln>
                <a:noFill/>
              </a:ln>
              <a:solidFill>
                <a:srgbClr val="FF0000"/>
              </a:solidFill>
              <a:effectLst/>
              <a:uLnTx/>
              <a:uFillTx/>
              <a:latin typeface="Berlin Sans FB" panose="020E0602020502020306"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35FD174-96D5-453A-9C99-27C8B49FF51E}"/>
              </a:ext>
            </a:extLst>
          </p:cNvPr>
          <p:cNvPicPr>
            <a:picLocks noChangeAspect="1"/>
          </p:cNvPicPr>
          <p:nvPr/>
        </p:nvPicPr>
        <p:blipFill rotWithShape="1">
          <a:blip r:embed="rId3"/>
          <a:srcRect l="22583" t="9972" r="-1" b="-1"/>
          <a:stretch/>
        </p:blipFill>
        <p:spPr>
          <a:xfrm>
            <a:off x="9610531" y="3828501"/>
            <a:ext cx="2333092" cy="1814410"/>
          </a:xfrm>
          <a:prstGeom prst="rect">
            <a:avLst/>
          </a:prstGeom>
        </p:spPr>
      </p:pic>
      <p:sp>
        <p:nvSpPr>
          <p:cNvPr id="7" name="Rectangle 6">
            <a:extLst>
              <a:ext uri="{FF2B5EF4-FFF2-40B4-BE49-F238E27FC236}">
                <a16:creationId xmlns:a16="http://schemas.microsoft.com/office/drawing/2014/main" id="{D7DE0155-5E8A-41D8-9175-A64E094ABA38}"/>
              </a:ext>
            </a:extLst>
          </p:cNvPr>
          <p:cNvSpPr/>
          <p:nvPr/>
        </p:nvSpPr>
        <p:spPr>
          <a:xfrm>
            <a:off x="76202" y="0"/>
            <a:ext cx="1186543" cy="914400"/>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56598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587" y="734518"/>
            <a:ext cx="9578715" cy="523220"/>
          </a:xfrm>
          <a:prstGeom prst="rect">
            <a:avLst/>
          </a:prstGeom>
          <a:noFill/>
        </p:spPr>
        <p:txBody>
          <a:bodyPr wrap="square" rtlCol="0">
            <a:spAutoFit/>
          </a:bodyPr>
          <a:lstStyle/>
          <a:p>
            <a:pPr algn="ctr"/>
            <a:r>
              <a:rPr lang="en-US" sz="2800" dirty="0">
                <a:solidFill>
                  <a:schemeClr val="bg1"/>
                </a:solidFill>
                <a:latin typeface="Century Schoolbook" panose="02040604050505020304" pitchFamily="18" charset="0"/>
              </a:rPr>
              <a:t>   What is the capital of Australia?</a:t>
            </a:r>
          </a:p>
        </p:txBody>
      </p:sp>
      <p:sp>
        <p:nvSpPr>
          <p:cNvPr id="6" name="Rectangle 5"/>
          <p:cNvSpPr/>
          <p:nvPr/>
        </p:nvSpPr>
        <p:spPr>
          <a:xfrm>
            <a:off x="4735102" y="1543539"/>
            <a:ext cx="2565779" cy="96899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entury Schoolbook" panose="02040604050505020304" pitchFamily="18" charset="0"/>
              </a:rPr>
              <a:t>Sydney</a:t>
            </a:r>
          </a:p>
        </p:txBody>
      </p:sp>
      <p:sp>
        <p:nvSpPr>
          <p:cNvPr id="2" name="Slide Number Placeholder 1"/>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146367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500"/>
                                  </p:iterate>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lopedia:Cabal - Halopedia, the Halo wik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950" y="2647950"/>
            <a:ext cx="1562100" cy="1562100"/>
          </a:xfrm>
          <a:prstGeom prst="rect">
            <a:avLst/>
          </a:prstGeom>
        </p:spPr>
      </p:pic>
      <p:sp>
        <p:nvSpPr>
          <p:cNvPr id="3" name="TextBox 2"/>
          <p:cNvSpPr txBox="1"/>
          <p:nvPr/>
        </p:nvSpPr>
        <p:spPr>
          <a:xfrm>
            <a:off x="4237220" y="2848131"/>
            <a:ext cx="3717560" cy="1569660"/>
          </a:xfrm>
          <a:prstGeom prst="rect">
            <a:avLst/>
          </a:prstGeom>
          <a:noFill/>
        </p:spPr>
        <p:txBody>
          <a:bodyPr wrap="square" rtlCol="0">
            <a:spAutoFit/>
          </a:bodyPr>
          <a:lstStyle/>
          <a:p>
            <a:pPr algn="ctr"/>
            <a:r>
              <a:rPr lang="en-US" sz="9600" dirty="0">
                <a:solidFill>
                  <a:srgbClr val="FF0000"/>
                </a:solidFill>
                <a:latin typeface="Century Schoolbook" panose="02040604050505020304" pitchFamily="18" charset="0"/>
              </a:rPr>
              <a:t>*</a:t>
            </a:r>
          </a:p>
        </p:txBody>
      </p:sp>
      <p:sp>
        <p:nvSpPr>
          <p:cNvPr id="2" name="Slide Number Placeholder 1"/>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200776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 - Add Crosshair to Bing Maps WPF Control - Stack Overfl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4" name="TextBox 3"/>
          <p:cNvSpPr txBox="1"/>
          <p:nvPr/>
        </p:nvSpPr>
        <p:spPr>
          <a:xfrm>
            <a:off x="3342807" y="2548328"/>
            <a:ext cx="5531370" cy="1200329"/>
          </a:xfrm>
          <a:prstGeom prst="rect">
            <a:avLst/>
          </a:prstGeom>
          <a:solidFill>
            <a:schemeClr val="bg1"/>
          </a:solidFill>
        </p:spPr>
        <p:txBody>
          <a:bodyPr wrap="square" rtlCol="0">
            <a:spAutoFit/>
          </a:bodyPr>
          <a:lstStyle/>
          <a:p>
            <a:r>
              <a:rPr lang="en-US" sz="7200" dirty="0">
                <a:latin typeface="Century Schoolbook" panose="02040604050505020304" pitchFamily="18" charset="0"/>
              </a:rPr>
              <a:t>   Canberra</a:t>
            </a:r>
          </a:p>
        </p:txBody>
      </p:sp>
      <p:sp>
        <p:nvSpPr>
          <p:cNvPr id="5" name="Slide Number Placeholder 4"/>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225753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587" y="734518"/>
            <a:ext cx="9578715" cy="523220"/>
          </a:xfrm>
          <a:prstGeom prst="rect">
            <a:avLst/>
          </a:prstGeom>
          <a:noFill/>
        </p:spPr>
        <p:txBody>
          <a:bodyPr wrap="square" rtlCol="0">
            <a:spAutoFit/>
          </a:bodyPr>
          <a:lstStyle/>
          <a:p>
            <a:pPr algn="ctr"/>
            <a:r>
              <a:rPr lang="en-US" sz="2800" dirty="0">
                <a:solidFill>
                  <a:schemeClr val="bg1"/>
                </a:solidFill>
                <a:latin typeface="Century Schoolbook" panose="02040604050505020304" pitchFamily="18" charset="0"/>
              </a:rPr>
              <a:t>   When is PI Day celebrated around the world?</a:t>
            </a:r>
          </a:p>
        </p:txBody>
      </p:sp>
      <p:sp>
        <p:nvSpPr>
          <p:cNvPr id="6" name="Rectangle 5"/>
          <p:cNvSpPr/>
          <p:nvPr/>
        </p:nvSpPr>
        <p:spPr>
          <a:xfrm>
            <a:off x="4735102" y="1543539"/>
            <a:ext cx="2565779" cy="96899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entury Schoolbook" panose="02040604050505020304" pitchFamily="18" charset="0"/>
              </a:rPr>
              <a:t>March 14</a:t>
            </a:r>
          </a:p>
        </p:txBody>
      </p:sp>
      <p:sp>
        <p:nvSpPr>
          <p:cNvPr id="2" name="Slide Number Placeholder 1"/>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429170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500"/>
                                  </p:iterate>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lopedia:Cabal - Halopedia, the Halo wik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950" y="2647950"/>
            <a:ext cx="1562100" cy="1562100"/>
          </a:xfrm>
          <a:prstGeom prst="rect">
            <a:avLst/>
          </a:prstGeom>
        </p:spPr>
      </p:pic>
      <p:sp>
        <p:nvSpPr>
          <p:cNvPr id="3" name="TextBox 2"/>
          <p:cNvSpPr txBox="1"/>
          <p:nvPr/>
        </p:nvSpPr>
        <p:spPr>
          <a:xfrm>
            <a:off x="4237220" y="2848131"/>
            <a:ext cx="3717560" cy="1569660"/>
          </a:xfrm>
          <a:prstGeom prst="rect">
            <a:avLst/>
          </a:prstGeom>
          <a:noFill/>
        </p:spPr>
        <p:txBody>
          <a:bodyPr wrap="square" rtlCol="0">
            <a:spAutoFit/>
          </a:bodyPr>
          <a:lstStyle/>
          <a:p>
            <a:pPr algn="ctr"/>
            <a:r>
              <a:rPr lang="en-US" sz="9600" dirty="0">
                <a:solidFill>
                  <a:srgbClr val="00B050"/>
                </a:solidFill>
                <a:latin typeface="Century Schoolbook" panose="02040604050505020304" pitchFamily="18" charset="0"/>
              </a:rPr>
              <a:t>*</a:t>
            </a:r>
          </a:p>
        </p:txBody>
      </p:sp>
      <p:sp>
        <p:nvSpPr>
          <p:cNvPr id="2" name="Slide Number Placeholder 1"/>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230033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 - Add Crosshair to Bing Maps WPF Control - Stack Overfl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4" name="TextBox 3"/>
          <p:cNvSpPr txBox="1"/>
          <p:nvPr/>
        </p:nvSpPr>
        <p:spPr>
          <a:xfrm>
            <a:off x="3342807" y="2548328"/>
            <a:ext cx="5531370" cy="1200329"/>
          </a:xfrm>
          <a:prstGeom prst="rect">
            <a:avLst/>
          </a:prstGeom>
          <a:solidFill>
            <a:schemeClr val="bg1"/>
          </a:solidFill>
        </p:spPr>
        <p:txBody>
          <a:bodyPr wrap="square" rtlCol="0">
            <a:spAutoFit/>
          </a:bodyPr>
          <a:lstStyle/>
          <a:p>
            <a:r>
              <a:rPr lang="en-US" sz="7200" dirty="0">
                <a:latin typeface="Century Schoolbook" panose="02040604050505020304" pitchFamily="18" charset="0"/>
              </a:rPr>
              <a:t>   March 14</a:t>
            </a:r>
          </a:p>
        </p:txBody>
      </p:sp>
      <p:sp>
        <p:nvSpPr>
          <p:cNvPr id="5" name="Slide Number Placeholder 4"/>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352004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06642" y="1055360"/>
            <a:ext cx="9578715" cy="523220"/>
          </a:xfrm>
          <a:prstGeom prst="rect">
            <a:avLst/>
          </a:prstGeom>
          <a:noFill/>
        </p:spPr>
        <p:txBody>
          <a:bodyPr wrap="square" rtlCol="0">
            <a:spAutoFit/>
          </a:bodyPr>
          <a:lstStyle/>
          <a:p>
            <a:pPr algn="ctr"/>
            <a:r>
              <a:rPr lang="en-US" sz="2800" dirty="0">
                <a:solidFill>
                  <a:schemeClr val="bg1"/>
                </a:solidFill>
              </a:rPr>
              <a:t>   The Bhagavad Gita is the sacred text of which people?</a:t>
            </a:r>
          </a:p>
        </p:txBody>
      </p:sp>
      <p:sp>
        <p:nvSpPr>
          <p:cNvPr id="6" name="Rectangle 5"/>
          <p:cNvSpPr/>
          <p:nvPr/>
        </p:nvSpPr>
        <p:spPr>
          <a:xfrm>
            <a:off x="5412157" y="1864381"/>
            <a:ext cx="2565779" cy="96899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Buddhists</a:t>
            </a:r>
          </a:p>
        </p:txBody>
      </p:sp>
      <p:sp>
        <p:nvSpPr>
          <p:cNvPr id="2" name="Slide Number Placeholder 1"/>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1313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500"/>
                                  </p:iterate>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lopedia:Cabal - Halopedia, the Halo wik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950" y="2647950"/>
            <a:ext cx="1562100" cy="1562100"/>
          </a:xfrm>
          <a:prstGeom prst="rect">
            <a:avLst/>
          </a:prstGeom>
        </p:spPr>
      </p:pic>
      <p:sp>
        <p:nvSpPr>
          <p:cNvPr id="3" name="TextBox 2"/>
          <p:cNvSpPr txBox="1"/>
          <p:nvPr/>
        </p:nvSpPr>
        <p:spPr>
          <a:xfrm>
            <a:off x="4237220" y="2848131"/>
            <a:ext cx="3717560" cy="1569660"/>
          </a:xfrm>
          <a:prstGeom prst="rect">
            <a:avLst/>
          </a:prstGeom>
          <a:noFill/>
        </p:spPr>
        <p:txBody>
          <a:bodyPr wrap="square" rtlCol="0">
            <a:spAutoFit/>
          </a:bodyPr>
          <a:lstStyle/>
          <a:p>
            <a:pPr algn="ctr"/>
            <a:r>
              <a:rPr lang="en-US" sz="9600" dirty="0">
                <a:solidFill>
                  <a:srgbClr val="FF0000"/>
                </a:solidFill>
                <a:latin typeface="Century Schoolbook" panose="02040604050505020304" pitchFamily="18" charset="0"/>
              </a:rPr>
              <a:t>*</a:t>
            </a:r>
          </a:p>
        </p:txBody>
      </p:sp>
      <p:sp>
        <p:nvSpPr>
          <p:cNvPr id="2" name="Slide Number Placeholder 1"/>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86657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 - Add Crosshair to Bing Maps WPF Control - Stack Overfl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4" name="TextBox 3"/>
          <p:cNvSpPr txBox="1"/>
          <p:nvPr/>
        </p:nvSpPr>
        <p:spPr>
          <a:xfrm>
            <a:off x="3342807" y="2548328"/>
            <a:ext cx="5531370" cy="1200329"/>
          </a:xfrm>
          <a:prstGeom prst="rect">
            <a:avLst/>
          </a:prstGeom>
          <a:solidFill>
            <a:schemeClr val="bg1"/>
          </a:solidFill>
        </p:spPr>
        <p:txBody>
          <a:bodyPr wrap="square" rtlCol="0">
            <a:spAutoFit/>
          </a:bodyPr>
          <a:lstStyle/>
          <a:p>
            <a:pPr algn="ctr"/>
            <a:r>
              <a:rPr lang="en-US" sz="7200" dirty="0"/>
              <a:t>Hindus</a:t>
            </a:r>
          </a:p>
        </p:txBody>
      </p:sp>
      <p:sp>
        <p:nvSpPr>
          <p:cNvPr id="5" name="Slide Number Placeholder 4"/>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99316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5699" y="450150"/>
            <a:ext cx="8087096" cy="1325563"/>
          </a:xfrm>
        </p:spPr>
        <p:txBody>
          <a:bodyPr>
            <a:normAutofit/>
          </a:bodyPr>
          <a:lstStyle/>
          <a:p>
            <a:r>
              <a:rPr lang="en-US" sz="4800" dirty="0">
                <a:solidFill>
                  <a:schemeClr val="bg2">
                    <a:lumMod val="75000"/>
                  </a:schemeClr>
                </a:solidFill>
              </a:rPr>
              <a:t>A Tale of Two Mindsets: Part 2</a:t>
            </a:r>
          </a:p>
        </p:txBody>
      </p:sp>
      <p:pic>
        <p:nvPicPr>
          <p:cNvPr id="16" name="Content Placeholder 15" descr="File:Student in Class (3618969705).jpg - Wikimedia Common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014676" y="1986772"/>
            <a:ext cx="5570442" cy="3630070"/>
          </a:xfrm>
        </p:spPr>
      </p:pic>
      <p:sp>
        <p:nvSpPr>
          <p:cNvPr id="17" name="Content Placeholder 16"/>
          <p:cNvSpPr>
            <a:spLocks noGrp="1"/>
          </p:cNvSpPr>
          <p:nvPr>
            <p:ph sz="half" idx="2"/>
          </p:nvPr>
        </p:nvSpPr>
        <p:spPr>
          <a:xfrm flipH="1">
            <a:off x="10050834" y="6210618"/>
            <a:ext cx="45719" cy="45719"/>
          </a:xfrm>
        </p:spPr>
        <p:txBody>
          <a:bodyPr>
            <a:normAutofit fontScale="25000" lnSpcReduction="20000"/>
          </a:bodyPr>
          <a:lstStyle/>
          <a:p>
            <a:endParaRPr lang="en-US" dirty="0"/>
          </a:p>
        </p:txBody>
      </p:sp>
      <p:sp>
        <p:nvSpPr>
          <p:cNvPr id="13" name="Slide Number Placeholder 12"/>
          <p:cNvSpPr>
            <a:spLocks noGrp="1"/>
          </p:cNvSpPr>
          <p:nvPr>
            <p:ph type="sldNum" sz="quarter" idx="12"/>
          </p:nvPr>
        </p:nvSpPr>
        <p:spPr/>
        <p:txBody>
          <a:bodyPr/>
          <a:lstStyle/>
          <a:p>
            <a:fld id="{6D22F896-40B5-4ADD-8801-0D06FADFA095}" type="slidenum">
              <a:rPr lang="en-US" smtClean="0"/>
              <a:t>19</a:t>
            </a:fld>
            <a:endParaRPr lang="en-US" dirty="0"/>
          </a:p>
        </p:txBody>
      </p:sp>
      <p:sp>
        <p:nvSpPr>
          <p:cNvPr id="9" name="TextBox 8"/>
          <p:cNvSpPr txBox="1"/>
          <p:nvPr/>
        </p:nvSpPr>
        <p:spPr>
          <a:xfrm>
            <a:off x="4703120" y="1426686"/>
            <a:ext cx="3233359" cy="461665"/>
          </a:xfrm>
          <a:prstGeom prst="rect">
            <a:avLst/>
          </a:prstGeom>
          <a:noFill/>
        </p:spPr>
        <p:txBody>
          <a:bodyPr wrap="square" rtlCol="0">
            <a:spAutoFit/>
          </a:bodyPr>
          <a:lstStyle/>
          <a:p>
            <a:r>
              <a:rPr lang="en-US" sz="2400" b="1" dirty="0">
                <a:solidFill>
                  <a:srgbClr val="FF0000"/>
                </a:solidFill>
              </a:rPr>
              <a:t>Jocelyn</a:t>
            </a:r>
          </a:p>
        </p:txBody>
      </p:sp>
      <p:sp>
        <p:nvSpPr>
          <p:cNvPr id="14" name="TextBox 13"/>
          <p:cNvSpPr txBox="1"/>
          <p:nvPr/>
        </p:nvSpPr>
        <p:spPr>
          <a:xfrm>
            <a:off x="7248035" y="1412469"/>
            <a:ext cx="3938444" cy="461665"/>
          </a:xfrm>
          <a:prstGeom prst="rect">
            <a:avLst/>
          </a:prstGeom>
          <a:noFill/>
        </p:spPr>
        <p:txBody>
          <a:bodyPr wrap="square" rtlCol="0">
            <a:spAutoFit/>
          </a:bodyPr>
          <a:lstStyle/>
          <a:p>
            <a:r>
              <a:rPr lang="en-US" sz="2400" b="1" dirty="0">
                <a:solidFill>
                  <a:schemeClr val="bg2">
                    <a:lumMod val="50000"/>
                  </a:schemeClr>
                </a:solidFill>
              </a:rPr>
              <a:t>Ronnie</a:t>
            </a:r>
          </a:p>
        </p:txBody>
      </p:sp>
      <p:sp>
        <p:nvSpPr>
          <p:cNvPr id="6" name="Oval 5"/>
          <p:cNvSpPr/>
          <p:nvPr/>
        </p:nvSpPr>
        <p:spPr>
          <a:xfrm>
            <a:off x="7262360" y="3260660"/>
            <a:ext cx="1348239" cy="141821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C81E44-B30A-46DB-8FEF-9AD864ACFBD1}"/>
              </a:ext>
            </a:extLst>
          </p:cNvPr>
          <p:cNvSpPr/>
          <p:nvPr/>
        </p:nvSpPr>
        <p:spPr>
          <a:xfrm>
            <a:off x="76202" y="0"/>
            <a:ext cx="1186543" cy="914400"/>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a:extLst>
              <a:ext uri="{FF2B5EF4-FFF2-40B4-BE49-F238E27FC236}">
                <a16:creationId xmlns:a16="http://schemas.microsoft.com/office/drawing/2014/main" id="{4B3338B7-B5ED-455D-960B-08555029E59F}"/>
              </a:ext>
            </a:extLst>
          </p:cNvPr>
          <p:cNvSpPr/>
          <p:nvPr/>
        </p:nvSpPr>
        <p:spPr>
          <a:xfrm>
            <a:off x="4552807" y="2533561"/>
            <a:ext cx="1348239" cy="14182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817428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5CDC-D4B9-4AE9-9A1A-FCA6750837F5}"/>
              </a:ext>
            </a:extLst>
          </p:cNvPr>
          <p:cNvSpPr>
            <a:spLocks noGrp="1"/>
          </p:cNvSpPr>
          <p:nvPr>
            <p:ph type="ctrTitle"/>
          </p:nvPr>
        </p:nvSpPr>
        <p:spPr>
          <a:xfrm>
            <a:off x="2143897" y="569641"/>
            <a:ext cx="9144000" cy="1062680"/>
          </a:xfrm>
        </p:spPr>
        <p:txBody>
          <a:bodyPr/>
          <a:lstStyle/>
          <a:p>
            <a:r>
              <a:rPr lang="en-US" dirty="0">
                <a:latin typeface="Berlin Sans FB" panose="020E0602020502020306" pitchFamily="34" charset="0"/>
              </a:rPr>
              <a:t>Confronting Challenges</a:t>
            </a:r>
          </a:p>
        </p:txBody>
      </p:sp>
      <p:sp>
        <p:nvSpPr>
          <p:cNvPr id="4" name="Rectangle 3">
            <a:extLst>
              <a:ext uri="{FF2B5EF4-FFF2-40B4-BE49-F238E27FC236}">
                <a16:creationId xmlns:a16="http://schemas.microsoft.com/office/drawing/2014/main" id="{0097827F-F545-42A5-AFDF-172DBF44A922}"/>
              </a:ext>
            </a:extLst>
          </p:cNvPr>
          <p:cNvSpPr/>
          <p:nvPr/>
        </p:nvSpPr>
        <p:spPr>
          <a:xfrm>
            <a:off x="76202" y="21772"/>
            <a:ext cx="1186543" cy="892629"/>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0A49579-25E6-4023-AAB8-C6C70EC98ED4}"/>
              </a:ext>
            </a:extLst>
          </p:cNvPr>
          <p:cNvSpPr/>
          <p:nvPr/>
        </p:nvSpPr>
        <p:spPr>
          <a:xfrm>
            <a:off x="3731741" y="3212757"/>
            <a:ext cx="5968313" cy="338328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ubtitle 2">
            <a:extLst>
              <a:ext uri="{FF2B5EF4-FFF2-40B4-BE49-F238E27FC236}">
                <a16:creationId xmlns:a16="http://schemas.microsoft.com/office/drawing/2014/main" id="{7B3B5B26-B6D3-437C-9ADE-94633323D5A0}"/>
              </a:ext>
            </a:extLst>
          </p:cNvPr>
          <p:cNvSpPr>
            <a:spLocks noGrp="1"/>
          </p:cNvSpPr>
          <p:nvPr>
            <p:ph type="subTitle" idx="1"/>
          </p:nvPr>
        </p:nvSpPr>
        <p:spPr>
          <a:xfrm>
            <a:off x="2143897" y="1773238"/>
            <a:ext cx="9144000" cy="1655762"/>
          </a:xfrm>
        </p:spPr>
        <p:txBody>
          <a:bodyPr>
            <a:normAutofit/>
          </a:bodyPr>
          <a:lstStyle/>
          <a:p>
            <a:r>
              <a:rPr lang="en-US" sz="4400" dirty="0">
                <a:latin typeface="Berlin Sans FB" panose="020E0602020502020306" pitchFamily="34" charset="0"/>
              </a:rPr>
              <a:t>Day </a:t>
            </a:r>
            <a:r>
              <a:rPr lang="en-US" sz="4400" dirty="0"/>
              <a:t>7: The Real Difference Having a Growth Mindset Makes</a:t>
            </a:r>
            <a:endParaRPr lang="en-US" sz="4400" dirty="0">
              <a:latin typeface="Berlin Sans FB" panose="020E0602020502020306" pitchFamily="34" charset="0"/>
            </a:endParaRPr>
          </a:p>
        </p:txBody>
      </p:sp>
    </p:spTree>
    <p:extLst>
      <p:ext uri="{BB962C8B-B14F-4D97-AF65-F5344CB8AC3E}">
        <p14:creationId xmlns:p14="http://schemas.microsoft.com/office/powerpoint/2010/main" val="136273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75085" y="878896"/>
            <a:ext cx="9578715" cy="523220"/>
          </a:xfrm>
          <a:prstGeom prst="rect">
            <a:avLst/>
          </a:prstGeom>
          <a:noFill/>
        </p:spPr>
        <p:txBody>
          <a:bodyPr wrap="square" rtlCol="0">
            <a:spAutoFit/>
          </a:bodyPr>
          <a:lstStyle/>
          <a:p>
            <a:r>
              <a:rPr lang="en-US" sz="2800" dirty="0">
                <a:solidFill>
                  <a:schemeClr val="bg1"/>
                </a:solidFill>
              </a:rPr>
              <a:t>The Artful Dodger is a skilled pickpocket in which novel?</a:t>
            </a:r>
          </a:p>
        </p:txBody>
      </p:sp>
      <p:sp>
        <p:nvSpPr>
          <p:cNvPr id="6" name="Rectangle 5"/>
          <p:cNvSpPr/>
          <p:nvPr/>
        </p:nvSpPr>
        <p:spPr>
          <a:xfrm>
            <a:off x="5281552" y="2244350"/>
            <a:ext cx="2565779" cy="96899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Oliver Twist</a:t>
            </a:r>
          </a:p>
        </p:txBody>
      </p:sp>
      <p:sp>
        <p:nvSpPr>
          <p:cNvPr id="2" name="Slide Number Placeholder 1"/>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134123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500"/>
                                  </p:iterate>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lopedia:Cabal - Halopedia, the Halo wik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950" y="2647950"/>
            <a:ext cx="1562100" cy="1562100"/>
          </a:xfrm>
          <a:prstGeom prst="rect">
            <a:avLst/>
          </a:prstGeom>
        </p:spPr>
      </p:pic>
      <p:sp>
        <p:nvSpPr>
          <p:cNvPr id="3" name="TextBox 2"/>
          <p:cNvSpPr txBox="1"/>
          <p:nvPr/>
        </p:nvSpPr>
        <p:spPr>
          <a:xfrm>
            <a:off x="4237220" y="2848131"/>
            <a:ext cx="3717560" cy="1569660"/>
          </a:xfrm>
          <a:prstGeom prst="rect">
            <a:avLst/>
          </a:prstGeom>
          <a:noFill/>
        </p:spPr>
        <p:txBody>
          <a:bodyPr wrap="square" rtlCol="0">
            <a:spAutoFit/>
          </a:bodyPr>
          <a:lstStyle/>
          <a:p>
            <a:pPr algn="ctr"/>
            <a:r>
              <a:rPr lang="en-US" sz="9600" dirty="0">
                <a:solidFill>
                  <a:srgbClr val="00B050"/>
                </a:solidFill>
                <a:latin typeface="Century Schoolbook" panose="02040604050505020304" pitchFamily="18" charset="0"/>
              </a:rPr>
              <a:t>*</a:t>
            </a:r>
          </a:p>
        </p:txBody>
      </p:sp>
      <p:sp>
        <p:nvSpPr>
          <p:cNvPr id="2" name="Slide Number Placeholder 1"/>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2879377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 - Add Crosshair to Bing Maps WPF Control - Stack Overfl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4" name="TextBox 3"/>
          <p:cNvSpPr txBox="1"/>
          <p:nvPr/>
        </p:nvSpPr>
        <p:spPr>
          <a:xfrm>
            <a:off x="2468880" y="2548328"/>
            <a:ext cx="7279803" cy="1200329"/>
          </a:xfrm>
          <a:prstGeom prst="rect">
            <a:avLst/>
          </a:prstGeom>
          <a:solidFill>
            <a:schemeClr val="bg1"/>
          </a:solidFill>
        </p:spPr>
        <p:txBody>
          <a:bodyPr wrap="square" rtlCol="0">
            <a:spAutoFit/>
          </a:bodyPr>
          <a:lstStyle/>
          <a:p>
            <a:pPr algn="ctr"/>
            <a:r>
              <a:rPr lang="en-US" sz="7200" dirty="0"/>
              <a:t>Oliver Twist</a:t>
            </a:r>
          </a:p>
        </p:txBody>
      </p:sp>
      <p:sp>
        <p:nvSpPr>
          <p:cNvPr id="5" name="Slide Number Placeholder 4"/>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3312540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75085" y="751344"/>
            <a:ext cx="9578715" cy="2246769"/>
          </a:xfrm>
          <a:prstGeom prst="rect">
            <a:avLst/>
          </a:prstGeom>
          <a:noFill/>
        </p:spPr>
        <p:txBody>
          <a:bodyPr wrap="square" rtlCol="0">
            <a:spAutoFit/>
          </a:bodyPr>
          <a:lstStyle/>
          <a:p>
            <a:r>
              <a:rPr lang="en-US" sz="2800" dirty="0">
                <a:solidFill>
                  <a:schemeClr val="bg1"/>
                </a:solidFill>
              </a:rPr>
              <a:t>7-year-old Jeanne </a:t>
            </a:r>
            <a:r>
              <a:rPr lang="en-US" sz="2800" dirty="0" err="1">
                <a:solidFill>
                  <a:schemeClr val="bg1"/>
                </a:solidFill>
              </a:rPr>
              <a:t>Wakatsuki</a:t>
            </a:r>
            <a:r>
              <a:rPr lang="en-US" sz="2800" dirty="0">
                <a:solidFill>
                  <a:schemeClr val="bg1"/>
                </a:solidFill>
              </a:rPr>
              <a:t> was among the 120,000 Japanese Americans forcibly relocated during World War 2.  What was the name of the internment camp in the desert of California where she lived for 43 months with thousands of other detainees? </a:t>
            </a:r>
          </a:p>
          <a:p>
            <a:r>
              <a:rPr lang="en-US" sz="2800" dirty="0">
                <a:solidFill>
                  <a:schemeClr val="bg1"/>
                </a:solidFill>
              </a:rPr>
              <a:t>(You may have read her book,  “Farewell to [</a:t>
            </a:r>
            <a:r>
              <a:rPr lang="en-US" sz="2800" u="sng" dirty="0">
                <a:solidFill>
                  <a:schemeClr val="bg1"/>
                </a:solidFill>
              </a:rPr>
              <a:t>this place</a:t>
            </a:r>
            <a:r>
              <a:rPr lang="en-US" sz="2800" dirty="0">
                <a:solidFill>
                  <a:schemeClr val="bg1"/>
                </a:solidFill>
              </a:rPr>
              <a:t>]”.)</a:t>
            </a:r>
          </a:p>
        </p:txBody>
      </p:sp>
      <p:sp>
        <p:nvSpPr>
          <p:cNvPr id="6" name="Rectangle 5"/>
          <p:cNvSpPr/>
          <p:nvPr/>
        </p:nvSpPr>
        <p:spPr>
          <a:xfrm>
            <a:off x="4813110" y="4157732"/>
            <a:ext cx="2565779" cy="96899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Manzanita</a:t>
            </a:r>
          </a:p>
        </p:txBody>
      </p:sp>
      <p:sp>
        <p:nvSpPr>
          <p:cNvPr id="2" name="Slide Number Placeholder 1"/>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400571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500"/>
                                  </p:iterate>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lopedia:Cabal - Halopedia, the Halo wik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950" y="2647950"/>
            <a:ext cx="1562100" cy="1562100"/>
          </a:xfrm>
          <a:prstGeom prst="rect">
            <a:avLst/>
          </a:prstGeom>
        </p:spPr>
      </p:pic>
      <p:sp>
        <p:nvSpPr>
          <p:cNvPr id="3" name="TextBox 2"/>
          <p:cNvSpPr txBox="1"/>
          <p:nvPr/>
        </p:nvSpPr>
        <p:spPr>
          <a:xfrm>
            <a:off x="4237220" y="2848131"/>
            <a:ext cx="3717560" cy="1569660"/>
          </a:xfrm>
          <a:prstGeom prst="rect">
            <a:avLst/>
          </a:prstGeom>
          <a:noFill/>
        </p:spPr>
        <p:txBody>
          <a:bodyPr wrap="square" rtlCol="0">
            <a:spAutoFit/>
          </a:bodyPr>
          <a:lstStyle/>
          <a:p>
            <a:pPr algn="ctr"/>
            <a:r>
              <a:rPr lang="en-US" sz="9600" dirty="0">
                <a:solidFill>
                  <a:srgbClr val="FF0000"/>
                </a:solidFill>
                <a:latin typeface="Century Schoolbook" panose="02040604050505020304" pitchFamily="18" charset="0"/>
              </a:rPr>
              <a:t>*</a:t>
            </a:r>
          </a:p>
        </p:txBody>
      </p:sp>
      <p:sp>
        <p:nvSpPr>
          <p:cNvPr id="2" name="Slide Number Placeholder 1"/>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4176969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 - Add Crosshair to Bing Maps WPF Control - Stack Overfl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4" name="TextBox 3"/>
          <p:cNvSpPr txBox="1"/>
          <p:nvPr/>
        </p:nvSpPr>
        <p:spPr>
          <a:xfrm>
            <a:off x="2468880" y="2548328"/>
            <a:ext cx="7279803" cy="1200329"/>
          </a:xfrm>
          <a:prstGeom prst="rect">
            <a:avLst/>
          </a:prstGeom>
          <a:solidFill>
            <a:schemeClr val="bg1"/>
          </a:solidFill>
        </p:spPr>
        <p:txBody>
          <a:bodyPr wrap="square" rtlCol="0">
            <a:spAutoFit/>
          </a:bodyPr>
          <a:lstStyle/>
          <a:p>
            <a:pPr algn="ctr"/>
            <a:r>
              <a:rPr lang="en-US" sz="7200" dirty="0" err="1"/>
              <a:t>Manzanar</a:t>
            </a:r>
            <a:endParaRPr lang="en-US" sz="7200" dirty="0"/>
          </a:p>
        </p:txBody>
      </p:sp>
      <p:sp>
        <p:nvSpPr>
          <p:cNvPr id="5" name="Slide Number Placeholder 4"/>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1596747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705" y="882316"/>
            <a:ext cx="9668373" cy="5358063"/>
          </a:xfrm>
          <a:prstGeom prst="rect">
            <a:avLst/>
          </a:prstGeom>
          <a:ln w="28575">
            <a:solidFill>
              <a:schemeClr val="bg2">
                <a:lumMod val="50000"/>
              </a:schemeClr>
            </a:solidFill>
          </a:ln>
        </p:spPr>
      </p:pic>
    </p:spTree>
    <p:extLst>
      <p:ext uri="{BB962C8B-B14F-4D97-AF65-F5344CB8AC3E}">
        <p14:creationId xmlns:p14="http://schemas.microsoft.com/office/powerpoint/2010/main" val="3225267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8113" y="1078833"/>
            <a:ext cx="8642188" cy="1295399"/>
          </a:xfrm>
        </p:spPr>
        <p:txBody>
          <a:bodyPr/>
          <a:lstStyle/>
          <a:p>
            <a:r>
              <a:rPr lang="en-US" dirty="0">
                <a:solidFill>
                  <a:schemeClr val="bg2">
                    <a:lumMod val="75000"/>
                  </a:schemeClr>
                </a:solidFill>
              </a:rPr>
              <a:t>Make a Hypothesis:</a:t>
            </a:r>
          </a:p>
        </p:txBody>
      </p:sp>
      <p:sp>
        <p:nvSpPr>
          <p:cNvPr id="3" name="Text Placeholder 2"/>
          <p:cNvSpPr>
            <a:spLocks noGrp="1"/>
          </p:cNvSpPr>
          <p:nvPr>
            <p:ph type="subTitle" idx="1"/>
          </p:nvPr>
        </p:nvSpPr>
        <p:spPr>
          <a:xfrm>
            <a:off x="2358113" y="2832068"/>
            <a:ext cx="8825658" cy="2072639"/>
          </a:xfrm>
        </p:spPr>
        <p:txBody>
          <a:bodyPr>
            <a:noAutofit/>
          </a:bodyPr>
          <a:lstStyle/>
          <a:p>
            <a:pPr>
              <a:lnSpc>
                <a:spcPct val="100000"/>
              </a:lnSpc>
            </a:pPr>
            <a:r>
              <a:rPr lang="en-US" sz="4000" dirty="0">
                <a:solidFill>
                  <a:schemeClr val="bg2">
                    <a:lumMod val="75000"/>
                  </a:schemeClr>
                </a:solidFill>
                <a:latin typeface="+mn-lt"/>
              </a:rPr>
              <a:t>Why did students with a growth mindset gain more knowledge while playing the game than students with a fixed mindset?</a:t>
            </a:r>
          </a:p>
        </p:txBody>
      </p:sp>
      <p:sp>
        <p:nvSpPr>
          <p:cNvPr id="4" name="Slide Number Placeholder 3"/>
          <p:cNvSpPr>
            <a:spLocks noGrp="1"/>
          </p:cNvSpPr>
          <p:nvPr>
            <p:ph type="sldNum" sz="quarter" idx="12"/>
          </p:nvPr>
        </p:nvSpPr>
        <p:spPr/>
        <p:txBody>
          <a:bodyPr/>
          <a:lstStyle/>
          <a:p>
            <a:fld id="{6D22F896-40B5-4ADD-8801-0D06FADFA095}" type="slidenum">
              <a:rPr lang="en-US" smtClean="0"/>
              <a:t>27</a:t>
            </a:fld>
            <a:endParaRPr lang="en-US" dirty="0"/>
          </a:p>
        </p:txBody>
      </p:sp>
      <p:sp>
        <p:nvSpPr>
          <p:cNvPr id="5" name="Title 3">
            <a:extLst>
              <a:ext uri="{FF2B5EF4-FFF2-40B4-BE49-F238E27FC236}">
                <a16:creationId xmlns:a16="http://schemas.microsoft.com/office/drawing/2014/main" id="{49F4CCF1-8941-4B88-B676-05E20CE06350}"/>
              </a:ext>
            </a:extLst>
          </p:cNvPr>
          <p:cNvSpPr txBox="1">
            <a:spLocks/>
          </p:cNvSpPr>
          <p:nvPr/>
        </p:nvSpPr>
        <p:spPr>
          <a:xfrm>
            <a:off x="1692589" y="5400947"/>
            <a:ext cx="9973235" cy="7564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Berlin Sans FB" panose="020E0602020502020306" pitchFamily="34" charset="0"/>
                <a:ea typeface="+mj-ea"/>
                <a:cs typeface="+mj-cs"/>
              </a:defRPr>
            </a:lvl1pPr>
          </a:lstStyle>
          <a:p>
            <a:r>
              <a:rPr lang="en-US" dirty="0">
                <a:solidFill>
                  <a:schemeClr val="bg2"/>
                </a:solidFill>
              </a:rPr>
              <a:t>Pair and Share</a:t>
            </a:r>
          </a:p>
        </p:txBody>
      </p:sp>
      <p:sp>
        <p:nvSpPr>
          <p:cNvPr id="6" name="Rectangle 5">
            <a:extLst>
              <a:ext uri="{FF2B5EF4-FFF2-40B4-BE49-F238E27FC236}">
                <a16:creationId xmlns:a16="http://schemas.microsoft.com/office/drawing/2014/main" id="{E6C8D611-C2A0-45B6-8ACE-039C4CC9DB74}"/>
              </a:ext>
            </a:extLst>
          </p:cNvPr>
          <p:cNvSpPr/>
          <p:nvPr/>
        </p:nvSpPr>
        <p:spPr>
          <a:xfrm>
            <a:off x="76202" y="0"/>
            <a:ext cx="1186543" cy="9144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2010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8573" y="2357609"/>
            <a:ext cx="3362044" cy="3773517"/>
          </a:xfrm>
        </p:spPr>
      </p:pic>
      <p:sp>
        <p:nvSpPr>
          <p:cNvPr id="2" name="Title 1"/>
          <p:cNvSpPr>
            <a:spLocks noGrp="1"/>
          </p:cNvSpPr>
          <p:nvPr>
            <p:ph type="title"/>
          </p:nvPr>
        </p:nvSpPr>
        <p:spPr>
          <a:xfrm>
            <a:off x="1781616" y="942430"/>
            <a:ext cx="9973235" cy="1325563"/>
          </a:xfrm>
        </p:spPr>
        <p:txBody>
          <a:bodyPr>
            <a:normAutofit fontScale="90000"/>
          </a:bodyPr>
          <a:lstStyle/>
          <a:p>
            <a:r>
              <a:rPr lang="en-US" dirty="0">
                <a:solidFill>
                  <a:schemeClr val="bg2"/>
                </a:solidFill>
              </a:rPr>
              <a:t>Left Temporal Lobe Neurons “Saving to Memory” When Correct Answer is Revealed </a:t>
            </a:r>
            <a:r>
              <a:rPr lang="en-US" sz="2800" dirty="0">
                <a:solidFill>
                  <a:schemeClr val="bg2"/>
                </a:solidFill>
              </a:rPr>
              <a:t>(image from </a:t>
            </a:r>
            <a:r>
              <a:rPr lang="en-US" sz="2800" dirty="0" err="1">
                <a:solidFill>
                  <a:schemeClr val="bg2"/>
                </a:solidFill>
              </a:rPr>
              <a:t>Mangels</a:t>
            </a:r>
            <a:r>
              <a:rPr lang="en-US" sz="2800" dirty="0">
                <a:solidFill>
                  <a:schemeClr val="bg2"/>
                </a:solidFill>
              </a:rPr>
              <a:t> et al., 2006)</a:t>
            </a:r>
          </a:p>
        </p:txBody>
      </p:sp>
      <p:sp>
        <p:nvSpPr>
          <p:cNvPr id="4" name="Slide Number Placeholder 3"/>
          <p:cNvSpPr>
            <a:spLocks noGrp="1"/>
          </p:cNvSpPr>
          <p:nvPr>
            <p:ph type="sldNum" sz="quarter" idx="12"/>
          </p:nvPr>
        </p:nvSpPr>
        <p:spPr/>
        <p:txBody>
          <a:bodyPr/>
          <a:lstStyle/>
          <a:p>
            <a:fld id="{6D22F896-40B5-4ADD-8801-0D06FADFA095}" type="slidenum">
              <a:rPr lang="en-US" smtClean="0"/>
              <a:t>28</a:t>
            </a:fld>
            <a:endParaRPr lang="en-US" dirty="0"/>
          </a:p>
        </p:txBody>
      </p:sp>
      <p:sp>
        <p:nvSpPr>
          <p:cNvPr id="6" name="Oval 5"/>
          <p:cNvSpPr/>
          <p:nvPr/>
        </p:nvSpPr>
        <p:spPr>
          <a:xfrm>
            <a:off x="5063194" y="3880547"/>
            <a:ext cx="927463" cy="150222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F974D34B-34E0-4EDC-9551-87F8F381DD85}"/>
              </a:ext>
            </a:extLst>
          </p:cNvPr>
          <p:cNvSpPr/>
          <p:nvPr/>
        </p:nvSpPr>
        <p:spPr>
          <a:xfrm>
            <a:off x="76202" y="0"/>
            <a:ext cx="1186543" cy="9144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75740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9175" y="452484"/>
            <a:ext cx="9269795" cy="2396127"/>
          </a:xfrm>
        </p:spPr>
        <p:txBody>
          <a:bodyPr/>
          <a:lstStyle/>
          <a:p>
            <a:r>
              <a:rPr lang="en-US" dirty="0">
                <a:solidFill>
                  <a:schemeClr val="bg2"/>
                </a:solidFill>
              </a:rPr>
              <a:t>Being an Encouraging “Voice of Truth” to Myself</a:t>
            </a:r>
          </a:p>
        </p:txBody>
      </p:sp>
      <p:sp>
        <p:nvSpPr>
          <p:cNvPr id="3" name="Text Placeholder 2"/>
          <p:cNvSpPr>
            <a:spLocks noGrp="1"/>
          </p:cNvSpPr>
          <p:nvPr>
            <p:ph type="subTitle" idx="1"/>
          </p:nvPr>
        </p:nvSpPr>
        <p:spPr>
          <a:xfrm>
            <a:off x="1930017" y="3429000"/>
            <a:ext cx="8825658" cy="2072639"/>
          </a:xfrm>
        </p:spPr>
        <p:txBody>
          <a:bodyPr>
            <a:noAutofit/>
          </a:bodyPr>
          <a:lstStyle/>
          <a:p>
            <a:pPr>
              <a:lnSpc>
                <a:spcPct val="100000"/>
              </a:lnSpc>
            </a:pPr>
            <a:r>
              <a:rPr lang="en-US" sz="4800" dirty="0">
                <a:solidFill>
                  <a:schemeClr val="bg2"/>
                </a:solidFill>
                <a:latin typeface="+mn-lt"/>
              </a:rPr>
              <a:t>Positive and Productive Self-Talk, Mindsets, and Actions</a:t>
            </a:r>
          </a:p>
        </p:txBody>
      </p:sp>
      <p:sp>
        <p:nvSpPr>
          <p:cNvPr id="4" name="Slide Number Placeholder 3"/>
          <p:cNvSpPr>
            <a:spLocks noGrp="1"/>
          </p:cNvSpPr>
          <p:nvPr>
            <p:ph type="sldNum" sz="quarter" idx="12"/>
          </p:nvPr>
        </p:nvSpPr>
        <p:spPr/>
        <p:txBody>
          <a:bodyPr/>
          <a:lstStyle/>
          <a:p>
            <a:fld id="{6D22F896-40B5-4ADD-8801-0D06FADFA095}" type="slidenum">
              <a:rPr lang="en-US" smtClean="0"/>
              <a:t>29</a:t>
            </a:fld>
            <a:endParaRPr lang="en-US" dirty="0"/>
          </a:p>
        </p:txBody>
      </p:sp>
      <p:sp>
        <p:nvSpPr>
          <p:cNvPr id="5" name="Rectangle 4">
            <a:extLst>
              <a:ext uri="{FF2B5EF4-FFF2-40B4-BE49-F238E27FC236}">
                <a16:creationId xmlns:a16="http://schemas.microsoft.com/office/drawing/2014/main" id="{E1129C61-276A-42B5-8AFF-83E3C0073E05}"/>
              </a:ext>
            </a:extLst>
          </p:cNvPr>
          <p:cNvSpPr/>
          <p:nvPr/>
        </p:nvSpPr>
        <p:spPr>
          <a:xfrm>
            <a:off x="76202" y="0"/>
            <a:ext cx="1186543" cy="9144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31452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1026" name="Picture 2" descr="https://pixabay.com/get/g2e6581f5b9baa1a15ee0b0433714cb4b1123c5e541e79e4bd9dfad859111018a8c0ee98e2ed51b1a8490a37b47d03278_1920.jpg">
            <a:extLst>
              <a:ext uri="{FF2B5EF4-FFF2-40B4-BE49-F238E27FC236}">
                <a16:creationId xmlns:a16="http://schemas.microsoft.com/office/drawing/2014/main" id="{5F238448-7F17-4332-BDB6-C987AD8DD45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98521" y="1553836"/>
            <a:ext cx="6849993" cy="4773925"/>
          </a:xfrm>
          <a:prstGeom prst="rect">
            <a:avLst/>
          </a:prstGeom>
          <a:noFill/>
          <a:extLst>
            <a:ext uri="{909E8E84-426E-40DD-AFC4-6F175D3DCCD1}">
              <a14:hiddenFill xmlns:a14="http://schemas.microsoft.com/office/drawing/2010/main">
                <a:solidFill>
                  <a:srgbClr val="FFFFFF"/>
                </a:solidFill>
              </a14:hiddenFill>
            </a:ext>
          </a:extLst>
        </p:spPr>
      </p:pic>
      <p:sp>
        <p:nvSpPr>
          <p:cNvPr id="78" name="Google Shape;78;p15"/>
          <p:cNvSpPr txBox="1">
            <a:spLocks noGrp="1"/>
          </p:cNvSpPr>
          <p:nvPr>
            <p:ph type="title"/>
          </p:nvPr>
        </p:nvSpPr>
        <p:spPr>
          <a:xfrm>
            <a:off x="1810173" y="311159"/>
            <a:ext cx="5288280" cy="1023600"/>
          </a:xfrm>
          <a:prstGeom prst="rect">
            <a:avLst/>
          </a:prstGeom>
        </p:spPr>
        <p:txBody>
          <a:bodyPr spcFirstLastPara="1" vert="horz" wrap="square" lIns="121900" tIns="121900" rIns="121900" bIns="121900" rtlCol="0" anchor="b" anchorCtr="0">
            <a:noAutofit/>
          </a:bodyPr>
          <a:lstStyle/>
          <a:p>
            <a:r>
              <a:rPr lang="en" dirty="0">
                <a:solidFill>
                  <a:schemeClr val="bg2"/>
                </a:solidFill>
              </a:rPr>
              <a:t>Student Dedication</a:t>
            </a:r>
            <a:endParaRPr dirty="0">
              <a:solidFill>
                <a:schemeClr val="bg2"/>
              </a:solidFill>
            </a:endParaRPr>
          </a:p>
        </p:txBody>
      </p:sp>
      <p:sp>
        <p:nvSpPr>
          <p:cNvPr id="4" name="Rectangle 3">
            <a:extLst>
              <a:ext uri="{FF2B5EF4-FFF2-40B4-BE49-F238E27FC236}">
                <a16:creationId xmlns:a16="http://schemas.microsoft.com/office/drawing/2014/main" id="{5248EB96-5DD3-4714-A56E-A48F4D7D1C46}"/>
              </a:ext>
            </a:extLst>
          </p:cNvPr>
          <p:cNvSpPr/>
          <p:nvPr/>
        </p:nvSpPr>
        <p:spPr>
          <a:xfrm>
            <a:off x="76202" y="0"/>
            <a:ext cx="1186543" cy="914400"/>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158" y="990347"/>
            <a:ext cx="9269795" cy="1805974"/>
          </a:xfrm>
        </p:spPr>
        <p:txBody>
          <a:bodyPr/>
          <a:lstStyle/>
          <a:p>
            <a:r>
              <a:rPr lang="en-US" dirty="0">
                <a:solidFill>
                  <a:schemeClr val="bg2"/>
                </a:solidFill>
              </a:rPr>
              <a:t>Being an Encouraging “Voice of Truth” to Myself</a:t>
            </a:r>
          </a:p>
        </p:txBody>
      </p:sp>
      <p:sp>
        <p:nvSpPr>
          <p:cNvPr id="3" name="Text Placeholder 2"/>
          <p:cNvSpPr>
            <a:spLocks noGrp="1"/>
          </p:cNvSpPr>
          <p:nvPr>
            <p:ph type="subTitle" idx="1"/>
          </p:nvPr>
        </p:nvSpPr>
        <p:spPr>
          <a:xfrm>
            <a:off x="2042295" y="3429000"/>
            <a:ext cx="8825658" cy="2072639"/>
          </a:xfrm>
        </p:spPr>
        <p:txBody>
          <a:bodyPr>
            <a:noAutofit/>
          </a:bodyPr>
          <a:lstStyle/>
          <a:p>
            <a:pPr>
              <a:lnSpc>
                <a:spcPct val="100000"/>
              </a:lnSpc>
            </a:pPr>
            <a:r>
              <a:rPr lang="en-US" sz="4800" dirty="0">
                <a:solidFill>
                  <a:schemeClr val="bg2"/>
                </a:solidFill>
                <a:latin typeface="+mn-lt"/>
              </a:rPr>
              <a:t>With a partner, read the selection “Positive Self-Talk = More Stamina and Enthusiasm.”</a:t>
            </a:r>
          </a:p>
        </p:txBody>
      </p:sp>
      <p:sp>
        <p:nvSpPr>
          <p:cNvPr id="4" name="Slide Number Placeholder 3"/>
          <p:cNvSpPr>
            <a:spLocks noGrp="1"/>
          </p:cNvSpPr>
          <p:nvPr>
            <p:ph type="sldNum" sz="quarter" idx="12"/>
          </p:nvPr>
        </p:nvSpPr>
        <p:spPr/>
        <p:txBody>
          <a:bodyPr/>
          <a:lstStyle/>
          <a:p>
            <a:fld id="{6D22F896-40B5-4ADD-8801-0D06FADFA095}" type="slidenum">
              <a:rPr lang="en-US" smtClean="0"/>
              <a:t>30</a:t>
            </a:fld>
            <a:endParaRPr lang="en-US" dirty="0"/>
          </a:p>
        </p:txBody>
      </p:sp>
      <p:sp>
        <p:nvSpPr>
          <p:cNvPr id="5" name="Rectangle 4">
            <a:extLst>
              <a:ext uri="{FF2B5EF4-FFF2-40B4-BE49-F238E27FC236}">
                <a16:creationId xmlns:a16="http://schemas.microsoft.com/office/drawing/2014/main" id="{81DC78E4-F20A-4BDD-A2F9-9E196F44671C}"/>
              </a:ext>
            </a:extLst>
          </p:cNvPr>
          <p:cNvSpPr/>
          <p:nvPr/>
        </p:nvSpPr>
        <p:spPr>
          <a:xfrm>
            <a:off x="76202" y="0"/>
            <a:ext cx="1186543" cy="9144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56360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8228" y="998292"/>
            <a:ext cx="4328917" cy="1036757"/>
          </a:xfrm>
        </p:spPr>
        <p:txBody>
          <a:bodyPr anchor="ctr"/>
          <a:lstStyle/>
          <a:p>
            <a:pPr algn="l"/>
            <a:r>
              <a:rPr lang="en-US" dirty="0">
                <a:solidFill>
                  <a:schemeClr val="bg2"/>
                </a:solidFill>
              </a:rPr>
              <a:t>Closure</a:t>
            </a:r>
          </a:p>
        </p:txBody>
      </p:sp>
      <p:sp>
        <p:nvSpPr>
          <p:cNvPr id="3" name="Text Placeholder 2"/>
          <p:cNvSpPr>
            <a:spLocks noGrp="1"/>
          </p:cNvSpPr>
          <p:nvPr>
            <p:ph type="subTitle" idx="1"/>
          </p:nvPr>
        </p:nvSpPr>
        <p:spPr>
          <a:xfrm>
            <a:off x="1998228" y="2555807"/>
            <a:ext cx="9216944" cy="2072639"/>
          </a:xfrm>
        </p:spPr>
        <p:txBody>
          <a:bodyPr>
            <a:noAutofit/>
          </a:bodyPr>
          <a:lstStyle/>
          <a:p>
            <a:pPr algn="l">
              <a:lnSpc>
                <a:spcPct val="100000"/>
              </a:lnSpc>
            </a:pPr>
            <a:r>
              <a:rPr lang="en-US" sz="4800" dirty="0">
                <a:solidFill>
                  <a:schemeClr val="bg2"/>
                </a:solidFill>
                <a:latin typeface="+mn-lt"/>
              </a:rPr>
              <a:t>How could you use positive self-talk to have a better experience as a new high school student?</a:t>
            </a:r>
          </a:p>
        </p:txBody>
      </p:sp>
      <p:sp>
        <p:nvSpPr>
          <p:cNvPr id="4" name="Slide Number Placeholder 3"/>
          <p:cNvSpPr>
            <a:spLocks noGrp="1"/>
          </p:cNvSpPr>
          <p:nvPr>
            <p:ph type="sldNum" sz="quarter" idx="12"/>
          </p:nvPr>
        </p:nvSpPr>
        <p:spPr/>
        <p:txBody>
          <a:bodyPr/>
          <a:lstStyle/>
          <a:p>
            <a:fld id="{6D22F896-40B5-4ADD-8801-0D06FADFA095}" type="slidenum">
              <a:rPr lang="en-US" smtClean="0"/>
              <a:t>31</a:t>
            </a:fld>
            <a:endParaRPr lang="en-US" dirty="0"/>
          </a:p>
        </p:txBody>
      </p:sp>
      <p:sp>
        <p:nvSpPr>
          <p:cNvPr id="5" name="Rectangle 4">
            <a:extLst>
              <a:ext uri="{FF2B5EF4-FFF2-40B4-BE49-F238E27FC236}">
                <a16:creationId xmlns:a16="http://schemas.microsoft.com/office/drawing/2014/main" id="{DA762610-50E0-4823-8351-7BC0457C9AA3}"/>
              </a:ext>
            </a:extLst>
          </p:cNvPr>
          <p:cNvSpPr/>
          <p:nvPr/>
        </p:nvSpPr>
        <p:spPr>
          <a:xfrm>
            <a:off x="76202" y="0"/>
            <a:ext cx="1186543" cy="9144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07992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4277" y="606100"/>
            <a:ext cx="11209687" cy="227754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700000"/>
                </a:solidFill>
                <a:effectLst/>
                <a:uLnTx/>
                <a:uFillTx/>
                <a:latin typeface="Berlin Sans FB Demi" panose="020E0802020502020306" pitchFamily="34" charset="0"/>
                <a:ea typeface="+mn-ea"/>
                <a:cs typeface="+mn-cs"/>
              </a:rPr>
              <a:t>References &amp; Resources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ea typeface="+mn-ea"/>
                <a:cs typeface="+mn-cs"/>
              </a:rPr>
              <a:t>Photos &amp; Images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ea typeface="+mn-ea"/>
                <a:cs typeface="Arial"/>
                <a:sym typeface="Arial"/>
              </a:rPr>
              <a:t>Slide 1: </a:t>
            </a:r>
            <a:r>
              <a:rPr kumimoji="0" lang="pl-PL" sz="1400" b="0" i="0" u="none" strike="noStrike" kern="0" cap="none" spc="0" normalizeH="0" baseline="0" noProof="0" dirty="0">
                <a:ln>
                  <a:noFill/>
                </a:ln>
                <a:solidFill>
                  <a:srgbClr val="000000"/>
                </a:solidFill>
                <a:effectLst/>
                <a:uLnTx/>
                <a:uFillTx/>
                <a:ea typeface="+mn-ea"/>
                <a:cs typeface="Arial"/>
                <a:sym typeface="Arial"/>
              </a:rPr>
              <a:t>Taku https://www.flickr.com/photos/smaku/512074534/ CC BY-NC-ND 2.0</a:t>
            </a:r>
            <a:endParaRPr kumimoji="0" lang="en-US" sz="1400" b="0" i="0" u="none" strike="noStrike" kern="0" cap="none" spc="0" normalizeH="0" baseline="0" noProof="0" dirty="0">
              <a:ln>
                <a:noFill/>
              </a:ln>
              <a:solidFill>
                <a:srgbClr val="000000"/>
              </a:solidFill>
              <a:effectLst/>
              <a:uLnTx/>
              <a:uFillTx/>
              <a:ea typeface="+mn-ea"/>
              <a:cs typeface="Arial"/>
              <a:sym typeface="Arial"/>
            </a:endParaRPr>
          </a:p>
          <a:p>
            <a:pPr>
              <a:defRPr/>
            </a:pPr>
            <a:r>
              <a:rPr lang="en-US" sz="1400" kern="0" dirty="0">
                <a:solidFill>
                  <a:srgbClr val="000000"/>
                </a:solidFill>
                <a:cs typeface="Arial"/>
                <a:sym typeface="Arial"/>
              </a:rPr>
              <a:t>Slide 2 and unit thumbnails </a:t>
            </a:r>
            <a:r>
              <a:rPr lang="en-US" sz="1400" dirty="0">
                <a:solidFill>
                  <a:schemeClr val="bg1"/>
                </a:solidFill>
              </a:rPr>
              <a:t>https://www.freepik.com/premium-photo/boy-putting-cross-impossible-blackboard-with-math-calculations_14413311.htm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ea typeface="+mn-ea"/>
                <a:cs typeface="Arial"/>
                <a:sym typeface="Arial"/>
              </a:rPr>
              <a:t>Slide 3: https://pixabay.com/id/illustrations/akses-banyak-tangan-933142/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ea typeface="+mn-ea"/>
                <a:cs typeface="Arial"/>
                <a:sym typeface="Arial"/>
              </a:rPr>
              <a:t>Slide 8: </a:t>
            </a:r>
            <a:r>
              <a:rPr kumimoji="0" lang="pl-PL" sz="1400" b="0" i="0" u="none" strike="noStrike" kern="0" cap="none" spc="0" normalizeH="0" baseline="0" noProof="0" dirty="0">
                <a:ln>
                  <a:noFill/>
                </a:ln>
                <a:solidFill>
                  <a:srgbClr val="000000"/>
                </a:solidFill>
                <a:effectLst/>
                <a:uLnTx/>
                <a:uFillTx/>
                <a:ea typeface="+mn-ea"/>
                <a:cs typeface="Arial"/>
                <a:sym typeface="Arial"/>
              </a:rPr>
              <a:t>Tim Sheerman-Chase https://flickr.com/photos/68932647@N00/8135749317 CC-BY-2.0</a:t>
            </a:r>
            <a:endParaRPr kumimoji="0" lang="en-US" sz="1400" b="0" i="0" u="none" strike="noStrike" kern="0" cap="none" spc="0" normalizeH="0" baseline="0" noProof="0" dirty="0">
              <a:ln>
                <a:noFill/>
              </a:ln>
              <a:solidFill>
                <a:srgbClr val="000000"/>
              </a:solidFill>
              <a:effectLst/>
              <a:uLnTx/>
              <a:uFillTx/>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mn-cs"/>
              </a:rPr>
              <a:t>Slides 9 and 19 : https://commons.wikimedia.org/wiki/File:Student_in_Class_(3618969705).jpg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mn-cs"/>
              </a:rPr>
              <a:t>Slide 28: Mangels et al., 2006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018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33348" y="1506765"/>
            <a:ext cx="8741887" cy="5032147"/>
          </a:xfrm>
          <a:prstGeom prst="rect">
            <a:avLst/>
          </a:prstGeom>
        </p:spPr>
        <p:txBody>
          <a:bodyPr wrap="square">
            <a:spAutoFit/>
          </a:bodyPr>
          <a:lstStyle/>
          <a:p>
            <a:pPr>
              <a:spcAft>
                <a:spcPts val="600"/>
              </a:spcAft>
            </a:pPr>
            <a:r>
              <a:rPr lang="en-US" sz="3200" dirty="0">
                <a:solidFill>
                  <a:srgbClr val="CC0000"/>
                </a:solidFill>
                <a:latin typeface="Berlin Sans FB" panose="020E0602020502020306" pitchFamily="34" charset="0"/>
              </a:rPr>
              <a:t>What is the highest mountain in North America?   </a:t>
            </a:r>
          </a:p>
          <a:p>
            <a:pPr>
              <a:spcAft>
                <a:spcPts val="1200"/>
              </a:spcAft>
            </a:pPr>
            <a:r>
              <a:rPr lang="en-US" sz="3600" dirty="0">
                <a:solidFill>
                  <a:schemeClr val="accent1">
                    <a:lumMod val="50000"/>
                  </a:schemeClr>
                </a:solidFill>
                <a:latin typeface="Berlin Sans FB" panose="020E0602020502020306" pitchFamily="34" charset="0"/>
              </a:rPr>
              <a:t>Denali (in Alaska)</a:t>
            </a:r>
            <a:endParaRPr lang="en-US" sz="2400" dirty="0">
              <a:solidFill>
                <a:schemeClr val="accent1">
                  <a:lumMod val="50000"/>
                </a:schemeClr>
              </a:solidFill>
              <a:latin typeface="Berlin Sans FB" panose="020E0602020502020306" pitchFamily="34" charset="0"/>
            </a:endParaRPr>
          </a:p>
          <a:p>
            <a:pPr>
              <a:spcAft>
                <a:spcPts val="1200"/>
              </a:spcAft>
            </a:pPr>
            <a:r>
              <a:rPr lang="en-US" sz="3200" dirty="0">
                <a:solidFill>
                  <a:srgbClr val="CC0000"/>
                </a:solidFill>
                <a:latin typeface="Berlin Sans FB" panose="020E0602020502020306" pitchFamily="34" charset="0"/>
              </a:rPr>
              <a:t>What is the capital of Chile?   </a:t>
            </a:r>
            <a:r>
              <a:rPr lang="en-US" sz="3600" dirty="0">
                <a:solidFill>
                  <a:schemeClr val="accent1">
                    <a:lumMod val="50000"/>
                  </a:schemeClr>
                </a:solidFill>
                <a:latin typeface="Berlin Sans FB" panose="020E0602020502020306" pitchFamily="34" charset="0"/>
              </a:rPr>
              <a:t>Santiago</a:t>
            </a:r>
            <a:endParaRPr lang="en-US" sz="2400" dirty="0">
              <a:solidFill>
                <a:schemeClr val="accent1">
                  <a:lumMod val="50000"/>
                </a:schemeClr>
              </a:solidFill>
              <a:latin typeface="Berlin Sans FB" panose="020E0602020502020306" pitchFamily="34" charset="0"/>
            </a:endParaRPr>
          </a:p>
          <a:p>
            <a:pPr>
              <a:spcAft>
                <a:spcPts val="1200"/>
              </a:spcAft>
            </a:pPr>
            <a:r>
              <a:rPr lang="en-US" sz="3200" dirty="0">
                <a:solidFill>
                  <a:srgbClr val="CC0000"/>
                </a:solidFill>
                <a:latin typeface="Berlin Sans FB" panose="020E0602020502020306" pitchFamily="34" charset="0"/>
              </a:rPr>
              <a:t>What is the smallest country in the world</a:t>
            </a:r>
            <a:r>
              <a:rPr lang="en-US" sz="2400" dirty="0">
                <a:solidFill>
                  <a:srgbClr val="CC0000"/>
                </a:solidFill>
                <a:latin typeface="Berlin Sans FB" panose="020E0602020502020306" pitchFamily="34" charset="0"/>
              </a:rPr>
              <a:t>?   </a:t>
            </a:r>
            <a:r>
              <a:rPr lang="en-US" sz="3600" dirty="0">
                <a:solidFill>
                  <a:schemeClr val="accent1">
                    <a:lumMod val="50000"/>
                  </a:schemeClr>
                </a:solidFill>
                <a:latin typeface="Berlin Sans FB" panose="020E0602020502020306" pitchFamily="34" charset="0"/>
              </a:rPr>
              <a:t>Vatican City</a:t>
            </a:r>
          </a:p>
          <a:p>
            <a:pPr>
              <a:spcAft>
                <a:spcPts val="1200"/>
              </a:spcAft>
            </a:pPr>
            <a:r>
              <a:rPr lang="en-US" sz="3200" dirty="0">
                <a:solidFill>
                  <a:srgbClr val="CC0000"/>
                </a:solidFill>
                <a:latin typeface="Berlin Sans FB" panose="020E0602020502020306" pitchFamily="34" charset="0"/>
              </a:rPr>
              <a:t>Alberta is a province in which country?</a:t>
            </a:r>
            <a:r>
              <a:rPr lang="en-US" sz="2400" dirty="0">
                <a:solidFill>
                  <a:srgbClr val="CC0000"/>
                </a:solidFill>
                <a:latin typeface="Berlin Sans FB" panose="020E0602020502020306" pitchFamily="34" charset="0"/>
              </a:rPr>
              <a:t>   </a:t>
            </a:r>
            <a:r>
              <a:rPr lang="en-US" sz="3600" dirty="0">
                <a:solidFill>
                  <a:schemeClr val="accent1">
                    <a:lumMod val="50000"/>
                  </a:schemeClr>
                </a:solidFill>
                <a:latin typeface="Berlin Sans FB" panose="020E0602020502020306" pitchFamily="34" charset="0"/>
              </a:rPr>
              <a:t>Canada</a:t>
            </a:r>
            <a:endParaRPr lang="en-US" sz="2400" dirty="0">
              <a:solidFill>
                <a:schemeClr val="accent1">
                  <a:lumMod val="50000"/>
                </a:schemeClr>
              </a:solidFill>
              <a:latin typeface="Berlin Sans FB" panose="020E0602020502020306" pitchFamily="34" charset="0"/>
            </a:endParaRPr>
          </a:p>
          <a:p>
            <a:pPr>
              <a:spcAft>
                <a:spcPts val="1200"/>
              </a:spcAft>
            </a:pPr>
            <a:r>
              <a:rPr lang="en-US" sz="3200" dirty="0">
                <a:solidFill>
                  <a:srgbClr val="CC0000"/>
                </a:solidFill>
                <a:latin typeface="Berlin Sans FB" panose="020E0602020502020306" pitchFamily="34" charset="0"/>
              </a:rPr>
              <a:t>Which is the only vowel not used as the first letter of a US state?   </a:t>
            </a:r>
            <a:r>
              <a:rPr lang="en-US" sz="3600" dirty="0">
                <a:solidFill>
                  <a:schemeClr val="accent1">
                    <a:lumMod val="50000"/>
                  </a:schemeClr>
                </a:solidFill>
                <a:latin typeface="Berlin Sans FB" panose="020E0602020502020306" pitchFamily="34" charset="0"/>
              </a:rPr>
              <a:t>E</a:t>
            </a:r>
          </a:p>
        </p:txBody>
      </p:sp>
      <p:sp>
        <p:nvSpPr>
          <p:cNvPr id="4" name="TextBox 3"/>
          <p:cNvSpPr txBox="1"/>
          <p:nvPr/>
        </p:nvSpPr>
        <p:spPr>
          <a:xfrm>
            <a:off x="1147795" y="554761"/>
            <a:ext cx="10112992" cy="769441"/>
          </a:xfrm>
          <a:prstGeom prst="rect">
            <a:avLst/>
          </a:prstGeom>
          <a:noFill/>
        </p:spPr>
        <p:txBody>
          <a:bodyPr wrap="square" rtlCol="0">
            <a:spAutoFit/>
          </a:bodyPr>
          <a:lstStyle/>
          <a:p>
            <a:pPr algn="ctr"/>
            <a:r>
              <a:rPr lang="en-US" sz="4400" dirty="0">
                <a:solidFill>
                  <a:schemeClr val="accent1">
                    <a:lumMod val="50000"/>
                  </a:schemeClr>
                </a:solidFill>
                <a:latin typeface="Berlin Sans FB" panose="020E0602020502020306" pitchFamily="34" charset="0"/>
              </a:rPr>
              <a:t>Game Night Answers</a:t>
            </a:r>
          </a:p>
        </p:txBody>
      </p:sp>
      <p:sp>
        <p:nvSpPr>
          <p:cNvPr id="5" name="Slide Number Placeholder 4"/>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3011592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55B0-51F0-49BB-83E8-6051EAA2AAE2}"/>
              </a:ext>
            </a:extLst>
          </p:cNvPr>
          <p:cNvSpPr>
            <a:spLocks noGrp="1"/>
          </p:cNvSpPr>
          <p:nvPr>
            <p:ph type="title"/>
          </p:nvPr>
        </p:nvSpPr>
        <p:spPr>
          <a:xfrm>
            <a:off x="1868556" y="365125"/>
            <a:ext cx="9485243" cy="1047115"/>
          </a:xfrm>
        </p:spPr>
        <p:txBody>
          <a:bodyPr/>
          <a:lstStyle/>
          <a:p>
            <a:r>
              <a:rPr lang="en-US" dirty="0">
                <a:solidFill>
                  <a:schemeClr val="bg2"/>
                </a:solidFill>
                <a:latin typeface="Berlin Sans FB" panose="020E0602020502020306" pitchFamily="34" charset="0"/>
              </a:rPr>
              <a:t>Our Agenda</a:t>
            </a:r>
          </a:p>
        </p:txBody>
      </p:sp>
      <p:sp>
        <p:nvSpPr>
          <p:cNvPr id="3" name="Content Placeholder 2">
            <a:extLst>
              <a:ext uri="{FF2B5EF4-FFF2-40B4-BE49-F238E27FC236}">
                <a16:creationId xmlns:a16="http://schemas.microsoft.com/office/drawing/2014/main" id="{5F432C13-09CE-4FF9-B213-DCFFCE3F36ED}"/>
              </a:ext>
            </a:extLst>
          </p:cNvPr>
          <p:cNvSpPr>
            <a:spLocks noGrp="1"/>
          </p:cNvSpPr>
          <p:nvPr>
            <p:ph idx="1"/>
          </p:nvPr>
        </p:nvSpPr>
        <p:spPr>
          <a:xfrm>
            <a:off x="1868556" y="1412240"/>
            <a:ext cx="9568268" cy="5254388"/>
          </a:xfrm>
        </p:spPr>
        <p:txBody>
          <a:bodyPr>
            <a:normAutofit lnSpcReduction="10000"/>
          </a:bodyPr>
          <a:lstStyle/>
          <a:p>
            <a:pPr>
              <a:lnSpc>
                <a:spcPct val="100000"/>
              </a:lnSpc>
            </a:pPr>
            <a:r>
              <a:rPr lang="en-US" sz="3200" dirty="0">
                <a:solidFill>
                  <a:schemeClr val="bg2"/>
                </a:solidFill>
              </a:rPr>
              <a:t>Review from last time: what did we learn from London taxi drivers?</a:t>
            </a:r>
          </a:p>
          <a:p>
            <a:pPr>
              <a:lnSpc>
                <a:spcPct val="100000"/>
              </a:lnSpc>
            </a:pPr>
            <a:r>
              <a:rPr lang="en-US" sz="3200" dirty="0">
                <a:solidFill>
                  <a:schemeClr val="bg2"/>
                </a:solidFill>
              </a:rPr>
              <a:t>Partner activity: How many teens have a growth mindset?</a:t>
            </a:r>
          </a:p>
          <a:p>
            <a:pPr>
              <a:lnSpc>
                <a:spcPct val="100000"/>
              </a:lnSpc>
            </a:pPr>
            <a:r>
              <a:rPr lang="en-US" sz="3200" dirty="0">
                <a:solidFill>
                  <a:schemeClr val="bg2"/>
                </a:solidFill>
              </a:rPr>
              <a:t>Virtual field trip: Columbia University’s brain-wave lab</a:t>
            </a:r>
          </a:p>
          <a:p>
            <a:pPr lvl="1">
              <a:lnSpc>
                <a:spcPct val="100000"/>
              </a:lnSpc>
              <a:buFont typeface="Century Schoolbook" panose="02040604050505020304" pitchFamily="18" charset="0"/>
              <a:buChar char="-"/>
            </a:pPr>
            <a:r>
              <a:rPr lang="en-US" sz="3200" dirty="0">
                <a:solidFill>
                  <a:schemeClr val="bg2"/>
                </a:solidFill>
              </a:rPr>
              <a:t>Two students’ stories from the brain-wave lab</a:t>
            </a:r>
          </a:p>
          <a:p>
            <a:pPr lvl="1">
              <a:lnSpc>
                <a:spcPct val="100000"/>
              </a:lnSpc>
              <a:buFont typeface="Century Schoolbook" panose="02040604050505020304" pitchFamily="18" charset="0"/>
              <a:buChar char="-"/>
            </a:pPr>
            <a:r>
              <a:rPr lang="en-US" sz="3200" dirty="0">
                <a:solidFill>
                  <a:schemeClr val="bg2"/>
                </a:solidFill>
              </a:rPr>
              <a:t>Reviewing results for all students in the brain-wave study</a:t>
            </a:r>
          </a:p>
          <a:p>
            <a:pPr>
              <a:lnSpc>
                <a:spcPct val="100000"/>
              </a:lnSpc>
            </a:pPr>
            <a:r>
              <a:rPr lang="en-US" sz="3200" dirty="0">
                <a:solidFill>
                  <a:schemeClr val="bg2"/>
                </a:solidFill>
              </a:rPr>
              <a:t>Being the “Voice of Truth” to myself: Positive and productive self-talk,  mindsets, and actions</a:t>
            </a:r>
          </a:p>
          <a:p>
            <a:pPr marL="914400" lvl="2" indent="0">
              <a:buNone/>
            </a:pPr>
            <a:endParaRPr lang="en-US" dirty="0">
              <a:solidFill>
                <a:schemeClr val="bg2"/>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5</a:t>
            </a:fld>
            <a:endParaRPr lang="en-US" dirty="0"/>
          </a:p>
        </p:txBody>
      </p:sp>
      <p:sp>
        <p:nvSpPr>
          <p:cNvPr id="5" name="Rectangle 4">
            <a:extLst>
              <a:ext uri="{FF2B5EF4-FFF2-40B4-BE49-F238E27FC236}">
                <a16:creationId xmlns:a16="http://schemas.microsoft.com/office/drawing/2014/main" id="{1866248F-88A4-4F5D-97BD-169875B01CEF}"/>
              </a:ext>
            </a:extLst>
          </p:cNvPr>
          <p:cNvSpPr/>
          <p:nvPr/>
        </p:nvSpPr>
        <p:spPr>
          <a:xfrm>
            <a:off x="76202" y="0"/>
            <a:ext cx="1186543" cy="9144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3449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3">
                                            <p:txEl>
                                              <p:pRg st="3" end="3"/>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p:cTn id="2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3">
                                            <p:txEl>
                                              <p:pRg st="4" end="4"/>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790" y="365125"/>
            <a:ext cx="10257183" cy="1325563"/>
          </a:xfrm>
        </p:spPr>
        <p:txBody>
          <a:bodyPr/>
          <a:lstStyle/>
          <a:p>
            <a:r>
              <a:rPr lang="en-US" sz="4000" dirty="0">
                <a:solidFill>
                  <a:schemeClr val="bg2"/>
                </a:solidFill>
              </a:rPr>
              <a:t>Partner Activity: </a:t>
            </a:r>
            <a:br>
              <a:rPr lang="en-US" sz="4000" dirty="0">
                <a:solidFill>
                  <a:schemeClr val="bg2"/>
                </a:solidFill>
              </a:rPr>
            </a:br>
            <a:r>
              <a:rPr lang="en-US" sz="4000" dirty="0">
                <a:solidFill>
                  <a:schemeClr val="bg2"/>
                </a:solidFill>
              </a:rPr>
              <a:t>How many teenagers have a growth mindset?</a:t>
            </a:r>
          </a:p>
        </p:txBody>
      </p:sp>
      <p:sp>
        <p:nvSpPr>
          <p:cNvPr id="3" name="Content Placeholder 2"/>
          <p:cNvSpPr>
            <a:spLocks noGrp="1"/>
          </p:cNvSpPr>
          <p:nvPr>
            <p:ph idx="1"/>
          </p:nvPr>
        </p:nvSpPr>
        <p:spPr>
          <a:xfrm>
            <a:off x="1775791" y="1797088"/>
            <a:ext cx="10257183" cy="4695787"/>
          </a:xfrm>
        </p:spPr>
        <p:txBody>
          <a:bodyPr>
            <a:normAutofit/>
          </a:bodyPr>
          <a:lstStyle/>
          <a:p>
            <a:pPr marL="0" indent="0">
              <a:buNone/>
            </a:pPr>
            <a:r>
              <a:rPr lang="en-US" dirty="0">
                <a:solidFill>
                  <a:schemeClr val="bg2"/>
                </a:solidFill>
              </a:rPr>
              <a:t>If you have a growth mindset, you </a:t>
            </a:r>
            <a:r>
              <a:rPr lang="en-US" b="1" dirty="0">
                <a:solidFill>
                  <a:schemeClr val="bg2"/>
                </a:solidFill>
              </a:rPr>
              <a:t>agree</a:t>
            </a:r>
            <a:r>
              <a:rPr lang="en-US" dirty="0">
                <a:solidFill>
                  <a:schemeClr val="bg2"/>
                </a:solidFill>
              </a:rPr>
              <a:t> with statements such as:</a:t>
            </a:r>
          </a:p>
          <a:p>
            <a:pPr marL="688975"/>
            <a:r>
              <a:rPr lang="en-US" dirty="0">
                <a:solidFill>
                  <a:schemeClr val="bg2"/>
                </a:solidFill>
              </a:rPr>
              <a:t>I can change my intelligence by working hard.</a:t>
            </a:r>
          </a:p>
          <a:p>
            <a:pPr marL="688975"/>
            <a:r>
              <a:rPr lang="en-US" dirty="0">
                <a:solidFill>
                  <a:schemeClr val="bg2"/>
                </a:solidFill>
              </a:rPr>
              <a:t>I can increase my intelligence by challenging myself.</a:t>
            </a:r>
          </a:p>
          <a:p>
            <a:pPr marL="688975"/>
            <a:r>
              <a:rPr lang="en-US" dirty="0">
                <a:solidFill>
                  <a:schemeClr val="bg2"/>
                </a:solidFill>
              </a:rPr>
              <a:t>I can learn anything if I really try.</a:t>
            </a:r>
          </a:p>
          <a:p>
            <a:pPr marL="688975"/>
            <a:r>
              <a:rPr lang="en-US" dirty="0">
                <a:solidFill>
                  <a:schemeClr val="bg2"/>
                </a:solidFill>
              </a:rPr>
              <a:t>I can do well in a subject even if I am not naturally good in it.</a:t>
            </a:r>
          </a:p>
          <a:p>
            <a:pPr marL="0" indent="0">
              <a:buNone/>
            </a:pPr>
            <a:r>
              <a:rPr lang="en-US" dirty="0">
                <a:solidFill>
                  <a:schemeClr val="bg2"/>
                </a:solidFill>
              </a:rPr>
              <a:t>But, if you have a growth mindset, you </a:t>
            </a:r>
            <a:r>
              <a:rPr lang="en-US" b="1" dirty="0">
                <a:solidFill>
                  <a:schemeClr val="bg2"/>
                </a:solidFill>
              </a:rPr>
              <a:t>disagree </a:t>
            </a:r>
            <a:r>
              <a:rPr lang="en-US" dirty="0">
                <a:solidFill>
                  <a:schemeClr val="bg2"/>
                </a:solidFill>
              </a:rPr>
              <a:t>with statements like:</a:t>
            </a:r>
          </a:p>
          <a:p>
            <a:pPr marL="688975"/>
            <a:r>
              <a:rPr lang="en-US" dirty="0">
                <a:solidFill>
                  <a:srgbClr val="CC0000"/>
                </a:solidFill>
              </a:rPr>
              <a:t>Your intelligence is something that you can’t change very much.</a:t>
            </a:r>
          </a:p>
          <a:p>
            <a:pPr marL="0" indent="0">
              <a:buNone/>
            </a:pPr>
            <a:r>
              <a:rPr lang="en-US" dirty="0">
                <a:solidFill>
                  <a:schemeClr val="bg2"/>
                </a:solidFill>
              </a:rPr>
              <a:t>In 2018, a study surveyed 600,00 15-year-olds from 78 countries. </a:t>
            </a:r>
          </a:p>
          <a:p>
            <a:pPr marL="0" indent="0">
              <a:buNone/>
            </a:pPr>
            <a:r>
              <a:rPr lang="en-US" dirty="0">
                <a:solidFill>
                  <a:schemeClr val="bg2"/>
                </a:solidFill>
              </a:rPr>
              <a:t>What percentage do you think </a:t>
            </a:r>
            <a:r>
              <a:rPr lang="en-US" b="1" dirty="0">
                <a:solidFill>
                  <a:schemeClr val="bg2"/>
                </a:solidFill>
              </a:rPr>
              <a:t>disagreed </a:t>
            </a:r>
            <a:r>
              <a:rPr lang="en-US" dirty="0">
                <a:solidFill>
                  <a:schemeClr val="bg2"/>
                </a:solidFill>
              </a:rPr>
              <a:t>with the statement in </a:t>
            </a:r>
            <a:r>
              <a:rPr lang="en-US" dirty="0">
                <a:solidFill>
                  <a:srgbClr val="CC0000"/>
                </a:solidFill>
              </a:rPr>
              <a:t>red</a:t>
            </a:r>
            <a:r>
              <a:rPr lang="en-US" dirty="0"/>
              <a:t>?</a:t>
            </a:r>
          </a:p>
          <a:p>
            <a:pPr marL="0" indent="0">
              <a:buNone/>
            </a:pPr>
            <a:endParaRPr lang="en-US" dirty="0"/>
          </a:p>
        </p:txBody>
      </p:sp>
      <p:sp>
        <p:nvSpPr>
          <p:cNvPr id="4" name="TextBox 3"/>
          <p:cNvSpPr txBox="1"/>
          <p:nvPr/>
        </p:nvSpPr>
        <p:spPr>
          <a:xfrm>
            <a:off x="10563367" y="452718"/>
            <a:ext cx="450376" cy="523220"/>
          </a:xfrm>
          <a:prstGeom prst="rect">
            <a:avLst/>
          </a:prstGeom>
          <a:noFill/>
        </p:spPr>
        <p:txBody>
          <a:bodyPr wrap="square" rtlCol="0">
            <a:spAutoFit/>
          </a:bodyPr>
          <a:lstStyle/>
          <a:p>
            <a:fld id="{C814E67D-8413-410C-8FA7-A8C7E1B34729}" type="slidenum">
              <a:rPr lang="en-US" sz="2800" smtClean="0"/>
              <a:t>6</a:t>
            </a:fld>
            <a:endParaRPr lang="en-US" sz="2800" dirty="0"/>
          </a:p>
        </p:txBody>
      </p:sp>
      <p:sp>
        <p:nvSpPr>
          <p:cNvPr id="5" name="Rectangle 4">
            <a:extLst>
              <a:ext uri="{FF2B5EF4-FFF2-40B4-BE49-F238E27FC236}">
                <a16:creationId xmlns:a16="http://schemas.microsoft.com/office/drawing/2014/main" id="{191C500C-78D6-4C99-A847-9584237EDE27}"/>
              </a:ext>
            </a:extLst>
          </p:cNvPr>
          <p:cNvSpPr/>
          <p:nvPr/>
        </p:nvSpPr>
        <p:spPr>
          <a:xfrm>
            <a:off x="76202" y="0"/>
            <a:ext cx="1186543" cy="9144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307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C9ACB4-0609-436B-948F-A043AD05C37F}"/>
              </a:ext>
            </a:extLst>
          </p:cNvPr>
          <p:cNvSpPr>
            <a:spLocks noGrp="1"/>
          </p:cNvSpPr>
          <p:nvPr>
            <p:ph type="title"/>
          </p:nvPr>
        </p:nvSpPr>
        <p:spPr>
          <a:xfrm>
            <a:off x="1698616" y="1423567"/>
            <a:ext cx="10188584" cy="1520149"/>
          </a:xfrm>
        </p:spPr>
        <p:txBody>
          <a:bodyPr>
            <a:normAutofit fontScale="90000"/>
          </a:bodyPr>
          <a:lstStyle/>
          <a:p>
            <a:r>
              <a:rPr lang="en-US" dirty="0">
                <a:latin typeface="+mn-lt"/>
              </a:rPr>
              <a:t>What percent of 15-year-olds </a:t>
            </a:r>
            <a:r>
              <a:rPr lang="en-US" b="1" dirty="0">
                <a:latin typeface="+mn-lt"/>
              </a:rPr>
              <a:t>disagree</a:t>
            </a:r>
            <a:r>
              <a:rPr lang="en-US" dirty="0">
                <a:latin typeface="+mn-lt"/>
              </a:rPr>
              <a:t> with the statement: “</a:t>
            </a:r>
            <a:r>
              <a:rPr lang="en-US" dirty="0">
                <a:solidFill>
                  <a:srgbClr val="CC0000"/>
                </a:solidFill>
                <a:latin typeface="+mn-lt"/>
              </a:rPr>
              <a:t>Your intelligence is something that you can’t change very much</a:t>
            </a:r>
            <a:r>
              <a:rPr lang="en-US" dirty="0">
                <a:latin typeface="+mn-lt"/>
              </a:rPr>
              <a:t>”?</a:t>
            </a:r>
          </a:p>
        </p:txBody>
      </p:sp>
      <p:sp>
        <p:nvSpPr>
          <p:cNvPr id="5" name="Content Placeholder 4">
            <a:extLst>
              <a:ext uri="{FF2B5EF4-FFF2-40B4-BE49-F238E27FC236}">
                <a16:creationId xmlns:a16="http://schemas.microsoft.com/office/drawing/2014/main" id="{B6923328-2FDA-48B2-9920-EF93A10ECB7A}"/>
              </a:ext>
            </a:extLst>
          </p:cNvPr>
          <p:cNvSpPr>
            <a:spLocks noGrp="1"/>
          </p:cNvSpPr>
          <p:nvPr>
            <p:ph idx="1"/>
          </p:nvPr>
        </p:nvSpPr>
        <p:spPr>
          <a:xfrm>
            <a:off x="2653411" y="3462483"/>
            <a:ext cx="8559303" cy="1520149"/>
          </a:xfrm>
        </p:spPr>
        <p:txBody>
          <a:bodyPr>
            <a:normAutofit/>
          </a:bodyPr>
          <a:lstStyle/>
          <a:p>
            <a:pPr marL="0" indent="0" algn="ctr">
              <a:buNone/>
            </a:pPr>
            <a:r>
              <a:rPr lang="en-US" sz="8800" b="1" dirty="0"/>
              <a:t>63%</a:t>
            </a:r>
            <a:endParaRPr lang="en-US" sz="6600" b="1" dirty="0">
              <a:latin typeface="Century Schoolbook" panose="02040604050505020304" pitchFamily="18" charset="0"/>
            </a:endParaRPr>
          </a:p>
        </p:txBody>
      </p:sp>
      <p:sp>
        <p:nvSpPr>
          <p:cNvPr id="2" name="Slide Number Placeholder 1"/>
          <p:cNvSpPr>
            <a:spLocks noGrp="1"/>
          </p:cNvSpPr>
          <p:nvPr>
            <p:ph type="sldNum" sz="quarter" idx="12"/>
          </p:nvPr>
        </p:nvSpPr>
        <p:spPr/>
        <p:txBody>
          <a:bodyPr/>
          <a:lstStyle/>
          <a:p>
            <a:fld id="{6D22F896-40B5-4ADD-8801-0D06FADFA095}" type="slidenum">
              <a:rPr lang="en-US" smtClean="0"/>
              <a:t>7</a:t>
            </a:fld>
            <a:endParaRPr lang="en-US" dirty="0"/>
          </a:p>
        </p:txBody>
      </p:sp>
      <p:sp>
        <p:nvSpPr>
          <p:cNvPr id="6" name="Rectangle 5">
            <a:extLst>
              <a:ext uri="{FF2B5EF4-FFF2-40B4-BE49-F238E27FC236}">
                <a16:creationId xmlns:a16="http://schemas.microsoft.com/office/drawing/2014/main" id="{5D2B5A93-69FB-4BFB-93FD-919840D82604}"/>
              </a:ext>
            </a:extLst>
          </p:cNvPr>
          <p:cNvSpPr/>
          <p:nvPr/>
        </p:nvSpPr>
        <p:spPr>
          <a:xfrm>
            <a:off x="76202" y="0"/>
            <a:ext cx="1186543" cy="9144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0765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Three quarter view of EEG subject.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828142" y="1143000"/>
            <a:ext cx="6858000" cy="4572000"/>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8</a:t>
            </a:fld>
            <a:endParaRPr lang="en-US" dirty="0"/>
          </a:p>
        </p:txBody>
      </p:sp>
      <p:sp>
        <p:nvSpPr>
          <p:cNvPr id="5" name="TextBox 4"/>
          <p:cNvSpPr txBox="1"/>
          <p:nvPr/>
        </p:nvSpPr>
        <p:spPr>
          <a:xfrm>
            <a:off x="2034076" y="5461694"/>
            <a:ext cx="4061924" cy="1077218"/>
          </a:xfrm>
          <a:prstGeom prst="rect">
            <a:avLst/>
          </a:prstGeom>
          <a:noFill/>
        </p:spPr>
        <p:txBody>
          <a:bodyPr wrap="square" rtlCol="0">
            <a:spAutoFit/>
          </a:bodyPr>
          <a:lstStyle/>
          <a:p>
            <a:r>
              <a:rPr lang="en-US" sz="3200" dirty="0">
                <a:solidFill>
                  <a:schemeClr val="bg2"/>
                </a:solidFill>
              </a:rPr>
              <a:t>College Student Wired to an EEG</a:t>
            </a:r>
          </a:p>
        </p:txBody>
      </p:sp>
      <p:sp>
        <p:nvSpPr>
          <p:cNvPr id="3" name="TextBox 2">
            <a:extLst>
              <a:ext uri="{FF2B5EF4-FFF2-40B4-BE49-F238E27FC236}">
                <a16:creationId xmlns:a16="http://schemas.microsoft.com/office/drawing/2014/main" id="{9A782ECC-38AB-481C-8C8C-21DD6A24C653}"/>
              </a:ext>
            </a:extLst>
          </p:cNvPr>
          <p:cNvSpPr txBox="1"/>
          <p:nvPr/>
        </p:nvSpPr>
        <p:spPr>
          <a:xfrm>
            <a:off x="1718631" y="462708"/>
            <a:ext cx="4252511" cy="1908215"/>
          </a:xfrm>
          <a:prstGeom prst="rect">
            <a:avLst/>
          </a:prstGeom>
          <a:noFill/>
        </p:spPr>
        <p:txBody>
          <a:bodyPr wrap="square" rtlCol="0">
            <a:spAutoFit/>
          </a:bodyPr>
          <a:lstStyle/>
          <a:p>
            <a:pPr>
              <a:spcAft>
                <a:spcPts val="600"/>
              </a:spcAft>
            </a:pPr>
            <a:r>
              <a:rPr lang="en-US" sz="3600" dirty="0">
                <a:solidFill>
                  <a:schemeClr val="bg2"/>
                </a:solidFill>
                <a:latin typeface="Berlin Sans FB" panose="020E0602020502020306" pitchFamily="34" charset="0"/>
              </a:rPr>
              <a:t>Virtual Field Trip:</a:t>
            </a:r>
          </a:p>
          <a:p>
            <a:pPr>
              <a:spcAft>
                <a:spcPts val="600"/>
              </a:spcAft>
            </a:pPr>
            <a:r>
              <a:rPr lang="en-US" sz="3600" dirty="0">
                <a:solidFill>
                  <a:schemeClr val="bg2"/>
                </a:solidFill>
                <a:latin typeface="Berlin Sans FB" panose="020E0602020502020306" pitchFamily="34" charset="0"/>
              </a:rPr>
              <a:t>Columbia University’s</a:t>
            </a:r>
          </a:p>
          <a:p>
            <a:pPr>
              <a:spcAft>
                <a:spcPts val="600"/>
              </a:spcAft>
            </a:pPr>
            <a:r>
              <a:rPr lang="en-US" sz="3600" dirty="0">
                <a:solidFill>
                  <a:schemeClr val="bg2"/>
                </a:solidFill>
                <a:latin typeface="Berlin Sans FB" panose="020E0602020502020306" pitchFamily="34" charset="0"/>
              </a:rPr>
              <a:t>Brain Wave Lab</a:t>
            </a:r>
          </a:p>
        </p:txBody>
      </p:sp>
    </p:spTree>
    <p:extLst>
      <p:ext uri="{BB962C8B-B14F-4D97-AF65-F5344CB8AC3E}">
        <p14:creationId xmlns:p14="http://schemas.microsoft.com/office/powerpoint/2010/main" val="4187292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30" y="450150"/>
            <a:ext cx="6555178" cy="1325563"/>
          </a:xfrm>
        </p:spPr>
        <p:txBody>
          <a:bodyPr>
            <a:normAutofit/>
          </a:bodyPr>
          <a:lstStyle/>
          <a:p>
            <a:r>
              <a:rPr lang="en-US" sz="4800" dirty="0"/>
              <a:t>A Tale of Two Mindsets </a:t>
            </a:r>
          </a:p>
        </p:txBody>
      </p:sp>
      <p:pic>
        <p:nvPicPr>
          <p:cNvPr id="16" name="Content Placeholder 15" descr="File:Student in Class (3618969705).jpg - Wikimedia Common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014676" y="1986772"/>
            <a:ext cx="5570442" cy="3630070"/>
          </a:xfrm>
        </p:spPr>
      </p:pic>
      <p:sp>
        <p:nvSpPr>
          <p:cNvPr id="17" name="Content Placeholder 16"/>
          <p:cNvSpPr>
            <a:spLocks noGrp="1"/>
          </p:cNvSpPr>
          <p:nvPr>
            <p:ph sz="half" idx="2"/>
          </p:nvPr>
        </p:nvSpPr>
        <p:spPr>
          <a:xfrm flipH="1">
            <a:off x="10050834" y="6210618"/>
            <a:ext cx="45719" cy="45719"/>
          </a:xfrm>
        </p:spPr>
        <p:txBody>
          <a:bodyPr>
            <a:normAutofit fontScale="25000" lnSpcReduction="20000"/>
          </a:bodyPr>
          <a:lstStyle/>
          <a:p>
            <a:endParaRPr lang="en-US" dirty="0"/>
          </a:p>
        </p:txBody>
      </p:sp>
      <p:sp>
        <p:nvSpPr>
          <p:cNvPr id="13" name="Slide Number Placeholder 12"/>
          <p:cNvSpPr>
            <a:spLocks noGrp="1"/>
          </p:cNvSpPr>
          <p:nvPr>
            <p:ph type="sldNum" sz="quarter" idx="12"/>
          </p:nvPr>
        </p:nvSpPr>
        <p:spPr/>
        <p:txBody>
          <a:bodyPr/>
          <a:lstStyle/>
          <a:p>
            <a:fld id="{6D22F896-40B5-4ADD-8801-0D06FADFA095}" type="slidenum">
              <a:rPr lang="en-US" smtClean="0"/>
              <a:t>9</a:t>
            </a:fld>
            <a:endParaRPr lang="en-US" dirty="0"/>
          </a:p>
        </p:txBody>
      </p:sp>
      <p:sp>
        <p:nvSpPr>
          <p:cNvPr id="9" name="TextBox 8"/>
          <p:cNvSpPr txBox="1"/>
          <p:nvPr/>
        </p:nvSpPr>
        <p:spPr>
          <a:xfrm>
            <a:off x="4703120" y="1426686"/>
            <a:ext cx="3233359" cy="461665"/>
          </a:xfrm>
          <a:prstGeom prst="rect">
            <a:avLst/>
          </a:prstGeom>
          <a:noFill/>
        </p:spPr>
        <p:txBody>
          <a:bodyPr wrap="square" rtlCol="0">
            <a:spAutoFit/>
          </a:bodyPr>
          <a:lstStyle/>
          <a:p>
            <a:r>
              <a:rPr lang="en-US" sz="2400" b="1" dirty="0">
                <a:solidFill>
                  <a:srgbClr val="FF0000"/>
                </a:solidFill>
              </a:rPr>
              <a:t>Jocelyn</a:t>
            </a:r>
          </a:p>
        </p:txBody>
      </p:sp>
      <p:sp>
        <p:nvSpPr>
          <p:cNvPr id="14" name="TextBox 13"/>
          <p:cNvSpPr txBox="1"/>
          <p:nvPr/>
        </p:nvSpPr>
        <p:spPr>
          <a:xfrm>
            <a:off x="7248035" y="1412469"/>
            <a:ext cx="3938444" cy="461665"/>
          </a:xfrm>
          <a:prstGeom prst="rect">
            <a:avLst/>
          </a:prstGeom>
          <a:noFill/>
        </p:spPr>
        <p:txBody>
          <a:bodyPr wrap="square" rtlCol="0">
            <a:spAutoFit/>
          </a:bodyPr>
          <a:lstStyle/>
          <a:p>
            <a:r>
              <a:rPr lang="en-US" sz="2400" b="1" dirty="0">
                <a:solidFill>
                  <a:schemeClr val="bg2">
                    <a:lumMod val="50000"/>
                  </a:schemeClr>
                </a:solidFill>
              </a:rPr>
              <a:t>Ronnie</a:t>
            </a:r>
          </a:p>
        </p:txBody>
      </p:sp>
      <p:sp>
        <p:nvSpPr>
          <p:cNvPr id="6" name="Oval 5"/>
          <p:cNvSpPr/>
          <p:nvPr/>
        </p:nvSpPr>
        <p:spPr>
          <a:xfrm>
            <a:off x="7262360" y="3260660"/>
            <a:ext cx="1348239" cy="141821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C81E44-B30A-46DB-8FEF-9AD864ACFBD1}"/>
              </a:ext>
            </a:extLst>
          </p:cNvPr>
          <p:cNvSpPr/>
          <p:nvPr/>
        </p:nvSpPr>
        <p:spPr>
          <a:xfrm>
            <a:off x="76202" y="0"/>
            <a:ext cx="1186543" cy="914400"/>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a:extLst>
              <a:ext uri="{FF2B5EF4-FFF2-40B4-BE49-F238E27FC236}">
                <a16:creationId xmlns:a16="http://schemas.microsoft.com/office/drawing/2014/main" id="{4B3338B7-B5ED-455D-960B-08555029E59F}"/>
              </a:ext>
            </a:extLst>
          </p:cNvPr>
          <p:cNvSpPr/>
          <p:nvPr/>
        </p:nvSpPr>
        <p:spPr>
          <a:xfrm>
            <a:off x="4552807" y="2533561"/>
            <a:ext cx="1348239" cy="14182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952186527"/>
      </p:ext>
    </p:extLst>
  </p:cSld>
  <p:clrMapOvr>
    <a:masterClrMapping/>
  </p:clrMapOvr>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S PPT TEMPLATE [Read-Only]" id="{60A438E0-61AD-4E3E-9C0B-8F4A4E235802}" vid="{9B01FE13-E9A2-4871-AFE6-C39215EF07EE}"/>
    </a:ext>
  </a:extLst>
</a:theme>
</file>

<file path=ppt/theme/theme2.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S PPT TEMPLATE [Read-Only]" id="{60A438E0-61AD-4E3E-9C0B-8F4A4E235802}" vid="{9B01FE13-E9A2-4871-AFE6-C39215EF07E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C48EB4BA2A534D8F601DF4944D1E3F" ma:contentTypeVersion="13" ma:contentTypeDescription="Create a new document." ma:contentTypeScope="" ma:versionID="f4821ab7c85b8674f37bfb35bb8b6421">
  <xsd:schema xmlns:xsd="http://www.w3.org/2001/XMLSchema" xmlns:xs="http://www.w3.org/2001/XMLSchema" xmlns:p="http://schemas.microsoft.com/office/2006/metadata/properties" xmlns:ns3="e19fe3ab-d48b-48ae-b4f6-3ad5c71260eb" xmlns:ns4="6d2b2b24-6de1-4fcb-b612-3fbec21a79b0" targetNamespace="http://schemas.microsoft.com/office/2006/metadata/properties" ma:root="true" ma:fieldsID="42284873c616a7cd7f32a4225e048c19" ns3:_="" ns4:_="">
    <xsd:import namespace="e19fe3ab-d48b-48ae-b4f6-3ad5c71260eb"/>
    <xsd:import namespace="6d2b2b24-6de1-4fcb-b612-3fbec21a79b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9fe3ab-d48b-48ae-b4f6-3ad5c71260e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2b2b24-6de1-4fcb-b612-3fbec21a79b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D04BB20-636B-4776-A770-C4B895207807}">
  <ds:schemaRefs>
    <ds:schemaRef ds:uri="http://schemas.microsoft.com/sharepoint/v3/contenttype/forms"/>
  </ds:schemaRefs>
</ds:datastoreItem>
</file>

<file path=customXml/itemProps2.xml><?xml version="1.0" encoding="utf-8"?>
<ds:datastoreItem xmlns:ds="http://schemas.openxmlformats.org/officeDocument/2006/customXml" ds:itemID="{DE09EE88-4D93-4506-9664-8799CE319B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9fe3ab-d48b-48ae-b4f6-3ad5c71260eb"/>
    <ds:schemaRef ds:uri="6d2b2b24-6de1-4fcb-b612-3fbec21a79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FFDFBE-3FED-49EB-9F9C-687D98F2A622}">
  <ds:schemaRefs>
    <ds:schemaRef ds:uri="http://www.w3.org/XML/1998/namespace"/>
    <ds:schemaRef ds:uri="http://purl.org/dc/dcmitype/"/>
    <ds:schemaRef ds:uri="e19fe3ab-d48b-48ae-b4f6-3ad5c71260eb"/>
    <ds:schemaRef ds:uri="http://schemas.microsoft.com/office/2006/metadata/properties"/>
    <ds:schemaRef ds:uri="6d2b2b24-6de1-4fcb-b612-3fbec21a79b0"/>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28277</TotalTime>
  <Words>858</Words>
  <Application>Microsoft Office PowerPoint</Application>
  <PresentationFormat>Widescreen</PresentationFormat>
  <Paragraphs>135</Paragraphs>
  <Slides>32</Slides>
  <Notes>13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32</vt:i4>
      </vt:variant>
    </vt:vector>
  </HeadingPairs>
  <TitlesOfParts>
    <vt:vector size="42" baseType="lpstr">
      <vt:lpstr>Arial</vt:lpstr>
      <vt:lpstr>Berlin Sans FB</vt:lpstr>
      <vt:lpstr>Berlin Sans FB Demi</vt:lpstr>
      <vt:lpstr>Calibri</vt:lpstr>
      <vt:lpstr>Calibri Light</vt:lpstr>
      <vt:lpstr>Century Schoolbook</vt:lpstr>
      <vt:lpstr>1_Office Theme</vt:lpstr>
      <vt:lpstr>2_Office Theme</vt:lpstr>
      <vt:lpstr>Office Theme</vt:lpstr>
      <vt:lpstr>3_Office Theme</vt:lpstr>
      <vt:lpstr>PowerPoint Presentation</vt:lpstr>
      <vt:lpstr>Confronting Challenges</vt:lpstr>
      <vt:lpstr>Student Dedication</vt:lpstr>
      <vt:lpstr>PowerPoint Presentation</vt:lpstr>
      <vt:lpstr>Our Agenda</vt:lpstr>
      <vt:lpstr>Partner Activity:  How many teenagers have a growth mindset?</vt:lpstr>
      <vt:lpstr>What percent of 15-year-olds disagree with the statement: “Your intelligence is something that you can’t change very much”?</vt:lpstr>
      <vt:lpstr>PowerPoint Presentation</vt:lpstr>
      <vt:lpstr>A Tale of Two Mindsets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Tale of Two Mindsets: Part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Make a Hypothesis:</vt:lpstr>
      <vt:lpstr>Left Temporal Lobe Neurons “Saving to Memory” When Correct Answer is Revealed (image from Mangels et al., 2006)</vt:lpstr>
      <vt:lpstr>Being an Encouraging “Voice of Truth” to Myself</vt:lpstr>
      <vt:lpstr>Being an Encouraging “Voice of Truth” to Myself</vt:lpstr>
      <vt:lpstr>Closure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Martha Mac Iver</dc:creator>
  <cp:lastModifiedBy>Gregg</cp:lastModifiedBy>
  <cp:revision>222</cp:revision>
  <cp:lastPrinted>2021-06-04T18:39:53Z</cp:lastPrinted>
  <dcterms:created xsi:type="dcterms:W3CDTF">2021-02-10T20:03:31Z</dcterms:created>
  <dcterms:modified xsi:type="dcterms:W3CDTF">2025-05-27T17:24:41Z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0x0101001DC48EB4BA2A534D8F601DF4944D1E3F</vt:lpwstr>
  </property>
</Properties>
</file>