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</p:sldMasterIdLst>
  <p:notesMasterIdLst>
    <p:notesMasterId r:id="rId26"/>
  </p:notesMasterIdLst>
  <p:sldIdLst>
    <p:sldId id="257" r:id="rId4"/>
    <p:sldId id="296" r:id="rId5"/>
    <p:sldId id="289" r:id="rId6"/>
    <p:sldId id="288" r:id="rId7"/>
    <p:sldId id="258" r:id="rId8"/>
    <p:sldId id="259" r:id="rId9"/>
    <p:sldId id="282" r:id="rId10"/>
    <p:sldId id="283" r:id="rId11"/>
    <p:sldId id="284" r:id="rId12"/>
    <p:sldId id="285" r:id="rId13"/>
    <p:sldId id="286" r:id="rId14"/>
    <p:sldId id="287" r:id="rId15"/>
    <p:sldId id="273" r:id="rId16"/>
    <p:sldId id="274" r:id="rId17"/>
    <p:sldId id="275" r:id="rId18"/>
    <p:sldId id="270" r:id="rId19"/>
    <p:sldId id="276" r:id="rId20"/>
    <p:sldId id="277" r:id="rId21"/>
    <p:sldId id="278" r:id="rId22"/>
    <p:sldId id="280" r:id="rId23"/>
    <p:sldId id="27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D84"/>
    <a:srgbClr val="10253F"/>
    <a:srgbClr val="3333CC"/>
    <a:srgbClr val="8DCF2B"/>
    <a:srgbClr val="2DC17B"/>
    <a:srgbClr val="369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09" autoAdjust="0"/>
    <p:restoredTop sz="79833" autoAdjust="0"/>
  </p:normalViewPr>
  <p:slideViewPr>
    <p:cSldViewPr snapToGrid="0" snapToObjects="1">
      <p:cViewPr varScale="1">
        <p:scale>
          <a:sx n="55" d="100"/>
          <a:sy n="55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Mac Iver" userId="cf50b649-e362-467a-a5b1-a01ad8d60a83" providerId="ADAL" clId="{B4ABEBC3-EFFB-4E6A-A9C0-4DA269F3A3F4}"/>
    <pc:docChg chg="modSld">
      <pc:chgData name="Martha Mac Iver" userId="cf50b649-e362-467a-a5b1-a01ad8d60a83" providerId="ADAL" clId="{B4ABEBC3-EFFB-4E6A-A9C0-4DA269F3A3F4}" dt="2023-05-31T17:41:45.507" v="5" actId="20577"/>
      <pc:docMkLst>
        <pc:docMk/>
      </pc:docMkLst>
      <pc:sldChg chg="modSp">
        <pc:chgData name="Martha Mac Iver" userId="cf50b649-e362-467a-a5b1-a01ad8d60a83" providerId="ADAL" clId="{B4ABEBC3-EFFB-4E6A-A9C0-4DA269F3A3F4}" dt="2023-05-31T17:41:45.507" v="5" actId="20577"/>
        <pc:sldMkLst>
          <pc:docMk/>
          <pc:sldMk cId="2844394497" sldId="273"/>
        </pc:sldMkLst>
        <pc:spChg chg="mod">
          <ac:chgData name="Martha Mac Iver" userId="cf50b649-e362-467a-a5b1-a01ad8d60a83" providerId="ADAL" clId="{B4ABEBC3-EFFB-4E6A-A9C0-4DA269F3A3F4}" dt="2023-05-31T17:41:45.507" v="5" actId="20577"/>
          <ac:spMkLst>
            <pc:docMk/>
            <pc:sldMk cId="2844394497" sldId="273"/>
            <ac:spMk id="13" creationId="{644FBC62-B9C8-4709-9342-7B94D2FBCC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44E6B-FA08-4139-A4A6-D095FB15D8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C1B07A-3155-4075-A2D7-1744F76D6EFC}">
      <dgm:prSet/>
      <dgm:spPr/>
      <dgm:t>
        <a:bodyPr/>
        <a:lstStyle/>
        <a:p>
          <a:r>
            <a:rPr lang="en-US" b="1" dirty="0"/>
            <a:t>Student dedication</a:t>
          </a:r>
        </a:p>
      </dgm:t>
    </dgm:pt>
    <dgm:pt modelId="{1AE6C4FC-18C3-4A56-922A-C0E557C65D37}" type="parTrans" cxnId="{D1AA2DB1-81DD-4BCE-B384-4EE0408DC000}">
      <dgm:prSet/>
      <dgm:spPr/>
      <dgm:t>
        <a:bodyPr/>
        <a:lstStyle/>
        <a:p>
          <a:endParaRPr lang="en-US" b="1"/>
        </a:p>
      </dgm:t>
    </dgm:pt>
    <dgm:pt modelId="{7220298B-15FB-4BEC-AB18-4E3741B0AB95}" type="sibTrans" cxnId="{D1AA2DB1-81DD-4BCE-B384-4EE0408DC000}">
      <dgm:prSet/>
      <dgm:spPr/>
      <dgm:t>
        <a:bodyPr/>
        <a:lstStyle/>
        <a:p>
          <a:endParaRPr lang="en-US" b="1"/>
        </a:p>
      </dgm:t>
    </dgm:pt>
    <dgm:pt modelId="{2884685E-60E6-4699-9288-1FED9D9523A6}">
      <dgm:prSet/>
      <dgm:spPr/>
      <dgm:t>
        <a:bodyPr/>
        <a:lstStyle/>
        <a:p>
          <a:r>
            <a:rPr lang="en-US" b="1" dirty="0"/>
            <a:t>Introduction to problem-solving</a:t>
          </a:r>
        </a:p>
      </dgm:t>
    </dgm:pt>
    <dgm:pt modelId="{1F8FB460-7C4D-465C-865F-0420FA362ACA}" type="parTrans" cxnId="{8462CE6F-81B9-4F81-B418-45AED4BBB3FD}">
      <dgm:prSet/>
      <dgm:spPr/>
      <dgm:t>
        <a:bodyPr/>
        <a:lstStyle/>
        <a:p>
          <a:endParaRPr lang="en-US" b="1"/>
        </a:p>
      </dgm:t>
    </dgm:pt>
    <dgm:pt modelId="{A88D3DDA-DE15-41B0-BA20-7D11B3716BAC}" type="sibTrans" cxnId="{8462CE6F-81B9-4F81-B418-45AED4BBB3FD}">
      <dgm:prSet/>
      <dgm:spPr/>
      <dgm:t>
        <a:bodyPr/>
        <a:lstStyle/>
        <a:p>
          <a:endParaRPr lang="en-US" b="1"/>
        </a:p>
      </dgm:t>
    </dgm:pt>
    <dgm:pt modelId="{E53ECC11-FD93-44E0-BF7C-6D8EB83EA5C0}">
      <dgm:prSet/>
      <dgm:spPr/>
      <dgm:t>
        <a:bodyPr/>
        <a:lstStyle/>
        <a:p>
          <a:r>
            <a:rPr lang="en-US" b="1" dirty="0"/>
            <a:t>Identifying strategies</a:t>
          </a:r>
        </a:p>
      </dgm:t>
    </dgm:pt>
    <dgm:pt modelId="{163E75D3-0C41-488D-8C3A-7F1932758196}" type="parTrans" cxnId="{C95DB2C6-3565-4451-9781-9EBA2C6086AC}">
      <dgm:prSet/>
      <dgm:spPr/>
      <dgm:t>
        <a:bodyPr/>
        <a:lstStyle/>
        <a:p>
          <a:endParaRPr lang="en-US" b="1"/>
        </a:p>
      </dgm:t>
    </dgm:pt>
    <dgm:pt modelId="{C71451D9-0C1E-4FC4-81DF-806FE2E799BC}" type="sibTrans" cxnId="{C95DB2C6-3565-4451-9781-9EBA2C6086AC}">
      <dgm:prSet/>
      <dgm:spPr/>
      <dgm:t>
        <a:bodyPr/>
        <a:lstStyle/>
        <a:p>
          <a:endParaRPr lang="en-US" b="1"/>
        </a:p>
      </dgm:t>
    </dgm:pt>
    <dgm:pt modelId="{AB67300B-CC0B-4292-8260-444255726500}">
      <dgm:prSet/>
      <dgm:spPr/>
      <dgm:t>
        <a:bodyPr/>
        <a:lstStyle/>
        <a:p>
          <a:r>
            <a:rPr lang="en-US" b="1" dirty="0"/>
            <a:t>Role play</a:t>
          </a:r>
        </a:p>
      </dgm:t>
    </dgm:pt>
    <dgm:pt modelId="{D7453555-4C4D-4F05-A31F-A90CCF94DC18}" type="parTrans" cxnId="{139114F1-305F-4CB9-A292-97DC95D83556}">
      <dgm:prSet/>
      <dgm:spPr/>
      <dgm:t>
        <a:bodyPr/>
        <a:lstStyle/>
        <a:p>
          <a:endParaRPr lang="en-US" b="1"/>
        </a:p>
      </dgm:t>
    </dgm:pt>
    <dgm:pt modelId="{676FC8B9-9365-4AD4-84E3-CABAF2482FE7}" type="sibTrans" cxnId="{139114F1-305F-4CB9-A292-97DC95D83556}">
      <dgm:prSet/>
      <dgm:spPr/>
      <dgm:t>
        <a:bodyPr/>
        <a:lstStyle/>
        <a:p>
          <a:endParaRPr lang="en-US" b="1"/>
        </a:p>
      </dgm:t>
    </dgm:pt>
    <dgm:pt modelId="{8526547D-F1F0-3244-BF28-47BA050BE634}" type="pres">
      <dgm:prSet presAssocID="{AD544E6B-FA08-4139-A4A6-D095FB15D8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91B2B-D49D-2C47-81B4-30E3F7FD037B}" type="pres">
      <dgm:prSet presAssocID="{EBC1B07A-3155-4075-A2D7-1744F76D6EF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246A0-F4F0-F949-914E-4294427048F4}" type="pres">
      <dgm:prSet presAssocID="{7220298B-15FB-4BEC-AB18-4E3741B0AB95}" presName="spacer" presStyleCnt="0"/>
      <dgm:spPr/>
    </dgm:pt>
    <dgm:pt modelId="{83CDA38E-7077-1143-B0C4-7BA7EA69AA3B}" type="pres">
      <dgm:prSet presAssocID="{2884685E-60E6-4699-9288-1FED9D9523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A650-0765-1244-9162-10D59DC9DF10}" type="pres">
      <dgm:prSet presAssocID="{A88D3DDA-DE15-41B0-BA20-7D11B3716BAC}" presName="spacer" presStyleCnt="0"/>
      <dgm:spPr/>
    </dgm:pt>
    <dgm:pt modelId="{73CA9148-6E14-0045-909C-783B7BEA9D3B}" type="pres">
      <dgm:prSet presAssocID="{E53ECC11-FD93-44E0-BF7C-6D8EB83EA5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3C00-C19A-1D49-B2E9-86BABF0F131B}" type="pres">
      <dgm:prSet presAssocID="{C71451D9-0C1E-4FC4-81DF-806FE2E799BC}" presName="spacer" presStyleCnt="0"/>
      <dgm:spPr/>
    </dgm:pt>
    <dgm:pt modelId="{3325B2BB-B4EA-9B46-B99D-D8E1948261F2}" type="pres">
      <dgm:prSet presAssocID="{AB67300B-CC0B-4292-8260-4442557265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A2DB1-81DD-4BCE-B384-4EE0408DC000}" srcId="{AD544E6B-FA08-4139-A4A6-D095FB15D880}" destId="{EBC1B07A-3155-4075-A2D7-1744F76D6EFC}" srcOrd="0" destOrd="0" parTransId="{1AE6C4FC-18C3-4A56-922A-C0E557C65D37}" sibTransId="{7220298B-15FB-4BEC-AB18-4E3741B0AB95}"/>
    <dgm:cxn modelId="{DC03358D-DA35-9641-9B54-838F9EA3D518}" type="presOf" srcId="{2884685E-60E6-4699-9288-1FED9D9523A6}" destId="{83CDA38E-7077-1143-B0C4-7BA7EA69AA3B}" srcOrd="0" destOrd="0" presId="urn:microsoft.com/office/officeart/2005/8/layout/vList2"/>
    <dgm:cxn modelId="{9D204162-32F8-FD40-9F7B-DBF587FF967F}" type="presOf" srcId="{AB67300B-CC0B-4292-8260-444255726500}" destId="{3325B2BB-B4EA-9B46-B99D-D8E1948261F2}" srcOrd="0" destOrd="0" presId="urn:microsoft.com/office/officeart/2005/8/layout/vList2"/>
    <dgm:cxn modelId="{F83EAD9E-AEC9-4C42-A204-6102806EE851}" type="presOf" srcId="{AD544E6B-FA08-4139-A4A6-D095FB15D880}" destId="{8526547D-F1F0-3244-BF28-47BA050BE634}" srcOrd="0" destOrd="0" presId="urn:microsoft.com/office/officeart/2005/8/layout/vList2"/>
    <dgm:cxn modelId="{66FDAF00-CF05-5A4D-80AD-25926C5F78F2}" type="presOf" srcId="{EBC1B07A-3155-4075-A2D7-1744F76D6EFC}" destId="{B4191B2B-D49D-2C47-81B4-30E3F7FD037B}" srcOrd="0" destOrd="0" presId="urn:microsoft.com/office/officeart/2005/8/layout/vList2"/>
    <dgm:cxn modelId="{7530FE64-5110-B147-B330-ABFDFF713E0F}" type="presOf" srcId="{E53ECC11-FD93-44E0-BF7C-6D8EB83EA5C0}" destId="{73CA9148-6E14-0045-909C-783B7BEA9D3B}" srcOrd="0" destOrd="0" presId="urn:microsoft.com/office/officeart/2005/8/layout/vList2"/>
    <dgm:cxn modelId="{8462CE6F-81B9-4F81-B418-45AED4BBB3FD}" srcId="{AD544E6B-FA08-4139-A4A6-D095FB15D880}" destId="{2884685E-60E6-4699-9288-1FED9D9523A6}" srcOrd="1" destOrd="0" parTransId="{1F8FB460-7C4D-465C-865F-0420FA362ACA}" sibTransId="{A88D3DDA-DE15-41B0-BA20-7D11B3716BAC}"/>
    <dgm:cxn modelId="{C95DB2C6-3565-4451-9781-9EBA2C6086AC}" srcId="{AD544E6B-FA08-4139-A4A6-D095FB15D880}" destId="{E53ECC11-FD93-44E0-BF7C-6D8EB83EA5C0}" srcOrd="2" destOrd="0" parTransId="{163E75D3-0C41-488D-8C3A-7F1932758196}" sibTransId="{C71451D9-0C1E-4FC4-81DF-806FE2E799BC}"/>
    <dgm:cxn modelId="{139114F1-305F-4CB9-A292-97DC95D83556}" srcId="{AD544E6B-FA08-4139-A4A6-D095FB15D880}" destId="{AB67300B-CC0B-4292-8260-444255726500}" srcOrd="3" destOrd="0" parTransId="{D7453555-4C4D-4F05-A31F-A90CCF94DC18}" sibTransId="{676FC8B9-9365-4AD4-84E3-CABAF2482FE7}"/>
    <dgm:cxn modelId="{45CB3BCB-5C59-DE42-BC66-8840030D0A40}" type="presParOf" srcId="{8526547D-F1F0-3244-BF28-47BA050BE634}" destId="{B4191B2B-D49D-2C47-81B4-30E3F7FD037B}" srcOrd="0" destOrd="0" presId="urn:microsoft.com/office/officeart/2005/8/layout/vList2"/>
    <dgm:cxn modelId="{17D7C8D6-B230-3245-8B51-7473A52EA14E}" type="presParOf" srcId="{8526547D-F1F0-3244-BF28-47BA050BE634}" destId="{1DF246A0-F4F0-F949-914E-4294427048F4}" srcOrd="1" destOrd="0" presId="urn:microsoft.com/office/officeart/2005/8/layout/vList2"/>
    <dgm:cxn modelId="{821D3596-0002-034F-B936-A55816F07BA2}" type="presParOf" srcId="{8526547D-F1F0-3244-BF28-47BA050BE634}" destId="{83CDA38E-7077-1143-B0C4-7BA7EA69AA3B}" srcOrd="2" destOrd="0" presId="urn:microsoft.com/office/officeart/2005/8/layout/vList2"/>
    <dgm:cxn modelId="{D69CE722-7B7F-9C48-B462-A0830942BCDB}" type="presParOf" srcId="{8526547D-F1F0-3244-BF28-47BA050BE634}" destId="{E20AA650-0765-1244-9162-10D59DC9DF10}" srcOrd="3" destOrd="0" presId="urn:microsoft.com/office/officeart/2005/8/layout/vList2"/>
    <dgm:cxn modelId="{20FDFA62-A9C6-9C4D-826F-80CAB674137F}" type="presParOf" srcId="{8526547D-F1F0-3244-BF28-47BA050BE634}" destId="{73CA9148-6E14-0045-909C-783B7BEA9D3B}" srcOrd="4" destOrd="0" presId="urn:microsoft.com/office/officeart/2005/8/layout/vList2"/>
    <dgm:cxn modelId="{608D520F-F7FE-D745-ACCD-0B1817985927}" type="presParOf" srcId="{8526547D-F1F0-3244-BF28-47BA050BE634}" destId="{CA603C00-C19A-1D49-B2E9-86BABF0F131B}" srcOrd="5" destOrd="0" presId="urn:microsoft.com/office/officeart/2005/8/layout/vList2"/>
    <dgm:cxn modelId="{71C9E884-5530-A447-B0B1-2A3680CBFA9D}" type="presParOf" srcId="{8526547D-F1F0-3244-BF28-47BA050BE634}" destId="{3325B2BB-B4EA-9B46-B99D-D8E1948261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D1EB6-DEFB-4344-ADC9-4D8C2C711C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8ECB01-072B-4CD5-928C-2B18417CAEA2}">
      <dgm:prSet/>
      <dgm:spPr>
        <a:solidFill>
          <a:srgbClr val="41609D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P = Identify the PROBLEM</a:t>
          </a:r>
        </a:p>
      </dgm:t>
    </dgm:pt>
    <dgm:pt modelId="{4DA4141F-3BC4-4B1D-A387-B2E2411F3D8B}" type="parTrans" cxnId="{208C5527-6D9A-4D89-BCA3-960FBB6FFF3D}">
      <dgm:prSet/>
      <dgm:spPr/>
      <dgm:t>
        <a:bodyPr/>
        <a:lstStyle/>
        <a:p>
          <a:endParaRPr lang="en-US"/>
        </a:p>
      </dgm:t>
    </dgm:pt>
    <dgm:pt modelId="{9A6C5795-5601-4DD8-A797-693B3DCB22B2}" type="sibTrans" cxnId="{208C5527-6D9A-4D89-BCA3-960FBB6FFF3D}">
      <dgm:prSet/>
      <dgm:spPr/>
      <dgm:t>
        <a:bodyPr/>
        <a:lstStyle/>
        <a:p>
          <a:endParaRPr lang="en-US"/>
        </a:p>
      </dgm:t>
    </dgm:pt>
    <dgm:pt modelId="{FE8B0C9F-6505-4398-9E4B-4946E16E3DD1}">
      <dgm:prSet/>
      <dgm:spPr>
        <a:solidFill>
          <a:srgbClr val="3690A8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 = EXAMINE yourself</a:t>
          </a:r>
        </a:p>
      </dgm:t>
    </dgm:pt>
    <dgm:pt modelId="{501C984A-8E5D-408E-B5DB-B0CD6462F97F}" type="parTrans" cxnId="{30900D34-E520-4DB0-A21B-7557D929B15D}">
      <dgm:prSet/>
      <dgm:spPr/>
      <dgm:t>
        <a:bodyPr/>
        <a:lstStyle/>
        <a:p>
          <a:endParaRPr lang="en-US"/>
        </a:p>
      </dgm:t>
    </dgm:pt>
    <dgm:pt modelId="{C32E01D6-E872-4B01-9CF0-4CDDCB8C391D}" type="sibTrans" cxnId="{30900D34-E520-4DB0-A21B-7557D929B15D}">
      <dgm:prSet/>
      <dgm:spPr/>
      <dgm:t>
        <a:bodyPr/>
        <a:lstStyle/>
        <a:p>
          <a:endParaRPr lang="en-US"/>
        </a:p>
      </dgm:t>
    </dgm:pt>
    <dgm:pt modelId="{A7901475-BCBE-4B27-B51E-8AAE69BB4DE6}">
      <dgm:prSet/>
      <dgm:spPr>
        <a:solidFill>
          <a:srgbClr val="2DC17B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 = seek out ADVICE</a:t>
          </a:r>
        </a:p>
      </dgm:t>
    </dgm:pt>
    <dgm:pt modelId="{29D7BD73-15BE-4A22-9EDE-3D29F58C1439}" type="parTrans" cxnId="{212FF499-3A20-4E4A-9956-17693BB24BB6}">
      <dgm:prSet/>
      <dgm:spPr/>
      <dgm:t>
        <a:bodyPr/>
        <a:lstStyle/>
        <a:p>
          <a:endParaRPr lang="en-US"/>
        </a:p>
      </dgm:t>
    </dgm:pt>
    <dgm:pt modelId="{811461AD-3490-4D03-8F24-8FAE82C08A2E}" type="sibTrans" cxnId="{212FF499-3A20-4E4A-9956-17693BB24BB6}">
      <dgm:prSet/>
      <dgm:spPr/>
      <dgm:t>
        <a:bodyPr/>
        <a:lstStyle/>
        <a:p>
          <a:endParaRPr lang="en-US"/>
        </a:p>
      </dgm:t>
    </dgm:pt>
    <dgm:pt modelId="{182D873C-4240-445F-8805-0D9A65CF18C0}">
      <dgm:prSet/>
      <dgm:spPr>
        <a:solidFill>
          <a:srgbClr val="8DCF2B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C = CONSIDER the outcome</a:t>
          </a:r>
        </a:p>
      </dgm:t>
    </dgm:pt>
    <dgm:pt modelId="{92386975-D69C-423F-92DE-CEC92FEF11C4}" type="parTrans" cxnId="{C6DB8835-BDFD-45E3-B806-9F630659F3E4}">
      <dgm:prSet/>
      <dgm:spPr/>
      <dgm:t>
        <a:bodyPr/>
        <a:lstStyle/>
        <a:p>
          <a:endParaRPr lang="en-US"/>
        </a:p>
      </dgm:t>
    </dgm:pt>
    <dgm:pt modelId="{1EF2E32B-229C-4A81-A7E7-9D15CFAABAE3}" type="sibTrans" cxnId="{C6DB8835-BDFD-45E3-B806-9F630659F3E4}">
      <dgm:prSet/>
      <dgm:spPr/>
      <dgm:t>
        <a:bodyPr/>
        <a:lstStyle/>
        <a:p>
          <a:endParaRPr lang="en-US"/>
        </a:p>
      </dgm:t>
    </dgm:pt>
    <dgm:pt modelId="{C04623D8-AC45-432C-A35A-D64114565C2C}">
      <dgm:prSet/>
      <dgm:spPr>
        <a:solidFill>
          <a:srgbClr val="D1B747"/>
        </a:solidFill>
      </dgm:spPr>
      <dgm:t>
        <a:bodyPr/>
        <a:lstStyle/>
        <a:p>
          <a:pPr marL="341313" indent="-341313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E = EXHIBIT the skills of a self-controlled person</a:t>
          </a:r>
        </a:p>
      </dgm:t>
    </dgm:pt>
    <dgm:pt modelId="{F724A6DB-9A34-49EC-8FFA-84A7EEADB30A}" type="parTrans" cxnId="{3190EA84-802B-461B-A100-29C2DF1F0411}">
      <dgm:prSet/>
      <dgm:spPr/>
      <dgm:t>
        <a:bodyPr/>
        <a:lstStyle/>
        <a:p>
          <a:endParaRPr lang="en-US"/>
        </a:p>
      </dgm:t>
    </dgm:pt>
    <dgm:pt modelId="{15E12E29-A7C5-4382-9B62-92C31DCA0507}" type="sibTrans" cxnId="{3190EA84-802B-461B-A100-29C2DF1F0411}">
      <dgm:prSet/>
      <dgm:spPr/>
      <dgm:t>
        <a:bodyPr/>
        <a:lstStyle/>
        <a:p>
          <a:endParaRPr lang="en-US"/>
        </a:p>
      </dgm:t>
    </dgm:pt>
    <dgm:pt modelId="{56BD0AC9-54E1-AF46-981F-BAC0E2E4F5DB}" type="pres">
      <dgm:prSet presAssocID="{0E5D1EB6-DEFB-4344-ADC9-4D8C2C711C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7D2DA4-A451-C04D-9D81-EBD670364AB8}" type="pres">
      <dgm:prSet presAssocID="{6E8ECB01-072B-4CD5-928C-2B18417CAE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702B2-4199-CD42-BB54-9103D0685FE9}" type="pres">
      <dgm:prSet presAssocID="{9A6C5795-5601-4DD8-A797-693B3DCB22B2}" presName="spacer" presStyleCnt="0"/>
      <dgm:spPr/>
    </dgm:pt>
    <dgm:pt modelId="{F687DF94-5C6F-BA4A-9BF3-3110A627675C}" type="pres">
      <dgm:prSet presAssocID="{FE8B0C9F-6505-4398-9E4B-4946E16E3DD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C5545-EFB9-A24C-9239-264266FDD53D}" type="pres">
      <dgm:prSet presAssocID="{C32E01D6-E872-4B01-9CF0-4CDDCB8C391D}" presName="spacer" presStyleCnt="0"/>
      <dgm:spPr/>
    </dgm:pt>
    <dgm:pt modelId="{A88443EA-CBE3-754D-BD51-EEA5F52D444C}" type="pres">
      <dgm:prSet presAssocID="{A7901475-BCBE-4B27-B51E-8AAE69BB4D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5C804-2ECD-EE41-85A8-40580ACA9A11}" type="pres">
      <dgm:prSet presAssocID="{811461AD-3490-4D03-8F24-8FAE82C08A2E}" presName="spacer" presStyleCnt="0"/>
      <dgm:spPr/>
    </dgm:pt>
    <dgm:pt modelId="{9ADF9D2D-8EA2-FB43-A3DD-653931A7A210}" type="pres">
      <dgm:prSet presAssocID="{182D873C-4240-445F-8805-0D9A65CF18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97479-143D-F147-9AE2-1B409BAA2A9A}" type="pres">
      <dgm:prSet presAssocID="{1EF2E32B-229C-4A81-A7E7-9D15CFAABAE3}" presName="spacer" presStyleCnt="0"/>
      <dgm:spPr/>
    </dgm:pt>
    <dgm:pt modelId="{DA144BA8-8277-E540-BEFD-315D1565730E}" type="pres">
      <dgm:prSet presAssocID="{C04623D8-AC45-432C-A35A-D64114565C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6F5F7-09CD-C64A-ACBE-793F859244A8}" type="presOf" srcId="{C04623D8-AC45-432C-A35A-D64114565C2C}" destId="{DA144BA8-8277-E540-BEFD-315D1565730E}" srcOrd="0" destOrd="0" presId="urn:microsoft.com/office/officeart/2005/8/layout/vList2"/>
    <dgm:cxn modelId="{3190EA84-802B-461B-A100-29C2DF1F0411}" srcId="{0E5D1EB6-DEFB-4344-ADC9-4D8C2C711C3F}" destId="{C04623D8-AC45-432C-A35A-D64114565C2C}" srcOrd="4" destOrd="0" parTransId="{F724A6DB-9A34-49EC-8FFA-84A7EEADB30A}" sibTransId="{15E12E29-A7C5-4382-9B62-92C31DCA0507}"/>
    <dgm:cxn modelId="{FAB71636-F04E-894A-9438-BDB1F1908B61}" type="presOf" srcId="{FE8B0C9F-6505-4398-9E4B-4946E16E3DD1}" destId="{F687DF94-5C6F-BA4A-9BF3-3110A627675C}" srcOrd="0" destOrd="0" presId="urn:microsoft.com/office/officeart/2005/8/layout/vList2"/>
    <dgm:cxn modelId="{598F4A64-DEDF-224B-A395-183922EDA2BA}" type="presOf" srcId="{182D873C-4240-445F-8805-0D9A65CF18C0}" destId="{9ADF9D2D-8EA2-FB43-A3DD-653931A7A210}" srcOrd="0" destOrd="0" presId="urn:microsoft.com/office/officeart/2005/8/layout/vList2"/>
    <dgm:cxn modelId="{208C5527-6D9A-4D89-BCA3-960FBB6FFF3D}" srcId="{0E5D1EB6-DEFB-4344-ADC9-4D8C2C711C3F}" destId="{6E8ECB01-072B-4CD5-928C-2B18417CAEA2}" srcOrd="0" destOrd="0" parTransId="{4DA4141F-3BC4-4B1D-A387-B2E2411F3D8B}" sibTransId="{9A6C5795-5601-4DD8-A797-693B3DCB22B2}"/>
    <dgm:cxn modelId="{E88B52FF-49CF-B847-BB16-3538BA353E24}" type="presOf" srcId="{6E8ECB01-072B-4CD5-928C-2B18417CAEA2}" destId="{587D2DA4-A451-C04D-9D81-EBD670364AB8}" srcOrd="0" destOrd="0" presId="urn:microsoft.com/office/officeart/2005/8/layout/vList2"/>
    <dgm:cxn modelId="{212FF499-3A20-4E4A-9956-17693BB24BB6}" srcId="{0E5D1EB6-DEFB-4344-ADC9-4D8C2C711C3F}" destId="{A7901475-BCBE-4B27-B51E-8AAE69BB4DE6}" srcOrd="2" destOrd="0" parTransId="{29D7BD73-15BE-4A22-9EDE-3D29F58C1439}" sibTransId="{811461AD-3490-4D03-8F24-8FAE82C08A2E}"/>
    <dgm:cxn modelId="{C1AEE0CD-AA79-1445-AF59-9E9A076DA76C}" type="presOf" srcId="{A7901475-BCBE-4B27-B51E-8AAE69BB4DE6}" destId="{A88443EA-CBE3-754D-BD51-EEA5F52D444C}" srcOrd="0" destOrd="0" presId="urn:microsoft.com/office/officeart/2005/8/layout/vList2"/>
    <dgm:cxn modelId="{C6DB8835-BDFD-45E3-B806-9F630659F3E4}" srcId="{0E5D1EB6-DEFB-4344-ADC9-4D8C2C711C3F}" destId="{182D873C-4240-445F-8805-0D9A65CF18C0}" srcOrd="3" destOrd="0" parTransId="{92386975-D69C-423F-92DE-CEC92FEF11C4}" sibTransId="{1EF2E32B-229C-4A81-A7E7-9D15CFAABAE3}"/>
    <dgm:cxn modelId="{B5A573F8-E757-BC4B-9313-716B06D0D749}" type="presOf" srcId="{0E5D1EB6-DEFB-4344-ADC9-4D8C2C711C3F}" destId="{56BD0AC9-54E1-AF46-981F-BAC0E2E4F5DB}" srcOrd="0" destOrd="0" presId="urn:microsoft.com/office/officeart/2005/8/layout/vList2"/>
    <dgm:cxn modelId="{30900D34-E520-4DB0-A21B-7557D929B15D}" srcId="{0E5D1EB6-DEFB-4344-ADC9-4D8C2C711C3F}" destId="{FE8B0C9F-6505-4398-9E4B-4946E16E3DD1}" srcOrd="1" destOrd="0" parTransId="{501C984A-8E5D-408E-B5DB-B0CD6462F97F}" sibTransId="{C32E01D6-E872-4B01-9CF0-4CDDCB8C391D}"/>
    <dgm:cxn modelId="{546B8286-A3A4-6843-A12E-9215EA3D4340}" type="presParOf" srcId="{56BD0AC9-54E1-AF46-981F-BAC0E2E4F5DB}" destId="{587D2DA4-A451-C04D-9D81-EBD670364AB8}" srcOrd="0" destOrd="0" presId="urn:microsoft.com/office/officeart/2005/8/layout/vList2"/>
    <dgm:cxn modelId="{7813A52E-632C-5844-89C6-6D8C97B8812A}" type="presParOf" srcId="{56BD0AC9-54E1-AF46-981F-BAC0E2E4F5DB}" destId="{B6F702B2-4199-CD42-BB54-9103D0685FE9}" srcOrd="1" destOrd="0" presId="urn:microsoft.com/office/officeart/2005/8/layout/vList2"/>
    <dgm:cxn modelId="{E09B1F9E-99CD-BF49-9693-4E4F0F7462A1}" type="presParOf" srcId="{56BD0AC9-54E1-AF46-981F-BAC0E2E4F5DB}" destId="{F687DF94-5C6F-BA4A-9BF3-3110A627675C}" srcOrd="2" destOrd="0" presId="urn:microsoft.com/office/officeart/2005/8/layout/vList2"/>
    <dgm:cxn modelId="{89AB74D8-4B59-2C40-A02D-3E698810DC97}" type="presParOf" srcId="{56BD0AC9-54E1-AF46-981F-BAC0E2E4F5DB}" destId="{4CFC5545-EFB9-A24C-9239-264266FDD53D}" srcOrd="3" destOrd="0" presId="urn:microsoft.com/office/officeart/2005/8/layout/vList2"/>
    <dgm:cxn modelId="{DE04C5D2-EB87-A44C-ACB9-D95D3545AA15}" type="presParOf" srcId="{56BD0AC9-54E1-AF46-981F-BAC0E2E4F5DB}" destId="{A88443EA-CBE3-754D-BD51-EEA5F52D444C}" srcOrd="4" destOrd="0" presId="urn:microsoft.com/office/officeart/2005/8/layout/vList2"/>
    <dgm:cxn modelId="{76D91BC3-2A0E-1F4F-B2EB-7DB298FC9042}" type="presParOf" srcId="{56BD0AC9-54E1-AF46-981F-BAC0E2E4F5DB}" destId="{1C25C804-2ECD-EE41-85A8-40580ACA9A11}" srcOrd="5" destOrd="0" presId="urn:microsoft.com/office/officeart/2005/8/layout/vList2"/>
    <dgm:cxn modelId="{37E68239-1840-AB4E-AB99-F2D362404B04}" type="presParOf" srcId="{56BD0AC9-54E1-AF46-981F-BAC0E2E4F5DB}" destId="{9ADF9D2D-8EA2-FB43-A3DD-653931A7A210}" srcOrd="6" destOrd="0" presId="urn:microsoft.com/office/officeart/2005/8/layout/vList2"/>
    <dgm:cxn modelId="{65B5A88F-FB01-2C4F-8F31-AD9E127E392E}" type="presParOf" srcId="{56BD0AC9-54E1-AF46-981F-BAC0E2E4F5DB}" destId="{8F297479-143D-F147-9AE2-1B409BAA2A9A}" srcOrd="7" destOrd="0" presId="urn:microsoft.com/office/officeart/2005/8/layout/vList2"/>
    <dgm:cxn modelId="{416656DF-338C-DF48-8DA4-A038B3D1FD4A}" type="presParOf" srcId="{56BD0AC9-54E1-AF46-981F-BAC0E2E4F5DB}" destId="{DA144BA8-8277-E540-BEFD-315D156573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2EA2E-A9A9-4DC6-9319-C54E1844335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5EF661-ACAB-4F05-9A7F-A94D9045D4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If you can first identify the problem or the trigger, you can begin to find a solution.</a:t>
          </a:r>
        </a:p>
      </dgm:t>
    </dgm:pt>
    <dgm:pt modelId="{2A5F9409-0FBA-40DF-97DC-FC1DF5815305}" type="parTrans" cxnId="{1803EE06-9DA9-4849-8AD4-15149014622E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chemeClr val="bg1"/>
            </a:solidFill>
          </a:endParaRPr>
        </a:p>
      </dgm:t>
    </dgm:pt>
    <dgm:pt modelId="{022058ED-C297-4E14-B4EE-AFD3FA6C551F}" type="sibTrans" cxnId="{1803EE06-9DA9-4849-8AD4-15149014622E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chemeClr val="bg1"/>
            </a:solidFill>
          </a:endParaRPr>
        </a:p>
      </dgm:t>
    </dgm:pt>
    <dgm:pt modelId="{0EED2D88-EF0E-43D8-84B5-2867C21F97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If you don’t know the issue, you can feel very overwhelmed, which makes it harder to sort through your emotions.</a:t>
          </a:r>
        </a:p>
      </dgm:t>
    </dgm:pt>
    <dgm:pt modelId="{AE9F6EBB-B531-4567-B39D-9E9FC70B6ED8}" type="parTrans" cxnId="{0BC58A7B-A46C-439D-B13D-1EBCA3616A73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chemeClr val="bg1"/>
            </a:solidFill>
          </a:endParaRPr>
        </a:p>
      </dgm:t>
    </dgm:pt>
    <dgm:pt modelId="{5E8A3F20-2D9B-4A09-ABEC-B53090CC6F42}" type="sibTrans" cxnId="{0BC58A7B-A46C-439D-B13D-1EBCA3616A73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chemeClr val="bg1"/>
            </a:solidFill>
          </a:endParaRPr>
        </a:p>
      </dgm:t>
    </dgm:pt>
    <dgm:pt modelId="{DE3F725A-1423-3547-B8BF-71519D1E8965}" type="pres">
      <dgm:prSet presAssocID="{8712EA2E-A9A9-4DC6-9319-C54E184433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E62DEB-BE43-8E4E-A788-340716C3AAFA}" type="pres">
      <dgm:prSet presAssocID="{325EF661-ACAB-4F05-9A7F-A94D9045D478}" presName="thickLine" presStyleLbl="alignNode1" presStyleIdx="0" presStyleCnt="2"/>
      <dgm:spPr/>
    </dgm:pt>
    <dgm:pt modelId="{B3F941AE-2D63-4349-B537-735AD0A1031F}" type="pres">
      <dgm:prSet presAssocID="{325EF661-ACAB-4F05-9A7F-A94D9045D478}" presName="horz1" presStyleCnt="0"/>
      <dgm:spPr/>
    </dgm:pt>
    <dgm:pt modelId="{1D886703-C022-A141-BADC-21725CB2E088}" type="pres">
      <dgm:prSet presAssocID="{325EF661-ACAB-4F05-9A7F-A94D9045D478}" presName="tx1" presStyleLbl="revTx" presStyleIdx="0" presStyleCnt="2"/>
      <dgm:spPr/>
      <dgm:t>
        <a:bodyPr/>
        <a:lstStyle/>
        <a:p>
          <a:endParaRPr lang="en-US"/>
        </a:p>
      </dgm:t>
    </dgm:pt>
    <dgm:pt modelId="{FB2E5209-E92A-9942-BDDD-3E82539D09B5}" type="pres">
      <dgm:prSet presAssocID="{325EF661-ACAB-4F05-9A7F-A94D9045D478}" presName="vert1" presStyleCnt="0"/>
      <dgm:spPr/>
    </dgm:pt>
    <dgm:pt modelId="{2EB47493-2AF8-F443-9242-8F99FC32CA9A}" type="pres">
      <dgm:prSet presAssocID="{0EED2D88-EF0E-43D8-84B5-2867C21F9762}" presName="thickLine" presStyleLbl="alignNode1" presStyleIdx="1" presStyleCnt="2"/>
      <dgm:spPr/>
    </dgm:pt>
    <dgm:pt modelId="{16BA3C46-2A77-914D-9EBF-13C09CA1D75F}" type="pres">
      <dgm:prSet presAssocID="{0EED2D88-EF0E-43D8-84B5-2867C21F9762}" presName="horz1" presStyleCnt="0"/>
      <dgm:spPr/>
    </dgm:pt>
    <dgm:pt modelId="{AA6A8BCE-7E1D-6A43-8EB9-524716A69509}" type="pres">
      <dgm:prSet presAssocID="{0EED2D88-EF0E-43D8-84B5-2867C21F9762}" presName="tx1" presStyleLbl="revTx" presStyleIdx="1" presStyleCnt="2"/>
      <dgm:spPr/>
      <dgm:t>
        <a:bodyPr/>
        <a:lstStyle/>
        <a:p>
          <a:endParaRPr lang="en-US"/>
        </a:p>
      </dgm:t>
    </dgm:pt>
    <dgm:pt modelId="{59E44882-BF9C-EA4A-A068-BFE3B89AA143}" type="pres">
      <dgm:prSet presAssocID="{0EED2D88-EF0E-43D8-84B5-2867C21F9762}" presName="vert1" presStyleCnt="0"/>
      <dgm:spPr/>
    </dgm:pt>
  </dgm:ptLst>
  <dgm:cxnLst>
    <dgm:cxn modelId="{AB3BE85F-1CCA-9544-87B1-3520F39A25C0}" type="presOf" srcId="{325EF661-ACAB-4F05-9A7F-A94D9045D478}" destId="{1D886703-C022-A141-BADC-21725CB2E088}" srcOrd="0" destOrd="0" presId="urn:microsoft.com/office/officeart/2008/layout/LinedList"/>
    <dgm:cxn modelId="{3CCC456C-2BA1-C646-BB15-5AA6DC1540B2}" type="presOf" srcId="{8712EA2E-A9A9-4DC6-9319-C54E18443359}" destId="{DE3F725A-1423-3547-B8BF-71519D1E8965}" srcOrd="0" destOrd="0" presId="urn:microsoft.com/office/officeart/2008/layout/LinedList"/>
    <dgm:cxn modelId="{1FF63D03-F5A5-3445-A456-5CB9BC98C43E}" type="presOf" srcId="{0EED2D88-EF0E-43D8-84B5-2867C21F9762}" destId="{AA6A8BCE-7E1D-6A43-8EB9-524716A69509}" srcOrd="0" destOrd="0" presId="urn:microsoft.com/office/officeart/2008/layout/LinedList"/>
    <dgm:cxn modelId="{0BC58A7B-A46C-439D-B13D-1EBCA3616A73}" srcId="{8712EA2E-A9A9-4DC6-9319-C54E18443359}" destId="{0EED2D88-EF0E-43D8-84B5-2867C21F9762}" srcOrd="1" destOrd="0" parTransId="{AE9F6EBB-B531-4567-B39D-9E9FC70B6ED8}" sibTransId="{5E8A3F20-2D9B-4A09-ABEC-B53090CC6F42}"/>
    <dgm:cxn modelId="{1803EE06-9DA9-4849-8AD4-15149014622E}" srcId="{8712EA2E-A9A9-4DC6-9319-C54E18443359}" destId="{325EF661-ACAB-4F05-9A7F-A94D9045D478}" srcOrd="0" destOrd="0" parTransId="{2A5F9409-0FBA-40DF-97DC-FC1DF5815305}" sibTransId="{022058ED-C297-4E14-B4EE-AFD3FA6C551F}"/>
    <dgm:cxn modelId="{C6252E78-04E1-D846-B35B-0760C53C6626}" type="presParOf" srcId="{DE3F725A-1423-3547-B8BF-71519D1E8965}" destId="{9FE62DEB-BE43-8E4E-A788-340716C3AAFA}" srcOrd="0" destOrd="0" presId="urn:microsoft.com/office/officeart/2008/layout/LinedList"/>
    <dgm:cxn modelId="{35A93BCC-8176-C542-9F6D-718D83473958}" type="presParOf" srcId="{DE3F725A-1423-3547-B8BF-71519D1E8965}" destId="{B3F941AE-2D63-4349-B537-735AD0A1031F}" srcOrd="1" destOrd="0" presId="urn:microsoft.com/office/officeart/2008/layout/LinedList"/>
    <dgm:cxn modelId="{F1749D9D-0159-9348-9218-7F9E01C3776E}" type="presParOf" srcId="{B3F941AE-2D63-4349-B537-735AD0A1031F}" destId="{1D886703-C022-A141-BADC-21725CB2E088}" srcOrd="0" destOrd="0" presId="urn:microsoft.com/office/officeart/2008/layout/LinedList"/>
    <dgm:cxn modelId="{2E86B2DA-E64B-3147-96D0-7A762F0CC6C5}" type="presParOf" srcId="{B3F941AE-2D63-4349-B537-735AD0A1031F}" destId="{FB2E5209-E92A-9942-BDDD-3E82539D09B5}" srcOrd="1" destOrd="0" presId="urn:microsoft.com/office/officeart/2008/layout/LinedList"/>
    <dgm:cxn modelId="{82953E67-B2E4-F449-BF22-883D950851DB}" type="presParOf" srcId="{DE3F725A-1423-3547-B8BF-71519D1E8965}" destId="{2EB47493-2AF8-F443-9242-8F99FC32CA9A}" srcOrd="2" destOrd="0" presId="urn:microsoft.com/office/officeart/2008/layout/LinedList"/>
    <dgm:cxn modelId="{979D1E11-843E-1444-8D67-7A6814751942}" type="presParOf" srcId="{DE3F725A-1423-3547-B8BF-71519D1E8965}" destId="{16BA3C46-2A77-914D-9EBF-13C09CA1D75F}" srcOrd="3" destOrd="0" presId="urn:microsoft.com/office/officeart/2008/layout/LinedList"/>
    <dgm:cxn modelId="{362B440F-CFE9-2542-9F3E-8BE4D1B4FB44}" type="presParOf" srcId="{16BA3C46-2A77-914D-9EBF-13C09CA1D75F}" destId="{AA6A8BCE-7E1D-6A43-8EB9-524716A69509}" srcOrd="0" destOrd="0" presId="urn:microsoft.com/office/officeart/2008/layout/LinedList"/>
    <dgm:cxn modelId="{C84ED3D2-68E5-8045-8DCC-80B414C88EB7}" type="presParOf" srcId="{16BA3C46-2A77-914D-9EBF-13C09CA1D75F}" destId="{59E44882-BF9C-EA4A-A068-BFE3B89AA1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57E50-0F12-47B7-86C9-3D9BB96B6D4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616D26-5363-4BE6-B835-F1E20FA5B5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Sometimes when we face challenges, it can be helpful to get advice.</a:t>
          </a:r>
        </a:p>
      </dgm:t>
    </dgm:pt>
    <dgm:pt modelId="{0CB199D9-5C79-4CD3-B44A-301A7D1A64EA}" type="parTrans" cxnId="{EF944FB9-9B6E-4A99-9ED7-9137DE4AA9D0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242B1B91-90D2-41D7-BF83-55130D922F31}" type="sibTrans" cxnId="{EF944FB9-9B6E-4A99-9ED7-9137DE4AA9D0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192B37C9-5B9B-4050-B1F3-69CEFB6E2B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>
              <a:solidFill>
                <a:schemeClr val="bg1"/>
              </a:solidFill>
            </a:rPr>
            <a:t>Who are some people you can ask for advice?</a:t>
          </a:r>
        </a:p>
      </dgm:t>
    </dgm:pt>
    <dgm:pt modelId="{AEC28C05-31D0-4972-B729-DFE56CF24DC4}" type="parTrans" cxnId="{C006BFFC-8EA5-40A2-BC3F-C40AAF15F99E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5F419181-6453-4682-B9D5-28242A4E713F}" type="sibTrans" cxnId="{C006BFFC-8EA5-40A2-BC3F-C40AAF15F99E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EDFA18A3-9F4C-448C-9292-4EC4F0D609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>
              <a:solidFill>
                <a:schemeClr val="bg1"/>
              </a:solidFill>
            </a:rPr>
            <a:t>Why might it be helpful to find someone who is outside of the problem?</a:t>
          </a:r>
        </a:p>
      </dgm:t>
    </dgm:pt>
    <dgm:pt modelId="{6BEF8E3B-9427-4D96-B12D-B6593403ADA1}" type="parTrans" cxnId="{6F15CAE1-8BFB-44A1-A4B5-E8553F79642D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8AD976F5-52F2-4E12-898E-E5B38C8F34DA}" type="sibTrans" cxnId="{6F15CAE1-8BFB-44A1-A4B5-E8553F79642D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8DD586A9-3BC9-1F49-925A-AE7985B1234E}" type="pres">
      <dgm:prSet presAssocID="{31757E50-0F12-47B7-86C9-3D9BB96B6D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39532C-C1CF-7C48-A186-C652D2612E26}" type="pres">
      <dgm:prSet presAssocID="{D6616D26-5363-4BE6-B835-F1E20FA5B501}" presName="thickLine" presStyleLbl="alignNode1" presStyleIdx="0" presStyleCnt="3"/>
      <dgm:spPr/>
    </dgm:pt>
    <dgm:pt modelId="{E481B03E-BEAF-2F48-A92C-115B21FFFA04}" type="pres">
      <dgm:prSet presAssocID="{D6616D26-5363-4BE6-B835-F1E20FA5B501}" presName="horz1" presStyleCnt="0"/>
      <dgm:spPr/>
    </dgm:pt>
    <dgm:pt modelId="{3544BE00-F907-9D4E-9177-0B172828F15A}" type="pres">
      <dgm:prSet presAssocID="{D6616D26-5363-4BE6-B835-F1E20FA5B501}" presName="tx1" presStyleLbl="revTx" presStyleIdx="0" presStyleCnt="3"/>
      <dgm:spPr/>
      <dgm:t>
        <a:bodyPr/>
        <a:lstStyle/>
        <a:p>
          <a:endParaRPr lang="en-US"/>
        </a:p>
      </dgm:t>
    </dgm:pt>
    <dgm:pt modelId="{5CCC4934-6508-7A40-B005-17798DF68A0F}" type="pres">
      <dgm:prSet presAssocID="{D6616D26-5363-4BE6-B835-F1E20FA5B501}" presName="vert1" presStyleCnt="0"/>
      <dgm:spPr/>
    </dgm:pt>
    <dgm:pt modelId="{C3E1FA3D-4467-6B48-AA0E-260D329202CE}" type="pres">
      <dgm:prSet presAssocID="{192B37C9-5B9B-4050-B1F3-69CEFB6E2BA7}" presName="thickLine" presStyleLbl="alignNode1" presStyleIdx="1" presStyleCnt="3"/>
      <dgm:spPr/>
    </dgm:pt>
    <dgm:pt modelId="{5047A261-063A-5440-AFBA-2981ED034013}" type="pres">
      <dgm:prSet presAssocID="{192B37C9-5B9B-4050-B1F3-69CEFB6E2BA7}" presName="horz1" presStyleCnt="0"/>
      <dgm:spPr/>
    </dgm:pt>
    <dgm:pt modelId="{6E4280A8-3D38-AA4E-BB7C-82346DC73D92}" type="pres">
      <dgm:prSet presAssocID="{192B37C9-5B9B-4050-B1F3-69CEFB6E2BA7}" presName="tx1" presStyleLbl="revTx" presStyleIdx="1" presStyleCnt="3" custScaleY="87396"/>
      <dgm:spPr/>
      <dgm:t>
        <a:bodyPr/>
        <a:lstStyle/>
        <a:p>
          <a:endParaRPr lang="en-US"/>
        </a:p>
      </dgm:t>
    </dgm:pt>
    <dgm:pt modelId="{4F573595-F4F7-F843-BE3B-BC4C224AD7ED}" type="pres">
      <dgm:prSet presAssocID="{192B37C9-5B9B-4050-B1F3-69CEFB6E2BA7}" presName="vert1" presStyleCnt="0"/>
      <dgm:spPr/>
    </dgm:pt>
    <dgm:pt modelId="{1650263A-CFCE-F546-B951-C1FC0774633E}" type="pres">
      <dgm:prSet presAssocID="{EDFA18A3-9F4C-448C-9292-4EC4F0D60997}" presName="thickLine" presStyleLbl="alignNode1" presStyleIdx="2" presStyleCnt="3"/>
      <dgm:spPr/>
    </dgm:pt>
    <dgm:pt modelId="{0C5D2855-9892-D44B-B822-02EACA6EBF57}" type="pres">
      <dgm:prSet presAssocID="{EDFA18A3-9F4C-448C-9292-4EC4F0D60997}" presName="horz1" presStyleCnt="0"/>
      <dgm:spPr/>
    </dgm:pt>
    <dgm:pt modelId="{F3BFBD6A-4BF6-BB48-9A82-72B3DCA483A7}" type="pres">
      <dgm:prSet presAssocID="{EDFA18A3-9F4C-448C-9292-4EC4F0D60997}" presName="tx1" presStyleLbl="revTx" presStyleIdx="2" presStyleCnt="3"/>
      <dgm:spPr/>
      <dgm:t>
        <a:bodyPr/>
        <a:lstStyle/>
        <a:p>
          <a:endParaRPr lang="en-US"/>
        </a:p>
      </dgm:t>
    </dgm:pt>
    <dgm:pt modelId="{9D56BA51-95AC-2941-AD44-A315C3BD7D98}" type="pres">
      <dgm:prSet presAssocID="{EDFA18A3-9F4C-448C-9292-4EC4F0D60997}" presName="vert1" presStyleCnt="0"/>
      <dgm:spPr/>
    </dgm:pt>
  </dgm:ptLst>
  <dgm:cxnLst>
    <dgm:cxn modelId="{6F15CAE1-8BFB-44A1-A4B5-E8553F79642D}" srcId="{31757E50-0F12-47B7-86C9-3D9BB96B6D4D}" destId="{EDFA18A3-9F4C-448C-9292-4EC4F0D60997}" srcOrd="2" destOrd="0" parTransId="{6BEF8E3B-9427-4D96-B12D-B6593403ADA1}" sibTransId="{8AD976F5-52F2-4E12-898E-E5B38C8F34DA}"/>
    <dgm:cxn modelId="{7720D3DE-232C-D043-BBBE-FB0C06FA386E}" type="presOf" srcId="{EDFA18A3-9F4C-448C-9292-4EC4F0D60997}" destId="{F3BFBD6A-4BF6-BB48-9A82-72B3DCA483A7}" srcOrd="0" destOrd="0" presId="urn:microsoft.com/office/officeart/2008/layout/LinedList"/>
    <dgm:cxn modelId="{23C179F2-BDBD-4E48-9577-1E025B97C02D}" type="presOf" srcId="{31757E50-0F12-47B7-86C9-3D9BB96B6D4D}" destId="{8DD586A9-3BC9-1F49-925A-AE7985B1234E}" srcOrd="0" destOrd="0" presId="urn:microsoft.com/office/officeart/2008/layout/LinedList"/>
    <dgm:cxn modelId="{9EEF13F1-AAD4-3244-863F-0A54A784F003}" type="presOf" srcId="{D6616D26-5363-4BE6-B835-F1E20FA5B501}" destId="{3544BE00-F907-9D4E-9177-0B172828F15A}" srcOrd="0" destOrd="0" presId="urn:microsoft.com/office/officeart/2008/layout/LinedList"/>
    <dgm:cxn modelId="{C006BFFC-8EA5-40A2-BC3F-C40AAF15F99E}" srcId="{31757E50-0F12-47B7-86C9-3D9BB96B6D4D}" destId="{192B37C9-5B9B-4050-B1F3-69CEFB6E2BA7}" srcOrd="1" destOrd="0" parTransId="{AEC28C05-31D0-4972-B729-DFE56CF24DC4}" sibTransId="{5F419181-6453-4682-B9D5-28242A4E713F}"/>
    <dgm:cxn modelId="{25150657-D230-4147-8882-325A58013A47}" type="presOf" srcId="{192B37C9-5B9B-4050-B1F3-69CEFB6E2BA7}" destId="{6E4280A8-3D38-AA4E-BB7C-82346DC73D92}" srcOrd="0" destOrd="0" presId="urn:microsoft.com/office/officeart/2008/layout/LinedList"/>
    <dgm:cxn modelId="{EF944FB9-9B6E-4A99-9ED7-9137DE4AA9D0}" srcId="{31757E50-0F12-47B7-86C9-3D9BB96B6D4D}" destId="{D6616D26-5363-4BE6-B835-F1E20FA5B501}" srcOrd="0" destOrd="0" parTransId="{0CB199D9-5C79-4CD3-B44A-301A7D1A64EA}" sibTransId="{242B1B91-90D2-41D7-BF83-55130D922F31}"/>
    <dgm:cxn modelId="{89CEB9F0-DCD4-A448-A4EE-EB64031658C7}" type="presParOf" srcId="{8DD586A9-3BC9-1F49-925A-AE7985B1234E}" destId="{0E39532C-C1CF-7C48-A186-C652D2612E26}" srcOrd="0" destOrd="0" presId="urn:microsoft.com/office/officeart/2008/layout/LinedList"/>
    <dgm:cxn modelId="{F7BC1048-A2EE-2C47-81BD-A8482AC1C6A7}" type="presParOf" srcId="{8DD586A9-3BC9-1F49-925A-AE7985B1234E}" destId="{E481B03E-BEAF-2F48-A92C-115B21FFFA04}" srcOrd="1" destOrd="0" presId="urn:microsoft.com/office/officeart/2008/layout/LinedList"/>
    <dgm:cxn modelId="{9784CA15-8417-D540-9E1E-67138D2D9928}" type="presParOf" srcId="{E481B03E-BEAF-2F48-A92C-115B21FFFA04}" destId="{3544BE00-F907-9D4E-9177-0B172828F15A}" srcOrd="0" destOrd="0" presId="urn:microsoft.com/office/officeart/2008/layout/LinedList"/>
    <dgm:cxn modelId="{B81D255A-9737-1C43-91B1-A13B02C96C43}" type="presParOf" srcId="{E481B03E-BEAF-2F48-A92C-115B21FFFA04}" destId="{5CCC4934-6508-7A40-B005-17798DF68A0F}" srcOrd="1" destOrd="0" presId="urn:microsoft.com/office/officeart/2008/layout/LinedList"/>
    <dgm:cxn modelId="{8E9E3629-0D81-0A46-BD0A-BA07A3B0D694}" type="presParOf" srcId="{8DD586A9-3BC9-1F49-925A-AE7985B1234E}" destId="{C3E1FA3D-4467-6B48-AA0E-260D329202CE}" srcOrd="2" destOrd="0" presId="urn:microsoft.com/office/officeart/2008/layout/LinedList"/>
    <dgm:cxn modelId="{8849D1BD-A268-7943-9680-BBA34C35FAA1}" type="presParOf" srcId="{8DD586A9-3BC9-1F49-925A-AE7985B1234E}" destId="{5047A261-063A-5440-AFBA-2981ED034013}" srcOrd="3" destOrd="0" presId="urn:microsoft.com/office/officeart/2008/layout/LinedList"/>
    <dgm:cxn modelId="{CF452159-AEE1-2B40-AB06-92D10F557A37}" type="presParOf" srcId="{5047A261-063A-5440-AFBA-2981ED034013}" destId="{6E4280A8-3D38-AA4E-BB7C-82346DC73D92}" srcOrd="0" destOrd="0" presId="urn:microsoft.com/office/officeart/2008/layout/LinedList"/>
    <dgm:cxn modelId="{DB2973C0-52D9-8846-B540-2DA77FB02E37}" type="presParOf" srcId="{5047A261-063A-5440-AFBA-2981ED034013}" destId="{4F573595-F4F7-F843-BE3B-BC4C224AD7ED}" srcOrd="1" destOrd="0" presId="urn:microsoft.com/office/officeart/2008/layout/LinedList"/>
    <dgm:cxn modelId="{FB6F0557-6E92-2745-86BA-08C67BF25F5E}" type="presParOf" srcId="{8DD586A9-3BC9-1F49-925A-AE7985B1234E}" destId="{1650263A-CFCE-F546-B951-C1FC0774633E}" srcOrd="4" destOrd="0" presId="urn:microsoft.com/office/officeart/2008/layout/LinedList"/>
    <dgm:cxn modelId="{8CBB6861-EC8D-AF4A-8363-EC4034AC6246}" type="presParOf" srcId="{8DD586A9-3BC9-1F49-925A-AE7985B1234E}" destId="{0C5D2855-9892-D44B-B822-02EACA6EBF57}" srcOrd="5" destOrd="0" presId="urn:microsoft.com/office/officeart/2008/layout/LinedList"/>
    <dgm:cxn modelId="{2221F8ED-EC4E-654F-AE7E-0749AECC840C}" type="presParOf" srcId="{0C5D2855-9892-D44B-B822-02EACA6EBF57}" destId="{F3BFBD6A-4BF6-BB48-9A82-72B3DCA483A7}" srcOrd="0" destOrd="0" presId="urn:microsoft.com/office/officeart/2008/layout/LinedList"/>
    <dgm:cxn modelId="{6112ADAD-8D26-7B43-BF7B-D1071E39AC79}" type="presParOf" srcId="{0C5D2855-9892-D44B-B822-02EACA6EBF57}" destId="{9D56BA51-95AC-2941-AD44-A315C3BD7D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C4F0D-312B-4FBA-952F-56993378EC1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574B34-6057-4E01-AA44-3CFEF6F04D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What does it look like to be self-controlled?</a:t>
          </a:r>
        </a:p>
      </dgm:t>
    </dgm:pt>
    <dgm:pt modelId="{93CBFD03-1FC3-4BA5-A9D8-04DBF3834A8E}" type="parTrans" cxnId="{FDD70218-4A98-4B4F-92DA-5A595F77331F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4CCA78BF-9695-4652-9672-2D79151727FB}" type="sibTrans" cxnId="{FDD70218-4A98-4B4F-92DA-5A595F77331F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878F7DED-7286-455C-93C8-F3B7B64DB8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>
              <a:solidFill>
                <a:schemeClr val="bg1"/>
              </a:solidFill>
            </a:rPr>
            <a:t>How can you recognize if you are out of control?</a:t>
          </a:r>
        </a:p>
      </dgm:t>
    </dgm:pt>
    <dgm:pt modelId="{CA7ED202-14D4-4D99-9BB0-CA1B695C2513}" type="parTrans" cxnId="{E51A5547-23AB-4828-9C34-192553C4DAF1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9A043206-F1EC-4E0A-BDB9-0509C48F9FED}" type="sibTrans" cxnId="{E51A5547-23AB-4828-9C34-192553C4DAF1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B2364D5A-217F-4E97-9F0A-6B9DE9C71E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chemeClr val="bg1"/>
              </a:solidFill>
            </a:rPr>
            <a:t>If you are out of control, what do you need to do?</a:t>
          </a:r>
        </a:p>
      </dgm:t>
    </dgm:pt>
    <dgm:pt modelId="{F73999FE-0EE3-46B3-91F7-8CAC5323AFBE}" type="parTrans" cxnId="{ABB378F4-F5D8-431E-9E25-603CFE10C415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FB52F55A-4614-479E-86D4-6A048414CAB5}" type="sibTrans" cxnId="{ABB378F4-F5D8-431E-9E25-603CFE10C415}">
      <dgm:prSet/>
      <dgm:spPr/>
      <dgm:t>
        <a:bodyPr/>
        <a:lstStyle/>
        <a:p>
          <a:pPr>
            <a:lnSpc>
              <a:spcPct val="100000"/>
            </a:lnSpc>
          </a:pPr>
          <a:endParaRPr lang="en-US" sz="3600">
            <a:solidFill>
              <a:schemeClr val="bg1"/>
            </a:solidFill>
          </a:endParaRPr>
        </a:p>
      </dgm:t>
    </dgm:pt>
    <dgm:pt modelId="{AA0ECEAF-4CAE-0C45-BDE8-1362C756C5FE}" type="pres">
      <dgm:prSet presAssocID="{8FFC4F0D-312B-4FBA-952F-56993378EC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38E813-5D84-FA4F-9BD5-9D8FBBA6B297}" type="pres">
      <dgm:prSet presAssocID="{5A574B34-6057-4E01-AA44-3CFEF6F04DE0}" presName="thickLine" presStyleLbl="alignNode1" presStyleIdx="0" presStyleCnt="3"/>
      <dgm:spPr/>
    </dgm:pt>
    <dgm:pt modelId="{49A26A4C-78A9-4548-8A4E-2E5CFC7CD0BF}" type="pres">
      <dgm:prSet presAssocID="{5A574B34-6057-4E01-AA44-3CFEF6F04DE0}" presName="horz1" presStyleCnt="0"/>
      <dgm:spPr/>
    </dgm:pt>
    <dgm:pt modelId="{2738562C-5EEF-D945-8E49-97189513CD79}" type="pres">
      <dgm:prSet presAssocID="{5A574B34-6057-4E01-AA44-3CFEF6F04DE0}" presName="tx1" presStyleLbl="revTx" presStyleIdx="0" presStyleCnt="3"/>
      <dgm:spPr/>
      <dgm:t>
        <a:bodyPr/>
        <a:lstStyle/>
        <a:p>
          <a:endParaRPr lang="en-US"/>
        </a:p>
      </dgm:t>
    </dgm:pt>
    <dgm:pt modelId="{19D04932-13BD-5D42-90D9-024C00224087}" type="pres">
      <dgm:prSet presAssocID="{5A574B34-6057-4E01-AA44-3CFEF6F04DE0}" presName="vert1" presStyleCnt="0"/>
      <dgm:spPr/>
    </dgm:pt>
    <dgm:pt modelId="{D7345FF8-3450-F242-98F3-11133351A5A5}" type="pres">
      <dgm:prSet presAssocID="{878F7DED-7286-455C-93C8-F3B7B64DB86A}" presName="thickLine" presStyleLbl="alignNode1" presStyleIdx="1" presStyleCnt="3"/>
      <dgm:spPr/>
    </dgm:pt>
    <dgm:pt modelId="{AD708E48-A700-F345-85F2-08B496438F9F}" type="pres">
      <dgm:prSet presAssocID="{878F7DED-7286-455C-93C8-F3B7B64DB86A}" presName="horz1" presStyleCnt="0"/>
      <dgm:spPr/>
    </dgm:pt>
    <dgm:pt modelId="{35F68CDB-9FB5-9E4E-8719-C6EE5AD61E4E}" type="pres">
      <dgm:prSet presAssocID="{878F7DED-7286-455C-93C8-F3B7B64DB86A}" presName="tx1" presStyleLbl="revTx" presStyleIdx="1" presStyleCnt="3"/>
      <dgm:spPr/>
      <dgm:t>
        <a:bodyPr/>
        <a:lstStyle/>
        <a:p>
          <a:endParaRPr lang="en-US"/>
        </a:p>
      </dgm:t>
    </dgm:pt>
    <dgm:pt modelId="{DEC5DBF2-A7C3-6A4F-A882-235E210EC16F}" type="pres">
      <dgm:prSet presAssocID="{878F7DED-7286-455C-93C8-F3B7B64DB86A}" presName="vert1" presStyleCnt="0"/>
      <dgm:spPr/>
    </dgm:pt>
    <dgm:pt modelId="{16793A54-C6A1-5B41-9668-3D1E195EA2CF}" type="pres">
      <dgm:prSet presAssocID="{B2364D5A-217F-4E97-9F0A-6B9DE9C71EE1}" presName="thickLine" presStyleLbl="alignNode1" presStyleIdx="2" presStyleCnt="3"/>
      <dgm:spPr/>
    </dgm:pt>
    <dgm:pt modelId="{39355372-5291-1D44-8187-A50FF69116A7}" type="pres">
      <dgm:prSet presAssocID="{B2364D5A-217F-4E97-9F0A-6B9DE9C71EE1}" presName="horz1" presStyleCnt="0"/>
      <dgm:spPr/>
    </dgm:pt>
    <dgm:pt modelId="{9271BDC1-56D0-B443-B251-3E843CCD2704}" type="pres">
      <dgm:prSet presAssocID="{B2364D5A-217F-4E97-9F0A-6B9DE9C71EE1}" presName="tx1" presStyleLbl="revTx" presStyleIdx="2" presStyleCnt="3"/>
      <dgm:spPr/>
      <dgm:t>
        <a:bodyPr/>
        <a:lstStyle/>
        <a:p>
          <a:endParaRPr lang="en-US"/>
        </a:p>
      </dgm:t>
    </dgm:pt>
    <dgm:pt modelId="{CB066D2D-709E-5940-87E3-0856C8281CC9}" type="pres">
      <dgm:prSet presAssocID="{B2364D5A-217F-4E97-9F0A-6B9DE9C71EE1}" presName="vert1" presStyleCnt="0"/>
      <dgm:spPr/>
    </dgm:pt>
  </dgm:ptLst>
  <dgm:cxnLst>
    <dgm:cxn modelId="{F291BF01-CAD7-BE49-A2F2-2C3670A7C953}" type="presOf" srcId="{5A574B34-6057-4E01-AA44-3CFEF6F04DE0}" destId="{2738562C-5EEF-D945-8E49-97189513CD79}" srcOrd="0" destOrd="0" presId="urn:microsoft.com/office/officeart/2008/layout/LinedList"/>
    <dgm:cxn modelId="{BD4968C2-8D1D-7647-A709-6F18546D664A}" type="presOf" srcId="{8FFC4F0D-312B-4FBA-952F-56993378EC13}" destId="{AA0ECEAF-4CAE-0C45-BDE8-1362C756C5FE}" srcOrd="0" destOrd="0" presId="urn:microsoft.com/office/officeart/2008/layout/LinedList"/>
    <dgm:cxn modelId="{E51A5547-23AB-4828-9C34-192553C4DAF1}" srcId="{8FFC4F0D-312B-4FBA-952F-56993378EC13}" destId="{878F7DED-7286-455C-93C8-F3B7B64DB86A}" srcOrd="1" destOrd="0" parTransId="{CA7ED202-14D4-4D99-9BB0-CA1B695C2513}" sibTransId="{9A043206-F1EC-4E0A-BDB9-0509C48F9FED}"/>
    <dgm:cxn modelId="{98A0A4FC-B23B-3C42-9FB4-4569D2AE99CA}" type="presOf" srcId="{B2364D5A-217F-4E97-9F0A-6B9DE9C71EE1}" destId="{9271BDC1-56D0-B443-B251-3E843CCD2704}" srcOrd="0" destOrd="0" presId="urn:microsoft.com/office/officeart/2008/layout/LinedList"/>
    <dgm:cxn modelId="{FDD70218-4A98-4B4F-92DA-5A595F77331F}" srcId="{8FFC4F0D-312B-4FBA-952F-56993378EC13}" destId="{5A574B34-6057-4E01-AA44-3CFEF6F04DE0}" srcOrd="0" destOrd="0" parTransId="{93CBFD03-1FC3-4BA5-A9D8-04DBF3834A8E}" sibTransId="{4CCA78BF-9695-4652-9672-2D79151727FB}"/>
    <dgm:cxn modelId="{2FEB7073-B3E4-B04D-9640-005250418CCE}" type="presOf" srcId="{878F7DED-7286-455C-93C8-F3B7B64DB86A}" destId="{35F68CDB-9FB5-9E4E-8719-C6EE5AD61E4E}" srcOrd="0" destOrd="0" presId="urn:microsoft.com/office/officeart/2008/layout/LinedList"/>
    <dgm:cxn modelId="{ABB378F4-F5D8-431E-9E25-603CFE10C415}" srcId="{8FFC4F0D-312B-4FBA-952F-56993378EC13}" destId="{B2364D5A-217F-4E97-9F0A-6B9DE9C71EE1}" srcOrd="2" destOrd="0" parTransId="{F73999FE-0EE3-46B3-91F7-8CAC5323AFBE}" sibTransId="{FB52F55A-4614-479E-86D4-6A048414CAB5}"/>
    <dgm:cxn modelId="{5DA1E912-0EAB-8E4E-BAB7-F5BDE8B5E394}" type="presParOf" srcId="{AA0ECEAF-4CAE-0C45-BDE8-1362C756C5FE}" destId="{7538E813-5D84-FA4F-9BD5-9D8FBBA6B297}" srcOrd="0" destOrd="0" presId="urn:microsoft.com/office/officeart/2008/layout/LinedList"/>
    <dgm:cxn modelId="{12B49FCC-A330-D142-871C-136E63D6E00E}" type="presParOf" srcId="{AA0ECEAF-4CAE-0C45-BDE8-1362C756C5FE}" destId="{49A26A4C-78A9-4548-8A4E-2E5CFC7CD0BF}" srcOrd="1" destOrd="0" presId="urn:microsoft.com/office/officeart/2008/layout/LinedList"/>
    <dgm:cxn modelId="{294BAE38-7E0F-7448-A4F0-413E487E2652}" type="presParOf" srcId="{49A26A4C-78A9-4548-8A4E-2E5CFC7CD0BF}" destId="{2738562C-5EEF-D945-8E49-97189513CD79}" srcOrd="0" destOrd="0" presId="urn:microsoft.com/office/officeart/2008/layout/LinedList"/>
    <dgm:cxn modelId="{19059A0B-EA9A-6A4C-8EEC-A9D312857CDD}" type="presParOf" srcId="{49A26A4C-78A9-4548-8A4E-2E5CFC7CD0BF}" destId="{19D04932-13BD-5D42-90D9-024C00224087}" srcOrd="1" destOrd="0" presId="urn:microsoft.com/office/officeart/2008/layout/LinedList"/>
    <dgm:cxn modelId="{073BED46-F4B5-614F-8472-76AFC0E52FD4}" type="presParOf" srcId="{AA0ECEAF-4CAE-0C45-BDE8-1362C756C5FE}" destId="{D7345FF8-3450-F242-98F3-11133351A5A5}" srcOrd="2" destOrd="0" presId="urn:microsoft.com/office/officeart/2008/layout/LinedList"/>
    <dgm:cxn modelId="{409F14FA-B381-3E42-A977-06F56A7826DB}" type="presParOf" srcId="{AA0ECEAF-4CAE-0C45-BDE8-1362C756C5FE}" destId="{AD708E48-A700-F345-85F2-08B496438F9F}" srcOrd="3" destOrd="0" presId="urn:microsoft.com/office/officeart/2008/layout/LinedList"/>
    <dgm:cxn modelId="{304A8567-25E9-6942-81B8-D9D0E512507E}" type="presParOf" srcId="{AD708E48-A700-F345-85F2-08B496438F9F}" destId="{35F68CDB-9FB5-9E4E-8719-C6EE5AD61E4E}" srcOrd="0" destOrd="0" presId="urn:microsoft.com/office/officeart/2008/layout/LinedList"/>
    <dgm:cxn modelId="{C4D6F217-C95D-FD4C-BE85-E7C132439895}" type="presParOf" srcId="{AD708E48-A700-F345-85F2-08B496438F9F}" destId="{DEC5DBF2-A7C3-6A4F-A882-235E210EC16F}" srcOrd="1" destOrd="0" presId="urn:microsoft.com/office/officeart/2008/layout/LinedList"/>
    <dgm:cxn modelId="{3DE1D79C-A6F3-5B46-A24A-3D215F578471}" type="presParOf" srcId="{AA0ECEAF-4CAE-0C45-BDE8-1362C756C5FE}" destId="{16793A54-C6A1-5B41-9668-3D1E195EA2CF}" srcOrd="4" destOrd="0" presId="urn:microsoft.com/office/officeart/2008/layout/LinedList"/>
    <dgm:cxn modelId="{588A1890-18C9-5D46-8BE5-F304E7179546}" type="presParOf" srcId="{AA0ECEAF-4CAE-0C45-BDE8-1362C756C5FE}" destId="{39355372-5291-1D44-8187-A50FF69116A7}" srcOrd="5" destOrd="0" presId="urn:microsoft.com/office/officeart/2008/layout/LinedList"/>
    <dgm:cxn modelId="{92E2A59C-A1BB-6A43-B574-450DB683B78B}" type="presParOf" srcId="{39355372-5291-1D44-8187-A50FF69116A7}" destId="{9271BDC1-56D0-B443-B251-3E843CCD2704}" srcOrd="0" destOrd="0" presId="urn:microsoft.com/office/officeart/2008/layout/LinedList"/>
    <dgm:cxn modelId="{BDECB962-2587-AF43-9519-A36BDAEE0731}" type="presParOf" srcId="{39355372-5291-1D44-8187-A50FF69116A7}" destId="{CB066D2D-709E-5940-87E3-0856C8281C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26F23-7C97-41FA-AF4E-5192D72BD4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5F297E-02D6-466A-AABB-B44F34B35E17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What do you think about Margarita?</a:t>
          </a:r>
        </a:p>
      </dgm:t>
    </dgm:pt>
    <dgm:pt modelId="{089B6CD0-DD68-43E1-B98E-AA64BD587289}" type="parTrans" cxnId="{907F35DA-1D2F-46D5-AA2E-71BF7EBAC6D6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07EF78-AC7B-47A5-BCAD-4F743049BFE1}" type="sibTrans" cxnId="{907F35DA-1D2F-46D5-AA2E-71BF7EBAC6D6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F65C0C-D28F-4379-BE4D-B4F1242B8557}">
      <dgm:prSet/>
      <dgm:spPr/>
      <dgm:t>
        <a:bodyPr/>
        <a:lstStyle/>
        <a:p>
          <a:r>
            <a:rPr lang="en-US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approach did she use first? Did it work?</a:t>
          </a:r>
        </a:p>
      </dgm:t>
    </dgm:pt>
    <dgm:pt modelId="{4EFBE2DA-5FF8-446C-94D4-18F06B944357}" type="parTrans" cxnId="{B38F00FA-B735-4C64-9D4C-620C9BE9FEE2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875DF8-A9CA-4044-B62A-E8D6689A96A1}" type="sibTrans" cxnId="{B38F00FA-B735-4C64-9D4C-620C9BE9FEE2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0FA9A7-8EB1-467C-A96B-2A1855D265FC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What did Margarita do in the second story? </a:t>
          </a:r>
        </a:p>
      </dgm:t>
    </dgm:pt>
    <dgm:pt modelId="{3DA0231B-FCE2-40BD-92C4-BE6A507DFAA9}" type="parTrans" cxnId="{0093BB3F-DAE0-4D15-A86F-B2C24E5748FF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31573E-9179-439C-919B-3DE1A8E941F1}" type="sibTrans" cxnId="{0093BB3F-DAE0-4D15-A86F-B2C24E5748FF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3DB8B5-7614-447B-BBA7-D27801F3F6CE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How could she address this conflict better?</a:t>
          </a:r>
        </a:p>
      </dgm:t>
    </dgm:pt>
    <dgm:pt modelId="{DE2EEDF9-A502-441D-BA92-20694EFA1A4B}" type="parTrans" cxnId="{ABA778FD-D3DD-4808-9154-CD38672E5E86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BE0321-0188-4586-B9E7-3D612DBD08D0}" type="sibTrans" cxnId="{ABA778FD-D3DD-4808-9154-CD38672E5E86}">
      <dgm:prSet/>
      <dgm:spPr/>
      <dgm:t>
        <a:bodyPr/>
        <a:lstStyle/>
        <a:p>
          <a:endParaRPr lang="en-US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8D44D5-7CC1-E942-9102-CB159D596A59}" type="pres">
      <dgm:prSet presAssocID="{29226F23-7C97-41FA-AF4E-5192D72BD4C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71DAC6-2FE9-9C48-B566-4733552FE917}" type="pres">
      <dgm:prSet presAssocID="{175F297E-02D6-466A-AABB-B44F34B35E17}" presName="thickLine" presStyleLbl="alignNode1" presStyleIdx="0" presStyleCnt="4"/>
      <dgm:spPr/>
    </dgm:pt>
    <dgm:pt modelId="{8D312AB0-C052-504A-9E7B-68E8A12538D9}" type="pres">
      <dgm:prSet presAssocID="{175F297E-02D6-466A-AABB-B44F34B35E17}" presName="horz1" presStyleCnt="0"/>
      <dgm:spPr/>
    </dgm:pt>
    <dgm:pt modelId="{2FDDB807-FBFA-DA42-A6E3-2DED94608D6D}" type="pres">
      <dgm:prSet presAssocID="{175F297E-02D6-466A-AABB-B44F34B35E17}" presName="tx1" presStyleLbl="revTx" presStyleIdx="0" presStyleCnt="4"/>
      <dgm:spPr/>
      <dgm:t>
        <a:bodyPr/>
        <a:lstStyle/>
        <a:p>
          <a:endParaRPr lang="en-US"/>
        </a:p>
      </dgm:t>
    </dgm:pt>
    <dgm:pt modelId="{6289F3E5-B570-4A48-9AF0-BCC7B7DA66BA}" type="pres">
      <dgm:prSet presAssocID="{175F297E-02D6-466A-AABB-B44F34B35E17}" presName="vert1" presStyleCnt="0"/>
      <dgm:spPr/>
    </dgm:pt>
    <dgm:pt modelId="{E4EDD7EA-02E7-3B41-8E31-1886103042C6}" type="pres">
      <dgm:prSet presAssocID="{CFF65C0C-D28F-4379-BE4D-B4F1242B8557}" presName="thickLine" presStyleLbl="alignNode1" presStyleIdx="1" presStyleCnt="4"/>
      <dgm:spPr/>
    </dgm:pt>
    <dgm:pt modelId="{3A8210BE-5FB7-834D-811F-2A1A5FCC418B}" type="pres">
      <dgm:prSet presAssocID="{CFF65C0C-D28F-4379-BE4D-B4F1242B8557}" presName="horz1" presStyleCnt="0"/>
      <dgm:spPr/>
    </dgm:pt>
    <dgm:pt modelId="{1B485D6E-C951-6D4C-B8F5-BE928C3454E9}" type="pres">
      <dgm:prSet presAssocID="{CFF65C0C-D28F-4379-BE4D-B4F1242B8557}" presName="tx1" presStyleLbl="revTx" presStyleIdx="1" presStyleCnt="4"/>
      <dgm:spPr/>
      <dgm:t>
        <a:bodyPr/>
        <a:lstStyle/>
        <a:p>
          <a:endParaRPr lang="en-US"/>
        </a:p>
      </dgm:t>
    </dgm:pt>
    <dgm:pt modelId="{C005051A-3DAA-9F4D-BCCA-473437EEC4AF}" type="pres">
      <dgm:prSet presAssocID="{CFF65C0C-D28F-4379-BE4D-B4F1242B8557}" presName="vert1" presStyleCnt="0"/>
      <dgm:spPr/>
    </dgm:pt>
    <dgm:pt modelId="{E60D23BE-EDE8-1B44-9066-F91F0A3F884E}" type="pres">
      <dgm:prSet presAssocID="{C10FA9A7-8EB1-467C-A96B-2A1855D265FC}" presName="thickLine" presStyleLbl="alignNode1" presStyleIdx="2" presStyleCnt="4"/>
      <dgm:spPr/>
    </dgm:pt>
    <dgm:pt modelId="{F9B577F1-66D1-174C-A612-26000508A280}" type="pres">
      <dgm:prSet presAssocID="{C10FA9A7-8EB1-467C-A96B-2A1855D265FC}" presName="horz1" presStyleCnt="0"/>
      <dgm:spPr/>
    </dgm:pt>
    <dgm:pt modelId="{58F7E977-D577-1142-9550-60EA0123C930}" type="pres">
      <dgm:prSet presAssocID="{C10FA9A7-8EB1-467C-A96B-2A1855D265FC}" presName="tx1" presStyleLbl="revTx" presStyleIdx="2" presStyleCnt="4"/>
      <dgm:spPr/>
      <dgm:t>
        <a:bodyPr/>
        <a:lstStyle/>
        <a:p>
          <a:endParaRPr lang="en-US"/>
        </a:p>
      </dgm:t>
    </dgm:pt>
    <dgm:pt modelId="{7A3B2D5A-10C2-2647-91C7-A4A9C18A9709}" type="pres">
      <dgm:prSet presAssocID="{C10FA9A7-8EB1-467C-A96B-2A1855D265FC}" presName="vert1" presStyleCnt="0"/>
      <dgm:spPr/>
    </dgm:pt>
    <dgm:pt modelId="{8531C17C-1A63-0E47-8F5D-071765179F00}" type="pres">
      <dgm:prSet presAssocID="{003DB8B5-7614-447B-BBA7-D27801F3F6CE}" presName="thickLine" presStyleLbl="alignNode1" presStyleIdx="3" presStyleCnt="4"/>
      <dgm:spPr/>
    </dgm:pt>
    <dgm:pt modelId="{161AFBBA-3C7A-DC4C-9AD4-0851E394B0EB}" type="pres">
      <dgm:prSet presAssocID="{003DB8B5-7614-447B-BBA7-D27801F3F6CE}" presName="horz1" presStyleCnt="0"/>
      <dgm:spPr/>
    </dgm:pt>
    <dgm:pt modelId="{C21E7DCD-C72F-AE40-8FDC-8E7F090A5F46}" type="pres">
      <dgm:prSet presAssocID="{003DB8B5-7614-447B-BBA7-D27801F3F6CE}" presName="tx1" presStyleLbl="revTx" presStyleIdx="3" presStyleCnt="4"/>
      <dgm:spPr/>
      <dgm:t>
        <a:bodyPr/>
        <a:lstStyle/>
        <a:p>
          <a:endParaRPr lang="en-US"/>
        </a:p>
      </dgm:t>
    </dgm:pt>
    <dgm:pt modelId="{14D00B23-8469-9B42-8055-AC94A62E735C}" type="pres">
      <dgm:prSet presAssocID="{003DB8B5-7614-447B-BBA7-D27801F3F6CE}" presName="vert1" presStyleCnt="0"/>
      <dgm:spPr/>
    </dgm:pt>
  </dgm:ptLst>
  <dgm:cxnLst>
    <dgm:cxn modelId="{ABA778FD-D3DD-4808-9154-CD38672E5E86}" srcId="{29226F23-7C97-41FA-AF4E-5192D72BD4C5}" destId="{003DB8B5-7614-447B-BBA7-D27801F3F6CE}" srcOrd="3" destOrd="0" parTransId="{DE2EEDF9-A502-441D-BA92-20694EFA1A4B}" sibTransId="{50BE0321-0188-4586-B9E7-3D612DBD08D0}"/>
    <dgm:cxn modelId="{67A3C6EA-1BC4-B04E-A948-42E071216344}" type="presOf" srcId="{CFF65C0C-D28F-4379-BE4D-B4F1242B8557}" destId="{1B485D6E-C951-6D4C-B8F5-BE928C3454E9}" srcOrd="0" destOrd="0" presId="urn:microsoft.com/office/officeart/2008/layout/LinedList"/>
    <dgm:cxn modelId="{DF4DC7A4-6EBA-F04F-A8A2-7137ABCBEB8A}" type="presOf" srcId="{C10FA9A7-8EB1-467C-A96B-2A1855D265FC}" destId="{58F7E977-D577-1142-9550-60EA0123C930}" srcOrd="0" destOrd="0" presId="urn:microsoft.com/office/officeart/2008/layout/LinedList"/>
    <dgm:cxn modelId="{0093BB3F-DAE0-4D15-A86F-B2C24E5748FF}" srcId="{29226F23-7C97-41FA-AF4E-5192D72BD4C5}" destId="{C10FA9A7-8EB1-467C-A96B-2A1855D265FC}" srcOrd="2" destOrd="0" parTransId="{3DA0231B-FCE2-40BD-92C4-BE6A507DFAA9}" sibTransId="{5731573E-9179-439C-919B-3DE1A8E941F1}"/>
    <dgm:cxn modelId="{7FB5ECE3-DDA6-B54A-8F06-125FDA60B3F6}" type="presOf" srcId="{29226F23-7C97-41FA-AF4E-5192D72BD4C5}" destId="{558D44D5-7CC1-E942-9102-CB159D596A59}" srcOrd="0" destOrd="0" presId="urn:microsoft.com/office/officeart/2008/layout/LinedList"/>
    <dgm:cxn modelId="{E3322882-65F7-2D43-9024-8A79B3A1C0EB}" type="presOf" srcId="{175F297E-02D6-466A-AABB-B44F34B35E17}" destId="{2FDDB807-FBFA-DA42-A6E3-2DED94608D6D}" srcOrd="0" destOrd="0" presId="urn:microsoft.com/office/officeart/2008/layout/LinedList"/>
    <dgm:cxn modelId="{907F35DA-1D2F-46D5-AA2E-71BF7EBAC6D6}" srcId="{29226F23-7C97-41FA-AF4E-5192D72BD4C5}" destId="{175F297E-02D6-466A-AABB-B44F34B35E17}" srcOrd="0" destOrd="0" parTransId="{089B6CD0-DD68-43E1-B98E-AA64BD587289}" sibTransId="{6907EF78-AC7B-47A5-BCAD-4F743049BFE1}"/>
    <dgm:cxn modelId="{B38F00FA-B735-4C64-9D4C-620C9BE9FEE2}" srcId="{29226F23-7C97-41FA-AF4E-5192D72BD4C5}" destId="{CFF65C0C-D28F-4379-BE4D-B4F1242B8557}" srcOrd="1" destOrd="0" parTransId="{4EFBE2DA-5FF8-446C-94D4-18F06B944357}" sibTransId="{C6875DF8-A9CA-4044-B62A-E8D6689A96A1}"/>
    <dgm:cxn modelId="{7168CC75-881E-0E46-85D9-2502E4B4B8EC}" type="presOf" srcId="{003DB8B5-7614-447B-BBA7-D27801F3F6CE}" destId="{C21E7DCD-C72F-AE40-8FDC-8E7F090A5F46}" srcOrd="0" destOrd="0" presId="urn:microsoft.com/office/officeart/2008/layout/LinedList"/>
    <dgm:cxn modelId="{83630354-073B-6C4B-9194-12E56F4FB452}" type="presParOf" srcId="{558D44D5-7CC1-E942-9102-CB159D596A59}" destId="{DD71DAC6-2FE9-9C48-B566-4733552FE917}" srcOrd="0" destOrd="0" presId="urn:microsoft.com/office/officeart/2008/layout/LinedList"/>
    <dgm:cxn modelId="{272E477F-7506-C746-9760-18BB0B7A5BF3}" type="presParOf" srcId="{558D44D5-7CC1-E942-9102-CB159D596A59}" destId="{8D312AB0-C052-504A-9E7B-68E8A12538D9}" srcOrd="1" destOrd="0" presId="urn:microsoft.com/office/officeart/2008/layout/LinedList"/>
    <dgm:cxn modelId="{A13D46F3-9E03-4A49-8DEF-978EF5673AC5}" type="presParOf" srcId="{8D312AB0-C052-504A-9E7B-68E8A12538D9}" destId="{2FDDB807-FBFA-DA42-A6E3-2DED94608D6D}" srcOrd="0" destOrd="0" presId="urn:microsoft.com/office/officeart/2008/layout/LinedList"/>
    <dgm:cxn modelId="{3524CEED-DDC7-5A45-84FF-B2D1C6E98459}" type="presParOf" srcId="{8D312AB0-C052-504A-9E7B-68E8A12538D9}" destId="{6289F3E5-B570-4A48-9AF0-BCC7B7DA66BA}" srcOrd="1" destOrd="0" presId="urn:microsoft.com/office/officeart/2008/layout/LinedList"/>
    <dgm:cxn modelId="{5FBD45F9-0332-9D48-9278-337A729145D4}" type="presParOf" srcId="{558D44D5-7CC1-E942-9102-CB159D596A59}" destId="{E4EDD7EA-02E7-3B41-8E31-1886103042C6}" srcOrd="2" destOrd="0" presId="urn:microsoft.com/office/officeart/2008/layout/LinedList"/>
    <dgm:cxn modelId="{AC41A190-2901-C447-ABA3-BBC006F1EB2E}" type="presParOf" srcId="{558D44D5-7CC1-E942-9102-CB159D596A59}" destId="{3A8210BE-5FB7-834D-811F-2A1A5FCC418B}" srcOrd="3" destOrd="0" presId="urn:microsoft.com/office/officeart/2008/layout/LinedList"/>
    <dgm:cxn modelId="{5285428F-AF72-4A45-8B0E-69D0847A66A4}" type="presParOf" srcId="{3A8210BE-5FB7-834D-811F-2A1A5FCC418B}" destId="{1B485D6E-C951-6D4C-B8F5-BE928C3454E9}" srcOrd="0" destOrd="0" presId="urn:microsoft.com/office/officeart/2008/layout/LinedList"/>
    <dgm:cxn modelId="{04974F66-596F-174F-A027-765212F50438}" type="presParOf" srcId="{3A8210BE-5FB7-834D-811F-2A1A5FCC418B}" destId="{C005051A-3DAA-9F4D-BCCA-473437EEC4AF}" srcOrd="1" destOrd="0" presId="urn:microsoft.com/office/officeart/2008/layout/LinedList"/>
    <dgm:cxn modelId="{D58FF2A3-39D9-6B4A-9D93-4F517C7BCEF1}" type="presParOf" srcId="{558D44D5-7CC1-E942-9102-CB159D596A59}" destId="{E60D23BE-EDE8-1B44-9066-F91F0A3F884E}" srcOrd="4" destOrd="0" presId="urn:microsoft.com/office/officeart/2008/layout/LinedList"/>
    <dgm:cxn modelId="{5B8A08AE-1573-0D41-9C11-FF23CCFD8650}" type="presParOf" srcId="{558D44D5-7CC1-E942-9102-CB159D596A59}" destId="{F9B577F1-66D1-174C-A612-26000508A280}" srcOrd="5" destOrd="0" presId="urn:microsoft.com/office/officeart/2008/layout/LinedList"/>
    <dgm:cxn modelId="{FFDD6D19-354F-0243-975E-71376D1CFB13}" type="presParOf" srcId="{F9B577F1-66D1-174C-A612-26000508A280}" destId="{58F7E977-D577-1142-9550-60EA0123C930}" srcOrd="0" destOrd="0" presId="urn:microsoft.com/office/officeart/2008/layout/LinedList"/>
    <dgm:cxn modelId="{54A815D0-7C4E-064B-8F6A-C0D575A12B0D}" type="presParOf" srcId="{F9B577F1-66D1-174C-A612-26000508A280}" destId="{7A3B2D5A-10C2-2647-91C7-A4A9C18A9709}" srcOrd="1" destOrd="0" presId="urn:microsoft.com/office/officeart/2008/layout/LinedList"/>
    <dgm:cxn modelId="{2790145D-EFB1-6842-8F19-7404048598AA}" type="presParOf" srcId="{558D44D5-7CC1-E942-9102-CB159D596A59}" destId="{8531C17C-1A63-0E47-8F5D-071765179F00}" srcOrd="6" destOrd="0" presId="urn:microsoft.com/office/officeart/2008/layout/LinedList"/>
    <dgm:cxn modelId="{49F09B66-5E46-DE41-ABD6-508D7A29B016}" type="presParOf" srcId="{558D44D5-7CC1-E942-9102-CB159D596A59}" destId="{161AFBBA-3C7A-DC4C-9AD4-0851E394B0EB}" srcOrd="7" destOrd="0" presId="urn:microsoft.com/office/officeart/2008/layout/LinedList"/>
    <dgm:cxn modelId="{2BA01558-19CE-CE41-A348-79C155715553}" type="presParOf" srcId="{161AFBBA-3C7A-DC4C-9AD4-0851E394B0EB}" destId="{C21E7DCD-C72F-AE40-8FDC-8E7F090A5F46}" srcOrd="0" destOrd="0" presId="urn:microsoft.com/office/officeart/2008/layout/LinedList"/>
    <dgm:cxn modelId="{DDC03B29-69D8-F84E-AA6A-546194EB3FAB}" type="presParOf" srcId="{161AFBBA-3C7A-DC4C-9AD4-0851E394B0EB}" destId="{14D00B23-8469-9B42-8055-AC94A62E73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1B2B-D49D-2C47-81B4-30E3F7FD037B}">
      <dsp:nvSpPr>
        <dsp:cNvPr id="0" name=""/>
        <dsp:cNvSpPr/>
      </dsp:nvSpPr>
      <dsp:spPr>
        <a:xfrm>
          <a:off x="0" y="730175"/>
          <a:ext cx="626364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Student dedication</a:t>
          </a:r>
        </a:p>
      </dsp:txBody>
      <dsp:txXfrm>
        <a:off x="40980" y="771155"/>
        <a:ext cx="6181680" cy="757514"/>
      </dsp:txXfrm>
    </dsp:sp>
    <dsp:sp modelId="{83CDA38E-7077-1143-B0C4-7BA7EA69AA3B}">
      <dsp:nvSpPr>
        <dsp:cNvPr id="0" name=""/>
        <dsp:cNvSpPr/>
      </dsp:nvSpPr>
      <dsp:spPr>
        <a:xfrm>
          <a:off x="0" y="1670450"/>
          <a:ext cx="6263640" cy="83947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Introduction to problem-solving</a:t>
          </a:r>
        </a:p>
      </dsp:txBody>
      <dsp:txXfrm>
        <a:off x="40980" y="1711430"/>
        <a:ext cx="6181680" cy="757514"/>
      </dsp:txXfrm>
    </dsp:sp>
    <dsp:sp modelId="{73CA9148-6E14-0045-909C-783B7BEA9D3B}">
      <dsp:nvSpPr>
        <dsp:cNvPr id="0" name=""/>
        <dsp:cNvSpPr/>
      </dsp:nvSpPr>
      <dsp:spPr>
        <a:xfrm>
          <a:off x="0" y="2610725"/>
          <a:ext cx="6263640" cy="83947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Identifying strategies</a:t>
          </a:r>
        </a:p>
      </dsp:txBody>
      <dsp:txXfrm>
        <a:off x="40980" y="2651705"/>
        <a:ext cx="6181680" cy="757514"/>
      </dsp:txXfrm>
    </dsp:sp>
    <dsp:sp modelId="{3325B2BB-B4EA-9B46-B99D-D8E1948261F2}">
      <dsp:nvSpPr>
        <dsp:cNvPr id="0" name=""/>
        <dsp:cNvSpPr/>
      </dsp:nvSpPr>
      <dsp:spPr>
        <a:xfrm>
          <a:off x="0" y="3551000"/>
          <a:ext cx="6263640" cy="8394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Role play</a:t>
          </a:r>
        </a:p>
      </dsp:txBody>
      <dsp:txXfrm>
        <a:off x="40980" y="3591980"/>
        <a:ext cx="618168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2DA4-A451-C04D-9D81-EBD670364AB8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rgbClr val="416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P = Identify the PROBLEM</a:t>
          </a:r>
        </a:p>
      </dsp:txBody>
      <dsp:txXfrm>
        <a:off x="50420" y="70868"/>
        <a:ext cx="6162800" cy="932014"/>
      </dsp:txXfrm>
    </dsp:sp>
    <dsp:sp modelId="{F687DF94-5C6F-BA4A-9BF3-3110A627675C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rgbClr val="3690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E = EXAMINE yourself</a:t>
          </a:r>
        </a:p>
      </dsp:txBody>
      <dsp:txXfrm>
        <a:off x="50420" y="1178602"/>
        <a:ext cx="6162800" cy="932014"/>
      </dsp:txXfrm>
    </dsp:sp>
    <dsp:sp modelId="{A88443EA-CBE3-754D-BD51-EEA5F52D444C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rgbClr val="2DC1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A = seek out ADVICE</a:t>
          </a:r>
        </a:p>
      </dsp:txBody>
      <dsp:txXfrm>
        <a:off x="50420" y="2286336"/>
        <a:ext cx="6162800" cy="932014"/>
      </dsp:txXfrm>
    </dsp:sp>
    <dsp:sp modelId="{9ADF9D2D-8EA2-FB43-A3DD-653931A7A210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rgbClr val="8DCF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C = CONSIDER the outcome</a:t>
          </a:r>
        </a:p>
      </dsp:txBody>
      <dsp:txXfrm>
        <a:off x="50420" y="3394071"/>
        <a:ext cx="6162800" cy="932014"/>
      </dsp:txXfrm>
    </dsp:sp>
    <dsp:sp modelId="{DA144BA8-8277-E540-BEFD-315D1565730E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rgbClr val="D1B7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341313" lvl="0" indent="-34131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E = EXHIBIT the skills of a self-controlled person</a:t>
          </a:r>
        </a:p>
      </dsp:txBody>
      <dsp:txXfrm>
        <a:off x="50420" y="4501805"/>
        <a:ext cx="616280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62DEB-BE43-8E4E-A788-340716C3AAFA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86703-C022-A141-BADC-21725CB2E088}">
      <dsp:nvSpPr>
        <dsp:cNvPr id="0" name=""/>
        <dsp:cNvSpPr/>
      </dsp:nvSpPr>
      <dsp:spPr>
        <a:xfrm>
          <a:off x="0" y="0"/>
          <a:ext cx="6263640" cy="227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If you can first identify the problem or the trigger, you can begin to find a solution.</a:t>
          </a:r>
        </a:p>
      </dsp:txBody>
      <dsp:txXfrm>
        <a:off x="0" y="0"/>
        <a:ext cx="6263640" cy="2279176"/>
      </dsp:txXfrm>
    </dsp:sp>
    <dsp:sp modelId="{2EB47493-2AF8-F443-9242-8F99FC32CA9A}">
      <dsp:nvSpPr>
        <dsp:cNvPr id="0" name=""/>
        <dsp:cNvSpPr/>
      </dsp:nvSpPr>
      <dsp:spPr>
        <a:xfrm>
          <a:off x="0" y="2279176"/>
          <a:ext cx="626364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A8BCE-7E1D-6A43-8EB9-524716A69509}">
      <dsp:nvSpPr>
        <dsp:cNvPr id="0" name=""/>
        <dsp:cNvSpPr/>
      </dsp:nvSpPr>
      <dsp:spPr>
        <a:xfrm>
          <a:off x="0" y="2279176"/>
          <a:ext cx="6263640" cy="227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If you don’t know the issue, you can feel very overwhelmed, which makes it harder to sort through your emotions.</a:t>
          </a:r>
        </a:p>
      </dsp:txBody>
      <dsp:txXfrm>
        <a:off x="0" y="2279176"/>
        <a:ext cx="6263640" cy="2279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9532C-C1CF-7C48-A186-C652D2612E26}">
      <dsp:nvSpPr>
        <dsp:cNvPr id="0" name=""/>
        <dsp:cNvSpPr/>
      </dsp:nvSpPr>
      <dsp:spPr>
        <a:xfrm>
          <a:off x="0" y="2339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BE00-F907-9D4E-9177-0B172828F15A}">
      <dsp:nvSpPr>
        <dsp:cNvPr id="0" name=""/>
        <dsp:cNvSpPr/>
      </dsp:nvSpPr>
      <dsp:spPr>
        <a:xfrm>
          <a:off x="0" y="2339"/>
          <a:ext cx="6263640" cy="191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Sometimes when we face challenges, it can be helpful to get advice.</a:t>
          </a:r>
        </a:p>
      </dsp:txBody>
      <dsp:txXfrm>
        <a:off x="0" y="2339"/>
        <a:ext cx="6263640" cy="1913739"/>
      </dsp:txXfrm>
    </dsp:sp>
    <dsp:sp modelId="{C3E1FA3D-4467-6B48-AA0E-260D329202CE}">
      <dsp:nvSpPr>
        <dsp:cNvPr id="0" name=""/>
        <dsp:cNvSpPr/>
      </dsp:nvSpPr>
      <dsp:spPr>
        <a:xfrm>
          <a:off x="0" y="1916078"/>
          <a:ext cx="626364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27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280A8-3D38-AA4E-BB7C-82346DC73D92}">
      <dsp:nvSpPr>
        <dsp:cNvPr id="0" name=""/>
        <dsp:cNvSpPr/>
      </dsp:nvSpPr>
      <dsp:spPr>
        <a:xfrm>
          <a:off x="0" y="1916078"/>
          <a:ext cx="6263640" cy="167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</a:rPr>
            <a:t>Who are some people you can ask for advice?</a:t>
          </a:r>
        </a:p>
      </dsp:txBody>
      <dsp:txXfrm>
        <a:off x="0" y="1916078"/>
        <a:ext cx="6263640" cy="1672531"/>
      </dsp:txXfrm>
    </dsp:sp>
    <dsp:sp modelId="{1650263A-CFCE-F546-B951-C1FC0774633E}">
      <dsp:nvSpPr>
        <dsp:cNvPr id="0" name=""/>
        <dsp:cNvSpPr/>
      </dsp:nvSpPr>
      <dsp:spPr>
        <a:xfrm>
          <a:off x="0" y="3588609"/>
          <a:ext cx="626364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FBD6A-4BF6-BB48-9A82-72B3DCA483A7}">
      <dsp:nvSpPr>
        <dsp:cNvPr id="0" name=""/>
        <dsp:cNvSpPr/>
      </dsp:nvSpPr>
      <dsp:spPr>
        <a:xfrm>
          <a:off x="0" y="3588609"/>
          <a:ext cx="6263640" cy="191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</a:rPr>
            <a:t>Why might it be helpful to find someone who is outside of the problem?</a:t>
          </a:r>
        </a:p>
      </dsp:txBody>
      <dsp:txXfrm>
        <a:off x="0" y="3588609"/>
        <a:ext cx="6263640" cy="1913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E813-5D84-FA4F-9BD5-9D8FBBA6B297}">
      <dsp:nvSpPr>
        <dsp:cNvPr id="0" name=""/>
        <dsp:cNvSpPr/>
      </dsp:nvSpPr>
      <dsp:spPr>
        <a:xfrm>
          <a:off x="0" y="2389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8562C-5EEF-D945-8E49-97189513CD79}">
      <dsp:nvSpPr>
        <dsp:cNvPr id="0" name=""/>
        <dsp:cNvSpPr/>
      </dsp:nvSpPr>
      <dsp:spPr>
        <a:xfrm>
          <a:off x="0" y="2389"/>
          <a:ext cx="6263640" cy="16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What does it look like to be self-controlled?</a:t>
          </a:r>
        </a:p>
      </dsp:txBody>
      <dsp:txXfrm>
        <a:off x="0" y="2389"/>
        <a:ext cx="6263640" cy="1629508"/>
      </dsp:txXfrm>
    </dsp:sp>
    <dsp:sp modelId="{D7345FF8-3450-F242-98F3-11133351A5A5}">
      <dsp:nvSpPr>
        <dsp:cNvPr id="0" name=""/>
        <dsp:cNvSpPr/>
      </dsp:nvSpPr>
      <dsp:spPr>
        <a:xfrm>
          <a:off x="0" y="1631897"/>
          <a:ext cx="626364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27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68CDB-9FB5-9E4E-8719-C6EE5AD61E4E}">
      <dsp:nvSpPr>
        <dsp:cNvPr id="0" name=""/>
        <dsp:cNvSpPr/>
      </dsp:nvSpPr>
      <dsp:spPr>
        <a:xfrm>
          <a:off x="0" y="1631897"/>
          <a:ext cx="6263640" cy="16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</a:rPr>
            <a:t>How can you recognize if you are out of control?</a:t>
          </a:r>
        </a:p>
      </dsp:txBody>
      <dsp:txXfrm>
        <a:off x="0" y="1631897"/>
        <a:ext cx="6263640" cy="1629508"/>
      </dsp:txXfrm>
    </dsp:sp>
    <dsp:sp modelId="{16793A54-C6A1-5B41-9668-3D1E195EA2CF}">
      <dsp:nvSpPr>
        <dsp:cNvPr id="0" name=""/>
        <dsp:cNvSpPr/>
      </dsp:nvSpPr>
      <dsp:spPr>
        <a:xfrm>
          <a:off x="0" y="3261406"/>
          <a:ext cx="626364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BDC1-56D0-B443-B251-3E843CCD2704}">
      <dsp:nvSpPr>
        <dsp:cNvPr id="0" name=""/>
        <dsp:cNvSpPr/>
      </dsp:nvSpPr>
      <dsp:spPr>
        <a:xfrm>
          <a:off x="0" y="3261406"/>
          <a:ext cx="6263640" cy="16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If you are out of control, what do you need to do?</a:t>
          </a:r>
        </a:p>
      </dsp:txBody>
      <dsp:txXfrm>
        <a:off x="0" y="3261406"/>
        <a:ext cx="6263640" cy="1629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DAC6-2FE9-9C48-B566-4733552FE917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B807-FBFA-DA42-A6E3-2DED94608D6D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What do you think about Margarita?</a:t>
          </a:r>
        </a:p>
      </dsp:txBody>
      <dsp:txXfrm>
        <a:off x="0" y="0"/>
        <a:ext cx="6263640" cy="1376171"/>
      </dsp:txXfrm>
    </dsp:sp>
    <dsp:sp modelId="{E4EDD7EA-02E7-3B41-8E31-1886103042C6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27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85D6E-C951-6D4C-B8F5-BE928C3454E9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approach did she use first? Did it work?</a:t>
          </a:r>
        </a:p>
      </dsp:txBody>
      <dsp:txXfrm>
        <a:off x="0" y="1376171"/>
        <a:ext cx="6263640" cy="1376171"/>
      </dsp:txXfrm>
    </dsp:sp>
    <dsp:sp modelId="{E60D23BE-EDE8-1B44-9066-F91F0A3F884E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27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E977-D577-1142-9550-60EA0123C930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What did Margarita do in the second story? </a:t>
          </a:r>
        </a:p>
      </dsp:txBody>
      <dsp:txXfrm>
        <a:off x="0" y="2752343"/>
        <a:ext cx="6263640" cy="1376171"/>
      </dsp:txXfrm>
    </dsp:sp>
    <dsp:sp modelId="{8531C17C-1A63-0E47-8F5D-071765179F00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E7DCD-C72F-AE40-8FDC-8E7F090A5F46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How could she address this conflict better?</a:t>
          </a:r>
        </a:p>
      </dsp:txBody>
      <dsp:txXfrm>
        <a:off x="0" y="4128515"/>
        <a:ext cx="6263640" cy="13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20C8F-905D-4B44-8948-FDA81F493168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8C33-8CA2-C74F-B3EC-2CA24B44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Image https://www.freepik.com/premium-photo/boy-putting-cross-impossible-blackboard-with-math-calculations_14413311.htm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5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http://clipart-library.com/clipart/40238.htm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http://clipart-library.com/clipart/6cy5X8dxi.htm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1B45B-0BFC-44EE-8D0C-E5AB0E74D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http://clipart-library.com/clipart/1720384.htm</a:t>
            </a:r>
          </a:p>
          <a:p>
            <a:r>
              <a:rPr lang="en-US" dirty="0"/>
              <a:t>http://clipart-library.com/clip-art/smiley-face-transparent-1.htm</a:t>
            </a:r>
          </a:p>
          <a:p>
            <a:r>
              <a:rPr lang="en-US" dirty="0"/>
              <a:t>Boxing Glove by Alina </a:t>
            </a:r>
            <a:r>
              <a:rPr lang="en-US" dirty="0" err="1"/>
              <a:t>Oleynik</a:t>
            </a:r>
            <a:r>
              <a:rPr lang="en-US" dirty="0"/>
              <a:t> from the Noun Project https://thenounproject.com/term/boxing-glove/663889/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activity is optional (to be used if the class has extra time).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http://clipart-library.com/clip-art/1147354_angry-girl-png.htm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8C33-8CA2-C74F-B3EC-2CA24B4415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4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8EAE9-A1FD-4B3E-B7A6-22B209AED079}"/>
              </a:ext>
            </a:extLst>
          </p:cNvPr>
          <p:cNvSpPr/>
          <p:nvPr userDrawn="1"/>
        </p:nvSpPr>
        <p:spPr>
          <a:xfrm>
            <a:off x="65315" y="26126"/>
            <a:ext cx="1186543" cy="892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7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98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4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8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1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2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296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950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945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F2B8-CE9B-0444-971F-AE36E57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05" y="775384"/>
            <a:ext cx="2652413" cy="9955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87BE-8E40-CE47-A7FF-8669883E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905" y="1940437"/>
            <a:ext cx="9168174" cy="317725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bg2"/>
                </a:solidFill>
              </a:rPr>
              <a:t>Turn and share with a partner: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2"/>
                </a:solidFill>
              </a:rPr>
              <a:t>When problems arise (related to school, friends, family members or other situations), what are some ways you try to solve them?</a:t>
            </a:r>
          </a:p>
        </p:txBody>
      </p:sp>
    </p:spTree>
    <p:extLst>
      <p:ext uri="{BB962C8B-B14F-4D97-AF65-F5344CB8AC3E}">
        <p14:creationId xmlns:p14="http://schemas.microsoft.com/office/powerpoint/2010/main" val="392568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F05A-2AFE-5F4E-A01E-D159A07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233" y="676656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A: </a:t>
            </a:r>
            <a:br>
              <a:rPr lang="en-US" sz="6000" dirty="0">
                <a:solidFill>
                  <a:schemeClr val="bg2"/>
                </a:solidFill>
              </a:rPr>
            </a:br>
            <a:r>
              <a:rPr lang="en-US" sz="6000" dirty="0">
                <a:solidFill>
                  <a:schemeClr val="bg2"/>
                </a:solidFill>
              </a:rPr>
              <a:t>Seek out advice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D693C3-CD5A-41B5-9528-462FFB55820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68389" y="92064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20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D395-C74C-3246-8FB5-72DF37B3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68" y="1536290"/>
            <a:ext cx="3505495" cy="378541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C: Consider 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B753-0443-544B-A231-8C36431AE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88" y="987191"/>
            <a:ext cx="7021112" cy="1969826"/>
          </a:xfrm>
        </p:spPr>
        <p:txBody>
          <a:bodyPr>
            <a:noAutofit/>
          </a:bodyPr>
          <a:lstStyle/>
          <a:p>
            <a:r>
              <a:rPr lang="en-US" sz="3600" dirty="0"/>
              <a:t>What goal do you want to achieve?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What would the best solution look like?</a:t>
            </a:r>
          </a:p>
        </p:txBody>
      </p:sp>
      <p:pic>
        <p:nvPicPr>
          <p:cNvPr id="3074" name="Picture 2" descr="SQLPASS 2011 was amazing! | Paras Doshi - Blog">
            <a:extLst>
              <a:ext uri="{FF2B5EF4-FFF2-40B4-BE49-F238E27FC236}">
                <a16:creationId xmlns:a16="http://schemas.microsoft.com/office/drawing/2014/main" id="{3E941A46-0EF1-4C69-AE65-B417EFDC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6" y="2879678"/>
            <a:ext cx="4112525" cy="32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4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0B51-E1BC-E84C-894E-1ABA663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23" y="676656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E:</a:t>
            </a:r>
            <a:br>
              <a:rPr lang="en-US" sz="6000" dirty="0">
                <a:solidFill>
                  <a:schemeClr val="bg2"/>
                </a:solidFill>
              </a:rPr>
            </a:br>
            <a:r>
              <a:rPr lang="en-US" sz="6000" dirty="0">
                <a:solidFill>
                  <a:schemeClr val="bg2"/>
                </a:solidFill>
              </a:rPr>
              <a:t>Exhibit skills of self-control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2B4CB9-D19E-4AF5-9FB4-632E53D9232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04867" y="1118825"/>
          <a:ext cx="6263640" cy="48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52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D217-028B-B94F-B6BE-2538813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9715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2"/>
                </a:solidFill>
              </a:rPr>
              <a:t>Three Problem Solving Strategies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6592E4-EB1E-4570-8DCB-88F8F538AA9F}"/>
              </a:ext>
            </a:extLst>
          </p:cNvPr>
          <p:cNvSpPr/>
          <p:nvPr/>
        </p:nvSpPr>
        <p:spPr>
          <a:xfrm>
            <a:off x="2038462" y="2398670"/>
            <a:ext cx="1784250" cy="1784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309C60-FFD5-4847-929C-8C56145D8465}"/>
              </a:ext>
            </a:extLst>
          </p:cNvPr>
          <p:cNvSpPr/>
          <p:nvPr/>
        </p:nvSpPr>
        <p:spPr>
          <a:xfrm>
            <a:off x="1468087" y="4738671"/>
            <a:ext cx="2925000" cy="720000"/>
          </a:xfrm>
          <a:custGeom>
            <a:avLst/>
            <a:gdLst>
              <a:gd name="connsiteX0" fmla="*/ 0 w 2925000"/>
              <a:gd name="connsiteY0" fmla="*/ 0 h 720000"/>
              <a:gd name="connsiteX1" fmla="*/ 2925000 w 2925000"/>
              <a:gd name="connsiteY1" fmla="*/ 0 h 720000"/>
              <a:gd name="connsiteX2" fmla="*/ 2925000 w 2925000"/>
              <a:gd name="connsiteY2" fmla="*/ 720000 h 720000"/>
              <a:gd name="connsiteX3" fmla="*/ 0 w 2925000"/>
              <a:gd name="connsiteY3" fmla="*/ 720000 h 720000"/>
              <a:gd name="connsiteX4" fmla="*/ 0 w 2925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000" h="720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Flee (avoid)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237D3D-3C8A-4C4E-9F43-AD22779FE6A3}"/>
              </a:ext>
            </a:extLst>
          </p:cNvPr>
          <p:cNvSpPr/>
          <p:nvPr/>
        </p:nvSpPr>
        <p:spPr>
          <a:xfrm>
            <a:off x="8098736" y="4738671"/>
            <a:ext cx="2925000" cy="720000"/>
          </a:xfrm>
          <a:custGeom>
            <a:avLst/>
            <a:gdLst>
              <a:gd name="connsiteX0" fmla="*/ 0 w 2925000"/>
              <a:gd name="connsiteY0" fmla="*/ 0 h 720000"/>
              <a:gd name="connsiteX1" fmla="*/ 2925000 w 2925000"/>
              <a:gd name="connsiteY1" fmla="*/ 0 h 720000"/>
              <a:gd name="connsiteX2" fmla="*/ 2925000 w 2925000"/>
              <a:gd name="connsiteY2" fmla="*/ 720000 h 720000"/>
              <a:gd name="connsiteX3" fmla="*/ 0 w 2925000"/>
              <a:gd name="connsiteY3" fmla="*/ 720000 h 720000"/>
              <a:gd name="connsiteX4" fmla="*/ 0 w 2925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000" h="720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(address)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4FBC62-B9C8-4709-9342-7B94D2FBCC7C}"/>
              </a:ext>
            </a:extLst>
          </p:cNvPr>
          <p:cNvSpPr/>
          <p:nvPr/>
        </p:nvSpPr>
        <p:spPr>
          <a:xfrm>
            <a:off x="4602824" y="4738671"/>
            <a:ext cx="3373083" cy="720000"/>
          </a:xfrm>
          <a:custGeom>
            <a:avLst/>
            <a:gdLst>
              <a:gd name="connsiteX0" fmla="*/ 0 w 2925000"/>
              <a:gd name="connsiteY0" fmla="*/ 0 h 720000"/>
              <a:gd name="connsiteX1" fmla="*/ 2925000 w 2925000"/>
              <a:gd name="connsiteY1" fmla="*/ 0 h 720000"/>
              <a:gd name="connsiteX2" fmla="*/ 2925000 w 2925000"/>
              <a:gd name="connsiteY2" fmla="*/ 720000 h 720000"/>
              <a:gd name="connsiteX3" fmla="*/ 0 w 2925000"/>
              <a:gd name="connsiteY3" fmla="*/ 720000 h 720000"/>
              <a:gd name="connsiteX4" fmla="*/ 0 w 2925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000" h="720000">
                <a:moveTo>
                  <a:pt x="0" y="0"/>
                </a:moveTo>
                <a:lnTo>
                  <a:pt x="2925000" y="0"/>
                </a:lnTo>
                <a:lnTo>
                  <a:pt x="2925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 (ATTACK)</a:t>
            </a:r>
            <a:endParaRPr lang="en-US" sz="32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imated People Running ">
            <a:extLst>
              <a:ext uri="{FF2B5EF4-FFF2-40B4-BE49-F238E27FC236}">
                <a16:creationId xmlns:a16="http://schemas.microsoft.com/office/drawing/2014/main" id="{171FA43C-FAFA-4BAB-A040-47CADAA4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118">
            <a:off x="2457522" y="2870520"/>
            <a:ext cx="940129" cy="9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8F2018-74C2-4B6F-88DC-C0D008FA9203}"/>
              </a:ext>
            </a:extLst>
          </p:cNvPr>
          <p:cNvGrpSpPr/>
          <p:nvPr/>
        </p:nvGrpSpPr>
        <p:grpSpPr>
          <a:xfrm>
            <a:off x="8669111" y="2398670"/>
            <a:ext cx="1784250" cy="1784250"/>
            <a:chOff x="8669111" y="2398670"/>
            <a:chExt cx="1784250" cy="17842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1D29BC-5F1D-41EE-847E-886AE729A207}"/>
                </a:ext>
              </a:extLst>
            </p:cNvPr>
            <p:cNvSpPr/>
            <p:nvPr/>
          </p:nvSpPr>
          <p:spPr>
            <a:xfrm>
              <a:off x="8669111" y="2398670"/>
              <a:ext cx="1784250" cy="17842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0" name="Picture 6" descr="smiley face transparent white&#10;">
              <a:extLst>
                <a:ext uri="{FF2B5EF4-FFF2-40B4-BE49-F238E27FC236}">
                  <a16:creationId xmlns:a16="http://schemas.microsoft.com/office/drawing/2014/main" id="{0A268543-9496-4A24-9E22-DAA2A1409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774" y="2918536"/>
              <a:ext cx="804923" cy="8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53FEE2-33F5-4E0C-A5B0-29E449BE2356}"/>
              </a:ext>
            </a:extLst>
          </p:cNvPr>
          <p:cNvGrpSpPr/>
          <p:nvPr/>
        </p:nvGrpSpPr>
        <p:grpSpPr>
          <a:xfrm>
            <a:off x="5385233" y="2398670"/>
            <a:ext cx="1784250" cy="1784250"/>
            <a:chOff x="5385233" y="2398670"/>
            <a:chExt cx="1784250" cy="17842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20BDBB-E417-4416-AB78-23203F991260}"/>
                </a:ext>
              </a:extLst>
            </p:cNvPr>
            <p:cNvSpPr/>
            <p:nvPr/>
          </p:nvSpPr>
          <p:spPr>
            <a:xfrm>
              <a:off x="5385233" y="2398670"/>
              <a:ext cx="1784250" cy="17842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560EEE-85ED-40A0-B43A-37862A92F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14" t="13720" r="24435" b="26570"/>
            <a:stretch/>
          </p:blipFill>
          <p:spPr>
            <a:xfrm>
              <a:off x="6041090" y="2837273"/>
              <a:ext cx="695749" cy="974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39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F462-D79F-A141-9BF2-BB44573E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42" y="6191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Flee: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099F-1B91-A646-AD90-C3BA2912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025" y="1815547"/>
            <a:ext cx="6861768" cy="442332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when there is a problem, we avoid it.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often NOT a very good strategy.</a:t>
            </a:r>
          </a:p>
          <a:p>
            <a:pPr marL="396875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mean?</a:t>
            </a:r>
          </a:p>
          <a:p>
            <a:pPr marL="396875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look like to avoid a problem?</a:t>
            </a:r>
          </a:p>
          <a:p>
            <a:pPr marL="396875"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might it be unhelpful?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5904F-8794-4CF0-B587-5F0F79142AA3}"/>
              </a:ext>
            </a:extLst>
          </p:cNvPr>
          <p:cNvSpPr/>
          <p:nvPr/>
        </p:nvSpPr>
        <p:spPr>
          <a:xfrm>
            <a:off x="1954042" y="808409"/>
            <a:ext cx="1784250" cy="1784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 descr="Animated People Running ">
            <a:extLst>
              <a:ext uri="{FF2B5EF4-FFF2-40B4-BE49-F238E27FC236}">
                <a16:creationId xmlns:a16="http://schemas.microsoft.com/office/drawing/2014/main" id="{7BDC4650-9492-41FD-B3D8-73158EB7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118">
            <a:off x="2373102" y="1280259"/>
            <a:ext cx="940129" cy="9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6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3873-E8C9-004D-8E6F-1FCF2122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536" y="619126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Fight: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E1FC9-7357-054B-83D4-8865C7A9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520" y="1351721"/>
            <a:ext cx="6508987" cy="517628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when issues arise, people become too confrontational—too aggressive or assertive.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to confront someone?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might confrontation be a problem if not done well?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FEAC4-3DD8-4657-9DEC-50C97351CD8A}"/>
              </a:ext>
            </a:extLst>
          </p:cNvPr>
          <p:cNvSpPr/>
          <p:nvPr/>
        </p:nvSpPr>
        <p:spPr>
          <a:xfrm>
            <a:off x="1927536" y="791428"/>
            <a:ext cx="1784250" cy="1784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9FB9DF-295D-4A5D-95DB-A9D634244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4" t="13720" r="24435" b="26570"/>
          <a:stretch/>
        </p:blipFill>
        <p:spPr>
          <a:xfrm>
            <a:off x="2556889" y="1216779"/>
            <a:ext cx="695749" cy="9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E706-E017-8343-B36F-57EF7431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258" y="577698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Face: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E8DA-23E9-2D49-BEF2-64A0F5FE7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0" y="827117"/>
            <a:ext cx="7050463" cy="5250230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the problem is usually the most effective way to deal with it.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when we can use PEACE or other strategies to remain calm and deal with the issue.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goal of addressing a problem?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difference between honestly </a:t>
            </a:r>
            <a:r>
              <a:rPr lang="en-US" sz="32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issue you have with someone, and aggressively </a:t>
            </a:r>
            <a:r>
              <a:rPr lang="en-US" sz="32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confronting 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person?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14657-AB4A-4698-9ED5-3B8387C48E6F}"/>
              </a:ext>
            </a:extLst>
          </p:cNvPr>
          <p:cNvSpPr/>
          <p:nvPr/>
        </p:nvSpPr>
        <p:spPr>
          <a:xfrm>
            <a:off x="1950258" y="789730"/>
            <a:ext cx="1784250" cy="1784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6" descr="smiley face transparent white&#10;">
            <a:extLst>
              <a:ext uri="{FF2B5EF4-FFF2-40B4-BE49-F238E27FC236}">
                <a16:creationId xmlns:a16="http://schemas.microsoft.com/office/drawing/2014/main" id="{A3D183F4-EFE5-45D7-95F0-C2475619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76" y="1268031"/>
            <a:ext cx="804923" cy="8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9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0186-C840-A048-A7E8-E3D02E30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517971"/>
            <a:ext cx="9885102" cy="767904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Sorting Through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3C48-9257-0743-8F35-E0E44315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09" y="1238602"/>
            <a:ext cx="10175630" cy="7568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strategies did you list in each section?</a:t>
            </a: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BD6621-6486-3C42-9D75-B1FB1A2C3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84035"/>
              </p:ext>
            </p:extLst>
          </p:nvPr>
        </p:nvGraphicFramePr>
        <p:xfrm>
          <a:off x="1465909" y="1995422"/>
          <a:ext cx="10175631" cy="417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943">
                  <a:extLst>
                    <a:ext uri="{9D8B030D-6E8A-4147-A177-3AD203B41FA5}">
                      <a16:colId xmlns:a16="http://schemas.microsoft.com/office/drawing/2014/main" val="312621097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97464036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230477874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1754239351"/>
                    </a:ext>
                  </a:extLst>
                </a:gridCol>
              </a:tblGrid>
              <a:tr h="875331"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Flee</a:t>
                      </a: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</a:t>
                      </a:r>
                    </a:p>
                  </a:txBody>
                  <a:tcPr marL="83820" marR="83820" marT="41910" marB="41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Fight</a:t>
                      </a:r>
                    </a:p>
                  </a:txBody>
                  <a:tcPr marL="83820" marR="83820" marT="41910" marB="41910" anchor="ctr"/>
                </a:tc>
                <a:extLst>
                  <a:ext uri="{0D108BD9-81ED-4DB2-BD59-A6C34878D82A}">
                    <a16:rowId xmlns:a16="http://schemas.microsoft.com/office/drawing/2014/main" val="3556662467"/>
                  </a:ext>
                </a:extLst>
              </a:tr>
              <a:tr h="32980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/>
                      <a:endParaRPr lang="en-US" sz="3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820" marR="83820" marT="41910" marB="41910"/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820" marR="83820" marT="41910" marB="41910"/>
                </a:tc>
                <a:extLst>
                  <a:ext uri="{0D108BD9-81ED-4DB2-BD59-A6C34878D82A}">
                    <a16:rowId xmlns:a16="http://schemas.microsoft.com/office/drawing/2014/main" val="71593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2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78B1-F3D0-BE43-A876-7E3482A6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66" y="783492"/>
            <a:ext cx="2675834" cy="2926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bg2"/>
                </a:solidFill>
              </a:rPr>
              <a:t>Three Conflict Strategies</a:t>
            </a:r>
            <a:br>
              <a:rPr lang="en-US" sz="4000" kern="1200" dirty="0">
                <a:solidFill>
                  <a:schemeClr val="bg2"/>
                </a:solidFill>
              </a:rPr>
            </a:br>
            <a:r>
              <a:rPr lang="en-US" sz="4000" kern="1200" dirty="0">
                <a:solidFill>
                  <a:schemeClr val="bg2"/>
                </a:solidFill>
              </a:rPr>
              <a:t>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4DCD99-9C4D-2846-8ECC-AD8E57120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3684"/>
              </p:ext>
            </p:extLst>
          </p:nvPr>
        </p:nvGraphicFramePr>
        <p:xfrm>
          <a:off x="4216400" y="467948"/>
          <a:ext cx="7148309" cy="555651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86919">
                  <a:extLst>
                    <a:ext uri="{9D8B030D-6E8A-4147-A177-3AD203B41FA5}">
                      <a16:colId xmlns:a16="http://schemas.microsoft.com/office/drawing/2014/main" val="2262944532"/>
                    </a:ext>
                  </a:extLst>
                </a:gridCol>
                <a:gridCol w="2730695">
                  <a:extLst>
                    <a:ext uri="{9D8B030D-6E8A-4147-A177-3AD203B41FA5}">
                      <a16:colId xmlns:a16="http://schemas.microsoft.com/office/drawing/2014/main" val="1390762806"/>
                    </a:ext>
                  </a:extLst>
                </a:gridCol>
                <a:gridCol w="2730695">
                  <a:extLst>
                    <a:ext uri="{9D8B030D-6E8A-4147-A177-3AD203B41FA5}">
                      <a16:colId xmlns:a16="http://schemas.microsoft.com/office/drawing/2014/main" val="1362664357"/>
                    </a:ext>
                  </a:extLst>
                </a:gridCol>
              </a:tblGrid>
              <a:tr h="419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Strategy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Looks Like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Sounds Like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extLst>
                  <a:ext uri="{0D108BD9-81ED-4DB2-BD59-A6C34878D82A}">
                    <a16:rowId xmlns:a16="http://schemas.microsoft.com/office/drawing/2014/main" val="2520599691"/>
                  </a:ext>
                </a:extLst>
              </a:tr>
              <a:tr h="1525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Flee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(Avoid)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extLst>
                  <a:ext uri="{0D108BD9-81ED-4DB2-BD59-A6C34878D82A}">
                    <a16:rowId xmlns:a16="http://schemas.microsoft.com/office/drawing/2014/main" val="3702482112"/>
                  </a:ext>
                </a:extLst>
              </a:tr>
              <a:tr h="1794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 Face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Address)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extLst>
                  <a:ext uri="{0D108BD9-81ED-4DB2-BD59-A6C34878D82A}">
                    <a16:rowId xmlns:a16="http://schemas.microsoft.com/office/drawing/2014/main" val="2069765398"/>
                  </a:ext>
                </a:extLst>
              </a:tr>
              <a:tr h="1816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Fight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(Attack)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9852" marR="79852" marT="0" marB="0"/>
                </a:tc>
                <a:extLst>
                  <a:ext uri="{0D108BD9-81ED-4DB2-BD59-A6C34878D82A}">
                    <a16:rowId xmlns:a16="http://schemas.microsoft.com/office/drawing/2014/main" val="268769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92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1213-32A3-DD49-9198-82E5D9C4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54" y="620392"/>
            <a:ext cx="3808268" cy="2162565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Margarita and Peter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E9B26-DEFA-413F-A112-8A372ED48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0248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angry girl png&#10;">
            <a:extLst>
              <a:ext uri="{FF2B5EF4-FFF2-40B4-BE49-F238E27FC236}">
                <a16:creationId xmlns:a16="http://schemas.microsoft.com/office/drawing/2014/main" id="{1838B60C-A3B2-40DE-B677-0CBF2C8A3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740"/>
          <a:stretch/>
        </p:blipFill>
        <p:spPr bwMode="auto">
          <a:xfrm flipH="1">
            <a:off x="2001077" y="2928731"/>
            <a:ext cx="2361904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678874"/>
            <a:ext cx="9144000" cy="1062680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Confronting 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7827F-F545-42A5-AFDF-172DBF44A922}"/>
              </a:ext>
            </a:extLst>
          </p:cNvPr>
          <p:cNvSpPr/>
          <p:nvPr/>
        </p:nvSpPr>
        <p:spPr>
          <a:xfrm>
            <a:off x="76202" y="21772"/>
            <a:ext cx="1186543" cy="892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49579-25E6-4023-AAB8-C6C70EC98ED4}"/>
              </a:ext>
            </a:extLst>
          </p:cNvPr>
          <p:cNvSpPr/>
          <p:nvPr/>
        </p:nvSpPr>
        <p:spPr>
          <a:xfrm>
            <a:off x="3731741" y="3212757"/>
            <a:ext cx="5968313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065656-DC89-4572-A259-65C5C62C0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897" y="1977081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Day 4: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3627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4FC-BB88-FD42-925B-D9FA3E80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87718"/>
            <a:ext cx="9803296" cy="113369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2"/>
                </a:solidFill>
              </a:rPr>
              <a:t>Role Play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907984-D647-409E-BE15-F1268FCD7175}"/>
              </a:ext>
            </a:extLst>
          </p:cNvPr>
          <p:cNvGrpSpPr/>
          <p:nvPr/>
        </p:nvGrpSpPr>
        <p:grpSpPr>
          <a:xfrm>
            <a:off x="1552823" y="1427381"/>
            <a:ext cx="10268115" cy="1032854"/>
            <a:chOff x="0" y="1128182"/>
            <a:chExt cx="6263640" cy="103285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9BE1078-541A-4221-8F8F-853133ED7E3F}"/>
                </a:ext>
              </a:extLst>
            </p:cNvPr>
            <p:cNvSpPr/>
            <p:nvPr/>
          </p:nvSpPr>
          <p:spPr>
            <a:xfrm>
              <a:off x="0" y="1128182"/>
              <a:ext cx="6263640" cy="1032854"/>
            </a:xfrm>
            <a:prstGeom prst="roundRect">
              <a:avLst/>
            </a:prstGeom>
            <a:solidFill>
              <a:srgbClr val="3690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FAE62350-C599-456C-A643-68DD24D813A8}"/>
                </a:ext>
              </a:extLst>
            </p:cNvPr>
            <p:cNvSpPr txBox="1"/>
            <p:nvPr/>
          </p:nvSpPr>
          <p:spPr>
            <a:xfrm>
              <a:off x="50420" y="1178602"/>
              <a:ext cx="6162800" cy="93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To practice your new skills, choose one of the six scenarios.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34DD21-D79E-47C7-A528-44239EE3C880}"/>
              </a:ext>
            </a:extLst>
          </p:cNvPr>
          <p:cNvGrpSpPr/>
          <p:nvPr/>
        </p:nvGrpSpPr>
        <p:grpSpPr>
          <a:xfrm>
            <a:off x="1550503" y="2612586"/>
            <a:ext cx="10270435" cy="1714828"/>
            <a:chOff x="647684" y="-1021836"/>
            <a:chExt cx="6263640" cy="1032854"/>
          </a:xfrm>
          <a:solidFill>
            <a:srgbClr val="39AD84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3FF1CF7-3E9D-4395-9375-689A6F798B3A}"/>
                </a:ext>
              </a:extLst>
            </p:cNvPr>
            <p:cNvSpPr/>
            <p:nvPr/>
          </p:nvSpPr>
          <p:spPr>
            <a:xfrm>
              <a:off x="647684" y="-1021836"/>
              <a:ext cx="6263640" cy="10328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5E9C0EDE-B9C5-4672-B9F1-BF77C0B10CE3}"/>
                </a:ext>
              </a:extLst>
            </p:cNvPr>
            <p:cNvSpPr txBox="1"/>
            <p:nvPr/>
          </p:nvSpPr>
          <p:spPr>
            <a:xfrm>
              <a:off x="683429" y="-948154"/>
              <a:ext cx="5978214" cy="9320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spcBef>
                  <a:spcPct val="0"/>
                </a:spcBef>
              </a:pP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 your team, act out different ways of dealing with the conflict (AVOID, ATTACK, ADDRESS). Take turns so each team member has a chance to play a role. When you’re not acting, you’re the audience!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A9D5F6-1681-4FE4-B480-1DC09AD56ACA}"/>
              </a:ext>
            </a:extLst>
          </p:cNvPr>
          <p:cNvGrpSpPr/>
          <p:nvPr/>
        </p:nvGrpSpPr>
        <p:grpSpPr>
          <a:xfrm>
            <a:off x="1552823" y="4487523"/>
            <a:ext cx="10270435" cy="1613271"/>
            <a:chOff x="1415" y="3241803"/>
            <a:chExt cx="6263640" cy="1032854"/>
          </a:xfrm>
          <a:solidFill>
            <a:schemeClr val="accent3">
              <a:lumMod val="75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1BFDC0-A351-40B2-B9EC-D2FFBD13296D}"/>
                </a:ext>
              </a:extLst>
            </p:cNvPr>
            <p:cNvSpPr/>
            <p:nvPr/>
          </p:nvSpPr>
          <p:spPr>
            <a:xfrm>
              <a:off x="1415" y="3241803"/>
              <a:ext cx="6263640" cy="10328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95F432BF-5BF2-45EF-91C3-42D21E9A7123}"/>
                </a:ext>
              </a:extLst>
            </p:cNvPr>
            <p:cNvSpPr txBox="1"/>
            <p:nvPr/>
          </p:nvSpPr>
          <p:spPr>
            <a:xfrm>
              <a:off x="100840" y="3270712"/>
              <a:ext cx="6162800" cy="9320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spcBef>
                  <a:spcPct val="0"/>
                </a:spcBef>
              </a:pP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Discuss the different solutions you explored. Which came most naturally? Which do you think would have the best chance of leading to a good outcome?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10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B819-4BB4-9540-85BD-BC37EF5A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8" y="365125"/>
            <a:ext cx="9621981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Closure—Exit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2900-9E51-E946-9EAB-F0E67C89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8" y="1825625"/>
            <a:ext cx="962198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how you usually handle problems. Do you most often flee, face, or fight?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two ways you can improve your ability to solve problems?</a:t>
            </a:r>
          </a:p>
        </p:txBody>
      </p:sp>
    </p:spTree>
    <p:extLst>
      <p:ext uri="{BB962C8B-B14F-4D97-AF65-F5344CB8AC3E}">
        <p14:creationId xmlns:p14="http://schemas.microsoft.com/office/powerpoint/2010/main" val="325967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77" y="553092"/>
            <a:ext cx="11696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defTabSz="914400">
              <a:defRPr/>
            </a:pPr>
            <a:r>
              <a:rPr lang="en-US" sz="1100" kern="0" dirty="0">
                <a:solidFill>
                  <a:srgbClr val="000000"/>
                </a:solidFill>
                <a:cs typeface="Arial"/>
                <a:sym typeface="Arial"/>
              </a:rPr>
              <a:t>Slide 2 and unit </a:t>
            </a:r>
            <a:r>
              <a:rPr lang="en-US" sz="1100" kern="0">
                <a:solidFill>
                  <a:srgbClr val="000000"/>
                </a:solidFill>
                <a:cs typeface="Arial"/>
                <a:sym typeface="Arial"/>
              </a:rPr>
              <a:t>thumbnails </a:t>
            </a:r>
            <a:r>
              <a:rPr lang="en-US" sz="1100">
                <a:solidFill>
                  <a:schemeClr val="bg1"/>
                </a:solidFill>
              </a:rPr>
              <a:t>https</a:t>
            </a:r>
            <a:r>
              <a:rPr lang="en-US" sz="1100" dirty="0">
                <a:solidFill>
                  <a:schemeClr val="bg1"/>
                </a:solidFill>
              </a:rPr>
              <a:t>://www.freepik.com/premium-photo/boy-putting-cross-impossible-blackboard-with-math-calculations_14413311.htm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3: https://pixabay.com/id/illustrations/akses-banyak-tangan-933142/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6: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http://clipart-library.com/clipart/40238.htm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11: http://clipart-library.com/clipart/6cy5X8dxi.htm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13: http://clipart-library.com/clipart/1720384.htm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http://clipart-library.com/clip-art/smiley-face-transparent-1.htm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Boxing Glove by Alina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Oleynik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the Noun Project https://thenounproject.com/term/boxing-glove/663889/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19: http://clipart-library.com/clip-art/1147354_angry-girl-png.htm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Student Dedication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EFF6F-6ED0-4FD7-9961-265368B375AC}"/>
              </a:ext>
            </a:extLst>
          </p:cNvPr>
          <p:cNvSpPr/>
          <p:nvPr/>
        </p:nvSpPr>
        <p:spPr>
          <a:xfrm>
            <a:off x="65315" y="26126"/>
            <a:ext cx="1186543" cy="89262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F2B8-CE9B-0444-971F-AE36E57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05" y="775384"/>
            <a:ext cx="2652413" cy="9955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87BE-8E40-CE47-A7FF-8669883E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905" y="1927185"/>
            <a:ext cx="9168174" cy="3177252"/>
          </a:xfrm>
          <a:noFill/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bg2"/>
                </a:solidFill>
              </a:rPr>
              <a:t>What problem-solving strategies did you and your partner identify?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0CC6E5-1937-4432-B4EA-CA4DD45BA8D5}"/>
              </a:ext>
            </a:extLst>
          </p:cNvPr>
          <p:cNvSpPr/>
          <p:nvPr/>
        </p:nvSpPr>
        <p:spPr>
          <a:xfrm>
            <a:off x="65315" y="26126"/>
            <a:ext cx="1186543" cy="892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053A-813D-EE42-B27C-260BCA46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32" y="358814"/>
            <a:ext cx="3808268" cy="129843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BF51EF-C892-4478-8F26-BE756C855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707775"/>
              </p:ext>
            </p:extLst>
          </p:nvPr>
        </p:nvGraphicFramePr>
        <p:xfrm>
          <a:off x="1763232" y="1268574"/>
          <a:ext cx="6263640" cy="512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14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6C41-778B-2F4C-98DC-5AB20C72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34" y="681628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4A9D-F32B-854E-A9CF-C71E67BC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034" y="2700215"/>
            <a:ext cx="4476042" cy="2793251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What are some ways you might address different challenges that arise?</a:t>
            </a:r>
          </a:p>
        </p:txBody>
      </p:sp>
      <p:pic>
        <p:nvPicPr>
          <p:cNvPr id="4" name="Picture 3" descr="A group of people holding a puzzle&#10;&#10;Description automatically generated with low confidence">
            <a:extLst>
              <a:ext uri="{FF2B5EF4-FFF2-40B4-BE49-F238E27FC236}">
                <a16:creationId xmlns:a16="http://schemas.microsoft.com/office/drawing/2014/main" id="{24949039-DD9A-1948-B08A-CCBB89AE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46" y="2502355"/>
            <a:ext cx="4567243" cy="34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0868-C37F-1341-9E77-CD8F7662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1" y="32014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2"/>
                </a:solidFill>
              </a:rPr>
              <a:t>Dealing with Challenges: PEACE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AABE5-4670-4A48-BA38-1B1DBF30F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513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40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4955-D2D4-7C46-878A-8D626DBD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97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P: </a:t>
            </a:r>
            <a:br>
              <a:rPr lang="en-US" sz="6000" dirty="0">
                <a:solidFill>
                  <a:schemeClr val="bg2"/>
                </a:solidFill>
              </a:rPr>
            </a:br>
            <a:r>
              <a:rPr lang="en-US" sz="6000" dirty="0">
                <a:solidFill>
                  <a:schemeClr val="bg2"/>
                </a:solidFill>
              </a:rPr>
              <a:t>Identify the Problem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4BE970-7A55-44BF-963B-CE4C390DC0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09584" y="1293771"/>
          <a:ext cx="6263640" cy="455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3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3E7D-B415-9346-AF79-437B0534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97" y="1106141"/>
            <a:ext cx="3200400" cy="44611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  <a:cs typeface="Calibri" panose="020F0502020204030204" pitchFamily="34" charset="0"/>
              </a:rPr>
              <a:t>E: </a:t>
            </a:r>
            <a:br>
              <a:rPr lang="en-US" sz="6000" dirty="0">
                <a:solidFill>
                  <a:schemeClr val="bg2"/>
                </a:solidFill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2"/>
                </a:solidFill>
                <a:cs typeface="Calibri" panose="020F0502020204030204" pitchFamily="34" charset="0"/>
              </a:rPr>
              <a:t>Examine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5B5DD-CDEF-544D-9065-180A2E80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105" y="1042392"/>
            <a:ext cx="6607379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Take 60 seconds to pause and identify what you are feeling.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What emotions are you experiencing?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dirty="0"/>
              <a:t>Do you feel any physical signs of stress?</a:t>
            </a:r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47172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767</Words>
  <Application>Microsoft Office PowerPoint</Application>
  <PresentationFormat>Widescreen</PresentationFormat>
  <Paragraphs>124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Berlin Sans FB</vt:lpstr>
      <vt:lpstr>Berlin Sans FB Demi</vt:lpstr>
      <vt:lpstr>Calibri</vt:lpstr>
      <vt:lpstr>Calibri Light</vt:lpstr>
      <vt:lpstr>Franklin Gothic Book</vt:lpstr>
      <vt:lpstr>Times New Roman</vt:lpstr>
      <vt:lpstr>1_Office Theme</vt:lpstr>
      <vt:lpstr>2_Office Theme</vt:lpstr>
      <vt:lpstr>Office Theme</vt:lpstr>
      <vt:lpstr>Do Now</vt:lpstr>
      <vt:lpstr>Confronting Challenges</vt:lpstr>
      <vt:lpstr>Student Dedication</vt:lpstr>
      <vt:lpstr>Do Now</vt:lpstr>
      <vt:lpstr>Agenda</vt:lpstr>
      <vt:lpstr>Problem Solving</vt:lpstr>
      <vt:lpstr>Dealing with Challenges: PEACE</vt:lpstr>
      <vt:lpstr>P:  Identify the Problem</vt:lpstr>
      <vt:lpstr>E:  Examine yourself</vt:lpstr>
      <vt:lpstr>A:  Seek out advice</vt:lpstr>
      <vt:lpstr>C: Consider the outcome</vt:lpstr>
      <vt:lpstr>E: Exhibit skills of self-control</vt:lpstr>
      <vt:lpstr>Three Problem Solving Strategies</vt:lpstr>
      <vt:lpstr>Flee: Avoidance</vt:lpstr>
      <vt:lpstr>Fight: Attack</vt:lpstr>
      <vt:lpstr>Face: Address</vt:lpstr>
      <vt:lpstr>Sorting Through Conflict</vt:lpstr>
      <vt:lpstr>Three Conflict Strategies Chart</vt:lpstr>
      <vt:lpstr>Margarita and Peter</vt:lpstr>
      <vt:lpstr>Role Play</vt:lpstr>
      <vt:lpstr>Closure—Exit Ticket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Unit 2: Dealing with Stress</dc:title>
  <dc:creator>Jodi Miller</dc:creator>
  <cp:lastModifiedBy>Gregg</cp:lastModifiedBy>
  <cp:revision>57</cp:revision>
  <dcterms:created xsi:type="dcterms:W3CDTF">2021-03-03T18:40:02Z</dcterms:created>
  <dcterms:modified xsi:type="dcterms:W3CDTF">2025-05-27T17:20:00Z</dcterms:modified>
</cp:coreProperties>
</file>