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7" r:id="rId7"/>
  </p:sldMasterIdLst>
  <p:notesMasterIdLst>
    <p:notesMasterId r:id="rId28"/>
  </p:notesMasterIdLst>
  <p:sldIdLst>
    <p:sldId id="257" r:id="rId8"/>
    <p:sldId id="296" r:id="rId9"/>
    <p:sldId id="281" r:id="rId10"/>
    <p:sldId id="259" r:id="rId11"/>
    <p:sldId id="258" r:id="rId12"/>
    <p:sldId id="260" r:id="rId13"/>
    <p:sldId id="278" r:id="rId14"/>
    <p:sldId id="275" r:id="rId15"/>
    <p:sldId id="261" r:id="rId16"/>
    <p:sldId id="262" r:id="rId17"/>
    <p:sldId id="263" r:id="rId18"/>
    <p:sldId id="264" r:id="rId19"/>
    <p:sldId id="265" r:id="rId20"/>
    <p:sldId id="266" r:id="rId21"/>
    <p:sldId id="271" r:id="rId22"/>
    <p:sldId id="272" r:id="rId23"/>
    <p:sldId id="273" r:id="rId24"/>
    <p:sldId id="274" r:id="rId25"/>
    <p:sldId id="270"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09D"/>
    <a:srgbClr val="D1B747"/>
    <a:srgbClr val="8DCF2B"/>
    <a:srgbClr val="2DC17B"/>
    <a:srgbClr val="3690A8"/>
    <a:srgbClr val="40D4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E14911-7EFE-433F-6975-D71823F32471}" v="1" dt="2023-07-18T17:13:18.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56" autoAdjust="0"/>
    <p:restoredTop sz="95400"/>
  </p:normalViewPr>
  <p:slideViewPr>
    <p:cSldViewPr snapToGrid="0" snapToObjects="1">
      <p:cViewPr varScale="1">
        <p:scale>
          <a:sx n="66" d="100"/>
          <a:sy n="66" d="100"/>
        </p:scale>
        <p:origin x="504" y="60"/>
      </p:cViewPr>
      <p:guideLst/>
    </p:cSldViewPr>
  </p:slideViewPr>
  <p:notesTextViewPr>
    <p:cViewPr>
      <p:scale>
        <a:sx n="1" d="1"/>
        <a:sy n="1" d="1"/>
      </p:scale>
      <p:origin x="0" y="0"/>
    </p:cViewPr>
  </p:notesTextViewPr>
  <p:notesViewPr>
    <p:cSldViewPr snapToGrid="0" snapToObjects="1">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D1EB6-DEFB-4344-ADC9-4D8C2C711C3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E8ECB01-072B-4CD5-928C-2B18417CAEA2}">
      <dgm:prSet/>
      <dgm:spPr>
        <a:solidFill>
          <a:srgbClr val="41609D"/>
        </a:solidFill>
      </dgm:spPr>
      <dgm:t>
        <a:bodyPr/>
        <a:lstStyle/>
        <a:p>
          <a:r>
            <a:rPr lang="en-US" b="1" dirty="0">
              <a:latin typeface="Calibri" panose="020F0502020204030204" pitchFamily="34" charset="0"/>
              <a:cs typeface="Calibri" panose="020F0502020204030204" pitchFamily="34" charset="0"/>
            </a:rPr>
            <a:t>P = Identify the PROBLEM</a:t>
          </a:r>
        </a:p>
      </dgm:t>
    </dgm:pt>
    <dgm:pt modelId="{4DA4141F-3BC4-4B1D-A387-B2E2411F3D8B}" type="parTrans" cxnId="{208C5527-6D9A-4D89-BCA3-960FBB6FFF3D}">
      <dgm:prSet/>
      <dgm:spPr/>
      <dgm:t>
        <a:bodyPr/>
        <a:lstStyle/>
        <a:p>
          <a:endParaRPr lang="en-US"/>
        </a:p>
      </dgm:t>
    </dgm:pt>
    <dgm:pt modelId="{9A6C5795-5601-4DD8-A797-693B3DCB22B2}" type="sibTrans" cxnId="{208C5527-6D9A-4D89-BCA3-960FBB6FFF3D}">
      <dgm:prSet/>
      <dgm:spPr/>
      <dgm:t>
        <a:bodyPr/>
        <a:lstStyle/>
        <a:p>
          <a:endParaRPr lang="en-US"/>
        </a:p>
      </dgm:t>
    </dgm:pt>
    <dgm:pt modelId="{FE8B0C9F-6505-4398-9E4B-4946E16E3DD1}">
      <dgm:prSet/>
      <dgm:spPr>
        <a:solidFill>
          <a:srgbClr val="3690A8"/>
        </a:solidFill>
      </dgm:spPr>
      <dgm:t>
        <a:bodyPr/>
        <a:lstStyle/>
        <a:p>
          <a:r>
            <a:rPr lang="en-US" b="1" dirty="0">
              <a:latin typeface="Calibri" panose="020F0502020204030204" pitchFamily="34" charset="0"/>
              <a:cs typeface="Calibri" panose="020F0502020204030204" pitchFamily="34" charset="0"/>
            </a:rPr>
            <a:t>E = EXAMINE yourself</a:t>
          </a:r>
        </a:p>
      </dgm:t>
    </dgm:pt>
    <dgm:pt modelId="{501C984A-8E5D-408E-B5DB-B0CD6462F97F}" type="parTrans" cxnId="{30900D34-E520-4DB0-A21B-7557D929B15D}">
      <dgm:prSet/>
      <dgm:spPr/>
      <dgm:t>
        <a:bodyPr/>
        <a:lstStyle/>
        <a:p>
          <a:endParaRPr lang="en-US"/>
        </a:p>
      </dgm:t>
    </dgm:pt>
    <dgm:pt modelId="{C32E01D6-E872-4B01-9CF0-4CDDCB8C391D}" type="sibTrans" cxnId="{30900D34-E520-4DB0-A21B-7557D929B15D}">
      <dgm:prSet/>
      <dgm:spPr/>
      <dgm:t>
        <a:bodyPr/>
        <a:lstStyle/>
        <a:p>
          <a:endParaRPr lang="en-US"/>
        </a:p>
      </dgm:t>
    </dgm:pt>
    <dgm:pt modelId="{A7901475-BCBE-4B27-B51E-8AAE69BB4DE6}">
      <dgm:prSet/>
      <dgm:spPr>
        <a:solidFill>
          <a:srgbClr val="2DC17B"/>
        </a:solidFill>
      </dgm:spPr>
      <dgm:t>
        <a:bodyPr/>
        <a:lstStyle/>
        <a:p>
          <a:r>
            <a:rPr lang="en-US" b="1" dirty="0">
              <a:latin typeface="Calibri" panose="020F0502020204030204" pitchFamily="34" charset="0"/>
              <a:cs typeface="Calibri" panose="020F0502020204030204" pitchFamily="34" charset="0"/>
            </a:rPr>
            <a:t>A = seek out ADVICE</a:t>
          </a:r>
        </a:p>
      </dgm:t>
    </dgm:pt>
    <dgm:pt modelId="{29D7BD73-15BE-4A22-9EDE-3D29F58C1439}" type="parTrans" cxnId="{212FF499-3A20-4E4A-9956-17693BB24BB6}">
      <dgm:prSet/>
      <dgm:spPr/>
      <dgm:t>
        <a:bodyPr/>
        <a:lstStyle/>
        <a:p>
          <a:endParaRPr lang="en-US"/>
        </a:p>
      </dgm:t>
    </dgm:pt>
    <dgm:pt modelId="{811461AD-3490-4D03-8F24-8FAE82C08A2E}" type="sibTrans" cxnId="{212FF499-3A20-4E4A-9956-17693BB24BB6}">
      <dgm:prSet/>
      <dgm:spPr/>
      <dgm:t>
        <a:bodyPr/>
        <a:lstStyle/>
        <a:p>
          <a:endParaRPr lang="en-US"/>
        </a:p>
      </dgm:t>
    </dgm:pt>
    <dgm:pt modelId="{182D873C-4240-445F-8805-0D9A65CF18C0}">
      <dgm:prSet/>
      <dgm:spPr>
        <a:solidFill>
          <a:srgbClr val="8DCF2B"/>
        </a:solidFill>
      </dgm:spPr>
      <dgm:t>
        <a:bodyPr/>
        <a:lstStyle/>
        <a:p>
          <a:r>
            <a:rPr lang="en-US" b="1" dirty="0">
              <a:latin typeface="Calibri" panose="020F0502020204030204" pitchFamily="34" charset="0"/>
              <a:cs typeface="Calibri" panose="020F0502020204030204" pitchFamily="34" charset="0"/>
            </a:rPr>
            <a:t>C = CONSIDER the outcome</a:t>
          </a:r>
        </a:p>
      </dgm:t>
    </dgm:pt>
    <dgm:pt modelId="{92386975-D69C-423F-92DE-CEC92FEF11C4}" type="parTrans" cxnId="{C6DB8835-BDFD-45E3-B806-9F630659F3E4}">
      <dgm:prSet/>
      <dgm:spPr/>
      <dgm:t>
        <a:bodyPr/>
        <a:lstStyle/>
        <a:p>
          <a:endParaRPr lang="en-US"/>
        </a:p>
      </dgm:t>
    </dgm:pt>
    <dgm:pt modelId="{1EF2E32B-229C-4A81-A7E7-9D15CFAABAE3}" type="sibTrans" cxnId="{C6DB8835-BDFD-45E3-B806-9F630659F3E4}">
      <dgm:prSet/>
      <dgm:spPr/>
      <dgm:t>
        <a:bodyPr/>
        <a:lstStyle/>
        <a:p>
          <a:endParaRPr lang="en-US"/>
        </a:p>
      </dgm:t>
    </dgm:pt>
    <dgm:pt modelId="{C04623D8-AC45-432C-A35A-D64114565C2C}">
      <dgm:prSet/>
      <dgm:spPr>
        <a:solidFill>
          <a:srgbClr val="D1B747"/>
        </a:solidFill>
      </dgm:spPr>
      <dgm:t>
        <a:bodyPr/>
        <a:lstStyle/>
        <a:p>
          <a:pPr marL="341313" indent="-341313"/>
          <a:r>
            <a:rPr lang="en-US" b="1" dirty="0">
              <a:latin typeface="Calibri" panose="020F0502020204030204" pitchFamily="34" charset="0"/>
              <a:cs typeface="Calibri" panose="020F0502020204030204" pitchFamily="34" charset="0"/>
            </a:rPr>
            <a:t>E = EXHIBIT the skills of a self-controlled person</a:t>
          </a:r>
        </a:p>
      </dgm:t>
    </dgm:pt>
    <dgm:pt modelId="{F724A6DB-9A34-49EC-8FFA-84A7EEADB30A}" type="parTrans" cxnId="{3190EA84-802B-461B-A100-29C2DF1F0411}">
      <dgm:prSet/>
      <dgm:spPr/>
      <dgm:t>
        <a:bodyPr/>
        <a:lstStyle/>
        <a:p>
          <a:endParaRPr lang="en-US"/>
        </a:p>
      </dgm:t>
    </dgm:pt>
    <dgm:pt modelId="{15E12E29-A7C5-4382-9B62-92C31DCA0507}" type="sibTrans" cxnId="{3190EA84-802B-461B-A100-29C2DF1F0411}">
      <dgm:prSet/>
      <dgm:spPr/>
      <dgm:t>
        <a:bodyPr/>
        <a:lstStyle/>
        <a:p>
          <a:endParaRPr lang="en-US"/>
        </a:p>
      </dgm:t>
    </dgm:pt>
    <dgm:pt modelId="{56BD0AC9-54E1-AF46-981F-BAC0E2E4F5DB}" type="pres">
      <dgm:prSet presAssocID="{0E5D1EB6-DEFB-4344-ADC9-4D8C2C711C3F}" presName="linear" presStyleCnt="0">
        <dgm:presLayoutVars>
          <dgm:animLvl val="lvl"/>
          <dgm:resizeHandles val="exact"/>
        </dgm:presLayoutVars>
      </dgm:prSet>
      <dgm:spPr/>
      <dgm:t>
        <a:bodyPr/>
        <a:lstStyle/>
        <a:p>
          <a:endParaRPr lang="en-US"/>
        </a:p>
      </dgm:t>
    </dgm:pt>
    <dgm:pt modelId="{587D2DA4-A451-C04D-9D81-EBD670364AB8}" type="pres">
      <dgm:prSet presAssocID="{6E8ECB01-072B-4CD5-928C-2B18417CAEA2}" presName="parentText" presStyleLbl="node1" presStyleIdx="0" presStyleCnt="5">
        <dgm:presLayoutVars>
          <dgm:chMax val="0"/>
          <dgm:bulletEnabled val="1"/>
        </dgm:presLayoutVars>
      </dgm:prSet>
      <dgm:spPr/>
      <dgm:t>
        <a:bodyPr/>
        <a:lstStyle/>
        <a:p>
          <a:endParaRPr lang="en-US"/>
        </a:p>
      </dgm:t>
    </dgm:pt>
    <dgm:pt modelId="{B6F702B2-4199-CD42-BB54-9103D0685FE9}" type="pres">
      <dgm:prSet presAssocID="{9A6C5795-5601-4DD8-A797-693B3DCB22B2}" presName="spacer" presStyleCnt="0"/>
      <dgm:spPr/>
    </dgm:pt>
    <dgm:pt modelId="{F687DF94-5C6F-BA4A-9BF3-3110A627675C}" type="pres">
      <dgm:prSet presAssocID="{FE8B0C9F-6505-4398-9E4B-4946E16E3DD1}" presName="parentText" presStyleLbl="node1" presStyleIdx="1" presStyleCnt="5">
        <dgm:presLayoutVars>
          <dgm:chMax val="0"/>
          <dgm:bulletEnabled val="1"/>
        </dgm:presLayoutVars>
      </dgm:prSet>
      <dgm:spPr/>
      <dgm:t>
        <a:bodyPr/>
        <a:lstStyle/>
        <a:p>
          <a:endParaRPr lang="en-US"/>
        </a:p>
      </dgm:t>
    </dgm:pt>
    <dgm:pt modelId="{4CFC5545-EFB9-A24C-9239-264266FDD53D}" type="pres">
      <dgm:prSet presAssocID="{C32E01D6-E872-4B01-9CF0-4CDDCB8C391D}" presName="spacer" presStyleCnt="0"/>
      <dgm:spPr/>
    </dgm:pt>
    <dgm:pt modelId="{A88443EA-CBE3-754D-BD51-EEA5F52D444C}" type="pres">
      <dgm:prSet presAssocID="{A7901475-BCBE-4B27-B51E-8AAE69BB4DE6}" presName="parentText" presStyleLbl="node1" presStyleIdx="2" presStyleCnt="5">
        <dgm:presLayoutVars>
          <dgm:chMax val="0"/>
          <dgm:bulletEnabled val="1"/>
        </dgm:presLayoutVars>
      </dgm:prSet>
      <dgm:spPr/>
      <dgm:t>
        <a:bodyPr/>
        <a:lstStyle/>
        <a:p>
          <a:endParaRPr lang="en-US"/>
        </a:p>
      </dgm:t>
    </dgm:pt>
    <dgm:pt modelId="{1C25C804-2ECD-EE41-85A8-40580ACA9A11}" type="pres">
      <dgm:prSet presAssocID="{811461AD-3490-4D03-8F24-8FAE82C08A2E}" presName="spacer" presStyleCnt="0"/>
      <dgm:spPr/>
    </dgm:pt>
    <dgm:pt modelId="{9ADF9D2D-8EA2-FB43-A3DD-653931A7A210}" type="pres">
      <dgm:prSet presAssocID="{182D873C-4240-445F-8805-0D9A65CF18C0}" presName="parentText" presStyleLbl="node1" presStyleIdx="3" presStyleCnt="5">
        <dgm:presLayoutVars>
          <dgm:chMax val="0"/>
          <dgm:bulletEnabled val="1"/>
        </dgm:presLayoutVars>
      </dgm:prSet>
      <dgm:spPr/>
      <dgm:t>
        <a:bodyPr/>
        <a:lstStyle/>
        <a:p>
          <a:endParaRPr lang="en-US"/>
        </a:p>
      </dgm:t>
    </dgm:pt>
    <dgm:pt modelId="{8F297479-143D-F147-9AE2-1B409BAA2A9A}" type="pres">
      <dgm:prSet presAssocID="{1EF2E32B-229C-4A81-A7E7-9D15CFAABAE3}" presName="spacer" presStyleCnt="0"/>
      <dgm:spPr/>
    </dgm:pt>
    <dgm:pt modelId="{DA144BA8-8277-E540-BEFD-315D1565730E}" type="pres">
      <dgm:prSet presAssocID="{C04623D8-AC45-432C-A35A-D64114565C2C}" presName="parentText" presStyleLbl="node1" presStyleIdx="4" presStyleCnt="5">
        <dgm:presLayoutVars>
          <dgm:chMax val="0"/>
          <dgm:bulletEnabled val="1"/>
        </dgm:presLayoutVars>
      </dgm:prSet>
      <dgm:spPr/>
      <dgm:t>
        <a:bodyPr/>
        <a:lstStyle/>
        <a:p>
          <a:endParaRPr lang="en-US"/>
        </a:p>
      </dgm:t>
    </dgm:pt>
  </dgm:ptLst>
  <dgm:cxnLst>
    <dgm:cxn modelId="{D0E6F5F7-09CD-C64A-ACBE-793F859244A8}" type="presOf" srcId="{C04623D8-AC45-432C-A35A-D64114565C2C}" destId="{DA144BA8-8277-E540-BEFD-315D1565730E}" srcOrd="0" destOrd="0" presId="urn:microsoft.com/office/officeart/2005/8/layout/vList2"/>
    <dgm:cxn modelId="{3190EA84-802B-461B-A100-29C2DF1F0411}" srcId="{0E5D1EB6-DEFB-4344-ADC9-4D8C2C711C3F}" destId="{C04623D8-AC45-432C-A35A-D64114565C2C}" srcOrd="4" destOrd="0" parTransId="{F724A6DB-9A34-49EC-8FFA-84A7EEADB30A}" sibTransId="{15E12E29-A7C5-4382-9B62-92C31DCA0507}"/>
    <dgm:cxn modelId="{FAB71636-F04E-894A-9438-BDB1F1908B61}" type="presOf" srcId="{FE8B0C9F-6505-4398-9E4B-4946E16E3DD1}" destId="{F687DF94-5C6F-BA4A-9BF3-3110A627675C}" srcOrd="0" destOrd="0" presId="urn:microsoft.com/office/officeart/2005/8/layout/vList2"/>
    <dgm:cxn modelId="{598F4A64-DEDF-224B-A395-183922EDA2BA}" type="presOf" srcId="{182D873C-4240-445F-8805-0D9A65CF18C0}" destId="{9ADF9D2D-8EA2-FB43-A3DD-653931A7A210}" srcOrd="0" destOrd="0" presId="urn:microsoft.com/office/officeart/2005/8/layout/vList2"/>
    <dgm:cxn modelId="{208C5527-6D9A-4D89-BCA3-960FBB6FFF3D}" srcId="{0E5D1EB6-DEFB-4344-ADC9-4D8C2C711C3F}" destId="{6E8ECB01-072B-4CD5-928C-2B18417CAEA2}" srcOrd="0" destOrd="0" parTransId="{4DA4141F-3BC4-4B1D-A387-B2E2411F3D8B}" sibTransId="{9A6C5795-5601-4DD8-A797-693B3DCB22B2}"/>
    <dgm:cxn modelId="{E88B52FF-49CF-B847-BB16-3538BA353E24}" type="presOf" srcId="{6E8ECB01-072B-4CD5-928C-2B18417CAEA2}" destId="{587D2DA4-A451-C04D-9D81-EBD670364AB8}" srcOrd="0" destOrd="0" presId="urn:microsoft.com/office/officeart/2005/8/layout/vList2"/>
    <dgm:cxn modelId="{212FF499-3A20-4E4A-9956-17693BB24BB6}" srcId="{0E5D1EB6-DEFB-4344-ADC9-4D8C2C711C3F}" destId="{A7901475-BCBE-4B27-B51E-8AAE69BB4DE6}" srcOrd="2" destOrd="0" parTransId="{29D7BD73-15BE-4A22-9EDE-3D29F58C1439}" sibTransId="{811461AD-3490-4D03-8F24-8FAE82C08A2E}"/>
    <dgm:cxn modelId="{C1AEE0CD-AA79-1445-AF59-9E9A076DA76C}" type="presOf" srcId="{A7901475-BCBE-4B27-B51E-8AAE69BB4DE6}" destId="{A88443EA-CBE3-754D-BD51-EEA5F52D444C}" srcOrd="0" destOrd="0" presId="urn:microsoft.com/office/officeart/2005/8/layout/vList2"/>
    <dgm:cxn modelId="{C6DB8835-BDFD-45E3-B806-9F630659F3E4}" srcId="{0E5D1EB6-DEFB-4344-ADC9-4D8C2C711C3F}" destId="{182D873C-4240-445F-8805-0D9A65CF18C0}" srcOrd="3" destOrd="0" parTransId="{92386975-D69C-423F-92DE-CEC92FEF11C4}" sibTransId="{1EF2E32B-229C-4A81-A7E7-9D15CFAABAE3}"/>
    <dgm:cxn modelId="{B5A573F8-E757-BC4B-9313-716B06D0D749}" type="presOf" srcId="{0E5D1EB6-DEFB-4344-ADC9-4D8C2C711C3F}" destId="{56BD0AC9-54E1-AF46-981F-BAC0E2E4F5DB}" srcOrd="0" destOrd="0" presId="urn:microsoft.com/office/officeart/2005/8/layout/vList2"/>
    <dgm:cxn modelId="{30900D34-E520-4DB0-A21B-7557D929B15D}" srcId="{0E5D1EB6-DEFB-4344-ADC9-4D8C2C711C3F}" destId="{FE8B0C9F-6505-4398-9E4B-4946E16E3DD1}" srcOrd="1" destOrd="0" parTransId="{501C984A-8E5D-408E-B5DB-B0CD6462F97F}" sibTransId="{C32E01D6-E872-4B01-9CF0-4CDDCB8C391D}"/>
    <dgm:cxn modelId="{546B8286-A3A4-6843-A12E-9215EA3D4340}" type="presParOf" srcId="{56BD0AC9-54E1-AF46-981F-BAC0E2E4F5DB}" destId="{587D2DA4-A451-C04D-9D81-EBD670364AB8}" srcOrd="0" destOrd="0" presId="urn:microsoft.com/office/officeart/2005/8/layout/vList2"/>
    <dgm:cxn modelId="{7813A52E-632C-5844-89C6-6D8C97B8812A}" type="presParOf" srcId="{56BD0AC9-54E1-AF46-981F-BAC0E2E4F5DB}" destId="{B6F702B2-4199-CD42-BB54-9103D0685FE9}" srcOrd="1" destOrd="0" presId="urn:microsoft.com/office/officeart/2005/8/layout/vList2"/>
    <dgm:cxn modelId="{E09B1F9E-99CD-BF49-9693-4E4F0F7462A1}" type="presParOf" srcId="{56BD0AC9-54E1-AF46-981F-BAC0E2E4F5DB}" destId="{F687DF94-5C6F-BA4A-9BF3-3110A627675C}" srcOrd="2" destOrd="0" presId="urn:microsoft.com/office/officeart/2005/8/layout/vList2"/>
    <dgm:cxn modelId="{89AB74D8-4B59-2C40-A02D-3E698810DC97}" type="presParOf" srcId="{56BD0AC9-54E1-AF46-981F-BAC0E2E4F5DB}" destId="{4CFC5545-EFB9-A24C-9239-264266FDD53D}" srcOrd="3" destOrd="0" presId="urn:microsoft.com/office/officeart/2005/8/layout/vList2"/>
    <dgm:cxn modelId="{DE04C5D2-EB87-A44C-ACB9-D95D3545AA15}" type="presParOf" srcId="{56BD0AC9-54E1-AF46-981F-BAC0E2E4F5DB}" destId="{A88443EA-CBE3-754D-BD51-EEA5F52D444C}" srcOrd="4" destOrd="0" presId="urn:microsoft.com/office/officeart/2005/8/layout/vList2"/>
    <dgm:cxn modelId="{76D91BC3-2A0E-1F4F-B2EB-7DB298FC9042}" type="presParOf" srcId="{56BD0AC9-54E1-AF46-981F-BAC0E2E4F5DB}" destId="{1C25C804-2ECD-EE41-85A8-40580ACA9A11}" srcOrd="5" destOrd="0" presId="urn:microsoft.com/office/officeart/2005/8/layout/vList2"/>
    <dgm:cxn modelId="{37E68239-1840-AB4E-AB99-F2D362404B04}" type="presParOf" srcId="{56BD0AC9-54E1-AF46-981F-BAC0E2E4F5DB}" destId="{9ADF9D2D-8EA2-FB43-A3DD-653931A7A210}" srcOrd="6" destOrd="0" presId="urn:microsoft.com/office/officeart/2005/8/layout/vList2"/>
    <dgm:cxn modelId="{65B5A88F-FB01-2C4F-8F31-AD9E127E392E}" type="presParOf" srcId="{56BD0AC9-54E1-AF46-981F-BAC0E2E4F5DB}" destId="{8F297479-143D-F147-9AE2-1B409BAA2A9A}" srcOrd="7" destOrd="0" presId="urn:microsoft.com/office/officeart/2005/8/layout/vList2"/>
    <dgm:cxn modelId="{416656DF-338C-DF48-8DA4-A038B3D1FD4A}" type="presParOf" srcId="{56BD0AC9-54E1-AF46-981F-BAC0E2E4F5DB}" destId="{DA144BA8-8277-E540-BEFD-315D1565730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12EA2E-A9A9-4DC6-9319-C54E1844335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25EF661-ACAB-4F05-9A7F-A94D9045D478}">
      <dgm:prSet custT="1"/>
      <dgm:spPr/>
      <dgm:t>
        <a:bodyPr/>
        <a:lstStyle/>
        <a:p>
          <a:pPr>
            <a:lnSpc>
              <a:spcPct val="100000"/>
            </a:lnSpc>
          </a:pPr>
          <a:r>
            <a:rPr lang="en-US" sz="3600" dirty="0">
              <a:solidFill>
                <a:schemeClr val="bg1"/>
              </a:solidFill>
            </a:rPr>
            <a:t>If you can first identify the problem or the trigger, you can begin to find a solution.</a:t>
          </a:r>
        </a:p>
      </dgm:t>
    </dgm:pt>
    <dgm:pt modelId="{2A5F9409-0FBA-40DF-97DC-FC1DF5815305}" type="parTrans" cxnId="{1803EE06-9DA9-4849-8AD4-15149014622E}">
      <dgm:prSet/>
      <dgm:spPr/>
      <dgm:t>
        <a:bodyPr/>
        <a:lstStyle/>
        <a:p>
          <a:pPr>
            <a:lnSpc>
              <a:spcPct val="100000"/>
            </a:lnSpc>
          </a:pPr>
          <a:endParaRPr lang="en-US" sz="2400">
            <a:solidFill>
              <a:schemeClr val="bg1"/>
            </a:solidFill>
          </a:endParaRPr>
        </a:p>
      </dgm:t>
    </dgm:pt>
    <dgm:pt modelId="{022058ED-C297-4E14-B4EE-AFD3FA6C551F}" type="sibTrans" cxnId="{1803EE06-9DA9-4849-8AD4-15149014622E}">
      <dgm:prSet/>
      <dgm:spPr/>
      <dgm:t>
        <a:bodyPr/>
        <a:lstStyle/>
        <a:p>
          <a:pPr>
            <a:lnSpc>
              <a:spcPct val="100000"/>
            </a:lnSpc>
          </a:pPr>
          <a:endParaRPr lang="en-US" sz="2400">
            <a:solidFill>
              <a:schemeClr val="bg1"/>
            </a:solidFill>
          </a:endParaRPr>
        </a:p>
      </dgm:t>
    </dgm:pt>
    <dgm:pt modelId="{0EED2D88-EF0E-43D8-84B5-2867C21F9762}">
      <dgm:prSet custT="1"/>
      <dgm:spPr/>
      <dgm:t>
        <a:bodyPr/>
        <a:lstStyle/>
        <a:p>
          <a:pPr>
            <a:lnSpc>
              <a:spcPct val="100000"/>
            </a:lnSpc>
          </a:pPr>
          <a:r>
            <a:rPr lang="en-US" sz="3600" dirty="0">
              <a:solidFill>
                <a:schemeClr val="bg1"/>
              </a:solidFill>
            </a:rPr>
            <a:t>If you don’t know the issue, you can feel very overwhelmed, which makes it harder to sort through your emotions.</a:t>
          </a:r>
        </a:p>
      </dgm:t>
    </dgm:pt>
    <dgm:pt modelId="{AE9F6EBB-B531-4567-B39D-9E9FC70B6ED8}" type="parTrans" cxnId="{0BC58A7B-A46C-439D-B13D-1EBCA3616A73}">
      <dgm:prSet/>
      <dgm:spPr/>
      <dgm:t>
        <a:bodyPr/>
        <a:lstStyle/>
        <a:p>
          <a:pPr>
            <a:lnSpc>
              <a:spcPct val="100000"/>
            </a:lnSpc>
          </a:pPr>
          <a:endParaRPr lang="en-US" sz="2400">
            <a:solidFill>
              <a:schemeClr val="bg1"/>
            </a:solidFill>
          </a:endParaRPr>
        </a:p>
      </dgm:t>
    </dgm:pt>
    <dgm:pt modelId="{5E8A3F20-2D9B-4A09-ABEC-B53090CC6F42}" type="sibTrans" cxnId="{0BC58A7B-A46C-439D-B13D-1EBCA3616A73}">
      <dgm:prSet/>
      <dgm:spPr/>
      <dgm:t>
        <a:bodyPr/>
        <a:lstStyle/>
        <a:p>
          <a:pPr>
            <a:lnSpc>
              <a:spcPct val="100000"/>
            </a:lnSpc>
          </a:pPr>
          <a:endParaRPr lang="en-US" sz="2400">
            <a:solidFill>
              <a:schemeClr val="bg1"/>
            </a:solidFill>
          </a:endParaRPr>
        </a:p>
      </dgm:t>
    </dgm:pt>
    <dgm:pt modelId="{DE3F725A-1423-3547-B8BF-71519D1E8965}" type="pres">
      <dgm:prSet presAssocID="{8712EA2E-A9A9-4DC6-9319-C54E18443359}" presName="vert0" presStyleCnt="0">
        <dgm:presLayoutVars>
          <dgm:dir/>
          <dgm:animOne val="branch"/>
          <dgm:animLvl val="lvl"/>
        </dgm:presLayoutVars>
      </dgm:prSet>
      <dgm:spPr/>
      <dgm:t>
        <a:bodyPr/>
        <a:lstStyle/>
        <a:p>
          <a:endParaRPr lang="en-US"/>
        </a:p>
      </dgm:t>
    </dgm:pt>
    <dgm:pt modelId="{9FE62DEB-BE43-8E4E-A788-340716C3AAFA}" type="pres">
      <dgm:prSet presAssocID="{325EF661-ACAB-4F05-9A7F-A94D9045D478}" presName="thickLine" presStyleLbl="alignNode1" presStyleIdx="0" presStyleCnt="2"/>
      <dgm:spPr/>
    </dgm:pt>
    <dgm:pt modelId="{B3F941AE-2D63-4349-B537-735AD0A1031F}" type="pres">
      <dgm:prSet presAssocID="{325EF661-ACAB-4F05-9A7F-A94D9045D478}" presName="horz1" presStyleCnt="0"/>
      <dgm:spPr/>
    </dgm:pt>
    <dgm:pt modelId="{1D886703-C022-A141-BADC-21725CB2E088}" type="pres">
      <dgm:prSet presAssocID="{325EF661-ACAB-4F05-9A7F-A94D9045D478}" presName="tx1" presStyleLbl="revTx" presStyleIdx="0" presStyleCnt="2"/>
      <dgm:spPr/>
      <dgm:t>
        <a:bodyPr/>
        <a:lstStyle/>
        <a:p>
          <a:endParaRPr lang="en-US"/>
        </a:p>
      </dgm:t>
    </dgm:pt>
    <dgm:pt modelId="{FB2E5209-E92A-9942-BDDD-3E82539D09B5}" type="pres">
      <dgm:prSet presAssocID="{325EF661-ACAB-4F05-9A7F-A94D9045D478}" presName="vert1" presStyleCnt="0"/>
      <dgm:spPr/>
    </dgm:pt>
    <dgm:pt modelId="{2EB47493-2AF8-F443-9242-8F99FC32CA9A}" type="pres">
      <dgm:prSet presAssocID="{0EED2D88-EF0E-43D8-84B5-2867C21F9762}" presName="thickLine" presStyleLbl="alignNode1" presStyleIdx="1" presStyleCnt="2"/>
      <dgm:spPr/>
    </dgm:pt>
    <dgm:pt modelId="{16BA3C46-2A77-914D-9EBF-13C09CA1D75F}" type="pres">
      <dgm:prSet presAssocID="{0EED2D88-EF0E-43D8-84B5-2867C21F9762}" presName="horz1" presStyleCnt="0"/>
      <dgm:spPr/>
    </dgm:pt>
    <dgm:pt modelId="{AA6A8BCE-7E1D-6A43-8EB9-524716A69509}" type="pres">
      <dgm:prSet presAssocID="{0EED2D88-EF0E-43D8-84B5-2867C21F9762}" presName="tx1" presStyleLbl="revTx" presStyleIdx="1" presStyleCnt="2"/>
      <dgm:spPr/>
      <dgm:t>
        <a:bodyPr/>
        <a:lstStyle/>
        <a:p>
          <a:endParaRPr lang="en-US"/>
        </a:p>
      </dgm:t>
    </dgm:pt>
    <dgm:pt modelId="{59E44882-BF9C-EA4A-A068-BFE3B89AA143}" type="pres">
      <dgm:prSet presAssocID="{0EED2D88-EF0E-43D8-84B5-2867C21F9762}" presName="vert1" presStyleCnt="0"/>
      <dgm:spPr/>
    </dgm:pt>
  </dgm:ptLst>
  <dgm:cxnLst>
    <dgm:cxn modelId="{AB3BE85F-1CCA-9544-87B1-3520F39A25C0}" type="presOf" srcId="{325EF661-ACAB-4F05-9A7F-A94D9045D478}" destId="{1D886703-C022-A141-BADC-21725CB2E088}" srcOrd="0" destOrd="0" presId="urn:microsoft.com/office/officeart/2008/layout/LinedList"/>
    <dgm:cxn modelId="{3CCC456C-2BA1-C646-BB15-5AA6DC1540B2}" type="presOf" srcId="{8712EA2E-A9A9-4DC6-9319-C54E18443359}" destId="{DE3F725A-1423-3547-B8BF-71519D1E8965}" srcOrd="0" destOrd="0" presId="urn:microsoft.com/office/officeart/2008/layout/LinedList"/>
    <dgm:cxn modelId="{1FF63D03-F5A5-3445-A456-5CB9BC98C43E}" type="presOf" srcId="{0EED2D88-EF0E-43D8-84B5-2867C21F9762}" destId="{AA6A8BCE-7E1D-6A43-8EB9-524716A69509}" srcOrd="0" destOrd="0" presId="urn:microsoft.com/office/officeart/2008/layout/LinedList"/>
    <dgm:cxn modelId="{0BC58A7B-A46C-439D-B13D-1EBCA3616A73}" srcId="{8712EA2E-A9A9-4DC6-9319-C54E18443359}" destId="{0EED2D88-EF0E-43D8-84B5-2867C21F9762}" srcOrd="1" destOrd="0" parTransId="{AE9F6EBB-B531-4567-B39D-9E9FC70B6ED8}" sibTransId="{5E8A3F20-2D9B-4A09-ABEC-B53090CC6F42}"/>
    <dgm:cxn modelId="{1803EE06-9DA9-4849-8AD4-15149014622E}" srcId="{8712EA2E-A9A9-4DC6-9319-C54E18443359}" destId="{325EF661-ACAB-4F05-9A7F-A94D9045D478}" srcOrd="0" destOrd="0" parTransId="{2A5F9409-0FBA-40DF-97DC-FC1DF5815305}" sibTransId="{022058ED-C297-4E14-B4EE-AFD3FA6C551F}"/>
    <dgm:cxn modelId="{C6252E78-04E1-D846-B35B-0760C53C6626}" type="presParOf" srcId="{DE3F725A-1423-3547-B8BF-71519D1E8965}" destId="{9FE62DEB-BE43-8E4E-A788-340716C3AAFA}" srcOrd="0" destOrd="0" presId="urn:microsoft.com/office/officeart/2008/layout/LinedList"/>
    <dgm:cxn modelId="{35A93BCC-8176-C542-9F6D-718D83473958}" type="presParOf" srcId="{DE3F725A-1423-3547-B8BF-71519D1E8965}" destId="{B3F941AE-2D63-4349-B537-735AD0A1031F}" srcOrd="1" destOrd="0" presId="urn:microsoft.com/office/officeart/2008/layout/LinedList"/>
    <dgm:cxn modelId="{F1749D9D-0159-9348-9218-7F9E01C3776E}" type="presParOf" srcId="{B3F941AE-2D63-4349-B537-735AD0A1031F}" destId="{1D886703-C022-A141-BADC-21725CB2E088}" srcOrd="0" destOrd="0" presId="urn:microsoft.com/office/officeart/2008/layout/LinedList"/>
    <dgm:cxn modelId="{2E86B2DA-E64B-3147-96D0-7A762F0CC6C5}" type="presParOf" srcId="{B3F941AE-2D63-4349-B537-735AD0A1031F}" destId="{FB2E5209-E92A-9942-BDDD-3E82539D09B5}" srcOrd="1" destOrd="0" presId="urn:microsoft.com/office/officeart/2008/layout/LinedList"/>
    <dgm:cxn modelId="{82953E67-B2E4-F449-BF22-883D950851DB}" type="presParOf" srcId="{DE3F725A-1423-3547-B8BF-71519D1E8965}" destId="{2EB47493-2AF8-F443-9242-8F99FC32CA9A}" srcOrd="2" destOrd="0" presId="urn:microsoft.com/office/officeart/2008/layout/LinedList"/>
    <dgm:cxn modelId="{979D1E11-843E-1444-8D67-7A6814751942}" type="presParOf" srcId="{DE3F725A-1423-3547-B8BF-71519D1E8965}" destId="{16BA3C46-2A77-914D-9EBF-13C09CA1D75F}" srcOrd="3" destOrd="0" presId="urn:microsoft.com/office/officeart/2008/layout/LinedList"/>
    <dgm:cxn modelId="{362B440F-CFE9-2542-9F3E-8BE4D1B4FB44}" type="presParOf" srcId="{16BA3C46-2A77-914D-9EBF-13C09CA1D75F}" destId="{AA6A8BCE-7E1D-6A43-8EB9-524716A69509}" srcOrd="0" destOrd="0" presId="urn:microsoft.com/office/officeart/2008/layout/LinedList"/>
    <dgm:cxn modelId="{C84ED3D2-68E5-8045-8DCC-80B414C88EB7}" type="presParOf" srcId="{16BA3C46-2A77-914D-9EBF-13C09CA1D75F}" destId="{59E44882-BF9C-EA4A-A068-BFE3B89AA1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57E50-0F12-47B7-86C9-3D9BB96B6D4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6616D26-5363-4BE6-B835-F1E20FA5B501}">
      <dgm:prSet custT="1"/>
      <dgm:spPr/>
      <dgm:t>
        <a:bodyPr/>
        <a:lstStyle/>
        <a:p>
          <a:pPr>
            <a:lnSpc>
              <a:spcPct val="100000"/>
            </a:lnSpc>
          </a:pPr>
          <a:r>
            <a:rPr lang="en-US" sz="3600" dirty="0">
              <a:solidFill>
                <a:schemeClr val="bg1"/>
              </a:solidFill>
            </a:rPr>
            <a:t>Sometimes when we face challenges, it can be helpful to get advice.</a:t>
          </a:r>
        </a:p>
      </dgm:t>
    </dgm:pt>
    <dgm:pt modelId="{0CB199D9-5C79-4CD3-B44A-301A7D1A64EA}" type="parTrans" cxnId="{EF944FB9-9B6E-4A99-9ED7-9137DE4AA9D0}">
      <dgm:prSet/>
      <dgm:spPr/>
      <dgm:t>
        <a:bodyPr/>
        <a:lstStyle/>
        <a:p>
          <a:pPr>
            <a:lnSpc>
              <a:spcPct val="100000"/>
            </a:lnSpc>
          </a:pPr>
          <a:endParaRPr lang="en-US" sz="3600">
            <a:solidFill>
              <a:schemeClr val="bg1"/>
            </a:solidFill>
          </a:endParaRPr>
        </a:p>
      </dgm:t>
    </dgm:pt>
    <dgm:pt modelId="{242B1B91-90D2-41D7-BF83-55130D922F31}" type="sibTrans" cxnId="{EF944FB9-9B6E-4A99-9ED7-9137DE4AA9D0}">
      <dgm:prSet/>
      <dgm:spPr/>
      <dgm:t>
        <a:bodyPr/>
        <a:lstStyle/>
        <a:p>
          <a:pPr>
            <a:lnSpc>
              <a:spcPct val="100000"/>
            </a:lnSpc>
          </a:pPr>
          <a:endParaRPr lang="en-US" sz="3600">
            <a:solidFill>
              <a:schemeClr val="bg1"/>
            </a:solidFill>
          </a:endParaRPr>
        </a:p>
      </dgm:t>
    </dgm:pt>
    <dgm:pt modelId="{192B37C9-5B9B-4050-B1F3-69CEFB6E2BA7}">
      <dgm:prSet custT="1"/>
      <dgm:spPr/>
      <dgm:t>
        <a:bodyPr/>
        <a:lstStyle/>
        <a:p>
          <a:pPr>
            <a:lnSpc>
              <a:spcPct val="100000"/>
            </a:lnSpc>
          </a:pPr>
          <a:r>
            <a:rPr lang="en-US" sz="3600">
              <a:solidFill>
                <a:schemeClr val="bg1"/>
              </a:solidFill>
            </a:rPr>
            <a:t>Who are some people you can ask for advice?</a:t>
          </a:r>
        </a:p>
      </dgm:t>
    </dgm:pt>
    <dgm:pt modelId="{AEC28C05-31D0-4972-B729-DFE56CF24DC4}" type="parTrans" cxnId="{C006BFFC-8EA5-40A2-BC3F-C40AAF15F99E}">
      <dgm:prSet/>
      <dgm:spPr/>
      <dgm:t>
        <a:bodyPr/>
        <a:lstStyle/>
        <a:p>
          <a:pPr>
            <a:lnSpc>
              <a:spcPct val="100000"/>
            </a:lnSpc>
          </a:pPr>
          <a:endParaRPr lang="en-US" sz="3600">
            <a:solidFill>
              <a:schemeClr val="bg1"/>
            </a:solidFill>
          </a:endParaRPr>
        </a:p>
      </dgm:t>
    </dgm:pt>
    <dgm:pt modelId="{5F419181-6453-4682-B9D5-28242A4E713F}" type="sibTrans" cxnId="{C006BFFC-8EA5-40A2-BC3F-C40AAF15F99E}">
      <dgm:prSet/>
      <dgm:spPr/>
      <dgm:t>
        <a:bodyPr/>
        <a:lstStyle/>
        <a:p>
          <a:pPr>
            <a:lnSpc>
              <a:spcPct val="100000"/>
            </a:lnSpc>
          </a:pPr>
          <a:endParaRPr lang="en-US" sz="3600">
            <a:solidFill>
              <a:schemeClr val="bg1"/>
            </a:solidFill>
          </a:endParaRPr>
        </a:p>
      </dgm:t>
    </dgm:pt>
    <dgm:pt modelId="{EDFA18A3-9F4C-448C-9292-4EC4F0D60997}">
      <dgm:prSet custT="1"/>
      <dgm:spPr/>
      <dgm:t>
        <a:bodyPr/>
        <a:lstStyle/>
        <a:p>
          <a:pPr>
            <a:lnSpc>
              <a:spcPct val="100000"/>
            </a:lnSpc>
          </a:pPr>
          <a:r>
            <a:rPr lang="en-US" sz="3600">
              <a:solidFill>
                <a:schemeClr val="bg1"/>
              </a:solidFill>
            </a:rPr>
            <a:t>Why might it be helpful to find someone who is outside of the problem?</a:t>
          </a:r>
        </a:p>
      </dgm:t>
    </dgm:pt>
    <dgm:pt modelId="{6BEF8E3B-9427-4D96-B12D-B6593403ADA1}" type="parTrans" cxnId="{6F15CAE1-8BFB-44A1-A4B5-E8553F79642D}">
      <dgm:prSet/>
      <dgm:spPr/>
      <dgm:t>
        <a:bodyPr/>
        <a:lstStyle/>
        <a:p>
          <a:pPr>
            <a:lnSpc>
              <a:spcPct val="100000"/>
            </a:lnSpc>
          </a:pPr>
          <a:endParaRPr lang="en-US" sz="3600">
            <a:solidFill>
              <a:schemeClr val="bg1"/>
            </a:solidFill>
          </a:endParaRPr>
        </a:p>
      </dgm:t>
    </dgm:pt>
    <dgm:pt modelId="{8AD976F5-52F2-4E12-898E-E5B38C8F34DA}" type="sibTrans" cxnId="{6F15CAE1-8BFB-44A1-A4B5-E8553F79642D}">
      <dgm:prSet/>
      <dgm:spPr/>
      <dgm:t>
        <a:bodyPr/>
        <a:lstStyle/>
        <a:p>
          <a:pPr>
            <a:lnSpc>
              <a:spcPct val="100000"/>
            </a:lnSpc>
          </a:pPr>
          <a:endParaRPr lang="en-US" sz="3600">
            <a:solidFill>
              <a:schemeClr val="bg1"/>
            </a:solidFill>
          </a:endParaRPr>
        </a:p>
      </dgm:t>
    </dgm:pt>
    <dgm:pt modelId="{8DD586A9-3BC9-1F49-925A-AE7985B1234E}" type="pres">
      <dgm:prSet presAssocID="{31757E50-0F12-47B7-86C9-3D9BB96B6D4D}" presName="vert0" presStyleCnt="0">
        <dgm:presLayoutVars>
          <dgm:dir/>
          <dgm:animOne val="branch"/>
          <dgm:animLvl val="lvl"/>
        </dgm:presLayoutVars>
      </dgm:prSet>
      <dgm:spPr/>
      <dgm:t>
        <a:bodyPr/>
        <a:lstStyle/>
        <a:p>
          <a:endParaRPr lang="en-US"/>
        </a:p>
      </dgm:t>
    </dgm:pt>
    <dgm:pt modelId="{0E39532C-C1CF-7C48-A186-C652D2612E26}" type="pres">
      <dgm:prSet presAssocID="{D6616D26-5363-4BE6-B835-F1E20FA5B501}" presName="thickLine" presStyleLbl="alignNode1" presStyleIdx="0" presStyleCnt="3"/>
      <dgm:spPr/>
    </dgm:pt>
    <dgm:pt modelId="{E481B03E-BEAF-2F48-A92C-115B21FFFA04}" type="pres">
      <dgm:prSet presAssocID="{D6616D26-5363-4BE6-B835-F1E20FA5B501}" presName="horz1" presStyleCnt="0"/>
      <dgm:spPr/>
    </dgm:pt>
    <dgm:pt modelId="{3544BE00-F907-9D4E-9177-0B172828F15A}" type="pres">
      <dgm:prSet presAssocID="{D6616D26-5363-4BE6-B835-F1E20FA5B501}" presName="tx1" presStyleLbl="revTx" presStyleIdx="0" presStyleCnt="3"/>
      <dgm:spPr/>
      <dgm:t>
        <a:bodyPr/>
        <a:lstStyle/>
        <a:p>
          <a:endParaRPr lang="en-US"/>
        </a:p>
      </dgm:t>
    </dgm:pt>
    <dgm:pt modelId="{5CCC4934-6508-7A40-B005-17798DF68A0F}" type="pres">
      <dgm:prSet presAssocID="{D6616D26-5363-4BE6-B835-F1E20FA5B501}" presName="vert1" presStyleCnt="0"/>
      <dgm:spPr/>
    </dgm:pt>
    <dgm:pt modelId="{C3E1FA3D-4467-6B48-AA0E-260D329202CE}" type="pres">
      <dgm:prSet presAssocID="{192B37C9-5B9B-4050-B1F3-69CEFB6E2BA7}" presName="thickLine" presStyleLbl="alignNode1" presStyleIdx="1" presStyleCnt="3"/>
      <dgm:spPr/>
    </dgm:pt>
    <dgm:pt modelId="{5047A261-063A-5440-AFBA-2981ED034013}" type="pres">
      <dgm:prSet presAssocID="{192B37C9-5B9B-4050-B1F3-69CEFB6E2BA7}" presName="horz1" presStyleCnt="0"/>
      <dgm:spPr/>
    </dgm:pt>
    <dgm:pt modelId="{6E4280A8-3D38-AA4E-BB7C-82346DC73D92}" type="pres">
      <dgm:prSet presAssocID="{192B37C9-5B9B-4050-B1F3-69CEFB6E2BA7}" presName="tx1" presStyleLbl="revTx" presStyleIdx="1" presStyleCnt="3" custScaleY="87396"/>
      <dgm:spPr/>
      <dgm:t>
        <a:bodyPr/>
        <a:lstStyle/>
        <a:p>
          <a:endParaRPr lang="en-US"/>
        </a:p>
      </dgm:t>
    </dgm:pt>
    <dgm:pt modelId="{4F573595-F4F7-F843-BE3B-BC4C224AD7ED}" type="pres">
      <dgm:prSet presAssocID="{192B37C9-5B9B-4050-B1F3-69CEFB6E2BA7}" presName="vert1" presStyleCnt="0"/>
      <dgm:spPr/>
    </dgm:pt>
    <dgm:pt modelId="{1650263A-CFCE-F546-B951-C1FC0774633E}" type="pres">
      <dgm:prSet presAssocID="{EDFA18A3-9F4C-448C-9292-4EC4F0D60997}" presName="thickLine" presStyleLbl="alignNode1" presStyleIdx="2" presStyleCnt="3"/>
      <dgm:spPr/>
    </dgm:pt>
    <dgm:pt modelId="{0C5D2855-9892-D44B-B822-02EACA6EBF57}" type="pres">
      <dgm:prSet presAssocID="{EDFA18A3-9F4C-448C-9292-4EC4F0D60997}" presName="horz1" presStyleCnt="0"/>
      <dgm:spPr/>
    </dgm:pt>
    <dgm:pt modelId="{F3BFBD6A-4BF6-BB48-9A82-72B3DCA483A7}" type="pres">
      <dgm:prSet presAssocID="{EDFA18A3-9F4C-448C-9292-4EC4F0D60997}" presName="tx1" presStyleLbl="revTx" presStyleIdx="2" presStyleCnt="3"/>
      <dgm:spPr/>
      <dgm:t>
        <a:bodyPr/>
        <a:lstStyle/>
        <a:p>
          <a:endParaRPr lang="en-US"/>
        </a:p>
      </dgm:t>
    </dgm:pt>
    <dgm:pt modelId="{9D56BA51-95AC-2941-AD44-A315C3BD7D98}" type="pres">
      <dgm:prSet presAssocID="{EDFA18A3-9F4C-448C-9292-4EC4F0D60997}" presName="vert1" presStyleCnt="0"/>
      <dgm:spPr/>
    </dgm:pt>
  </dgm:ptLst>
  <dgm:cxnLst>
    <dgm:cxn modelId="{6F15CAE1-8BFB-44A1-A4B5-E8553F79642D}" srcId="{31757E50-0F12-47B7-86C9-3D9BB96B6D4D}" destId="{EDFA18A3-9F4C-448C-9292-4EC4F0D60997}" srcOrd="2" destOrd="0" parTransId="{6BEF8E3B-9427-4D96-B12D-B6593403ADA1}" sibTransId="{8AD976F5-52F2-4E12-898E-E5B38C8F34DA}"/>
    <dgm:cxn modelId="{7720D3DE-232C-D043-BBBE-FB0C06FA386E}" type="presOf" srcId="{EDFA18A3-9F4C-448C-9292-4EC4F0D60997}" destId="{F3BFBD6A-4BF6-BB48-9A82-72B3DCA483A7}" srcOrd="0" destOrd="0" presId="urn:microsoft.com/office/officeart/2008/layout/LinedList"/>
    <dgm:cxn modelId="{23C179F2-BDBD-4E48-9577-1E025B97C02D}" type="presOf" srcId="{31757E50-0F12-47B7-86C9-3D9BB96B6D4D}" destId="{8DD586A9-3BC9-1F49-925A-AE7985B1234E}" srcOrd="0" destOrd="0" presId="urn:microsoft.com/office/officeart/2008/layout/LinedList"/>
    <dgm:cxn modelId="{9EEF13F1-AAD4-3244-863F-0A54A784F003}" type="presOf" srcId="{D6616D26-5363-4BE6-B835-F1E20FA5B501}" destId="{3544BE00-F907-9D4E-9177-0B172828F15A}" srcOrd="0" destOrd="0" presId="urn:microsoft.com/office/officeart/2008/layout/LinedList"/>
    <dgm:cxn modelId="{C006BFFC-8EA5-40A2-BC3F-C40AAF15F99E}" srcId="{31757E50-0F12-47B7-86C9-3D9BB96B6D4D}" destId="{192B37C9-5B9B-4050-B1F3-69CEFB6E2BA7}" srcOrd="1" destOrd="0" parTransId="{AEC28C05-31D0-4972-B729-DFE56CF24DC4}" sibTransId="{5F419181-6453-4682-B9D5-28242A4E713F}"/>
    <dgm:cxn modelId="{25150657-D230-4147-8882-325A58013A47}" type="presOf" srcId="{192B37C9-5B9B-4050-B1F3-69CEFB6E2BA7}" destId="{6E4280A8-3D38-AA4E-BB7C-82346DC73D92}" srcOrd="0" destOrd="0" presId="urn:microsoft.com/office/officeart/2008/layout/LinedList"/>
    <dgm:cxn modelId="{EF944FB9-9B6E-4A99-9ED7-9137DE4AA9D0}" srcId="{31757E50-0F12-47B7-86C9-3D9BB96B6D4D}" destId="{D6616D26-5363-4BE6-B835-F1E20FA5B501}" srcOrd="0" destOrd="0" parTransId="{0CB199D9-5C79-4CD3-B44A-301A7D1A64EA}" sibTransId="{242B1B91-90D2-41D7-BF83-55130D922F31}"/>
    <dgm:cxn modelId="{89CEB9F0-DCD4-A448-A4EE-EB64031658C7}" type="presParOf" srcId="{8DD586A9-3BC9-1F49-925A-AE7985B1234E}" destId="{0E39532C-C1CF-7C48-A186-C652D2612E26}" srcOrd="0" destOrd="0" presId="urn:microsoft.com/office/officeart/2008/layout/LinedList"/>
    <dgm:cxn modelId="{F7BC1048-A2EE-2C47-81BD-A8482AC1C6A7}" type="presParOf" srcId="{8DD586A9-3BC9-1F49-925A-AE7985B1234E}" destId="{E481B03E-BEAF-2F48-A92C-115B21FFFA04}" srcOrd="1" destOrd="0" presId="urn:microsoft.com/office/officeart/2008/layout/LinedList"/>
    <dgm:cxn modelId="{9784CA15-8417-D540-9E1E-67138D2D9928}" type="presParOf" srcId="{E481B03E-BEAF-2F48-A92C-115B21FFFA04}" destId="{3544BE00-F907-9D4E-9177-0B172828F15A}" srcOrd="0" destOrd="0" presId="urn:microsoft.com/office/officeart/2008/layout/LinedList"/>
    <dgm:cxn modelId="{B81D255A-9737-1C43-91B1-A13B02C96C43}" type="presParOf" srcId="{E481B03E-BEAF-2F48-A92C-115B21FFFA04}" destId="{5CCC4934-6508-7A40-B005-17798DF68A0F}" srcOrd="1" destOrd="0" presId="urn:microsoft.com/office/officeart/2008/layout/LinedList"/>
    <dgm:cxn modelId="{8E9E3629-0D81-0A46-BD0A-BA07A3B0D694}" type="presParOf" srcId="{8DD586A9-3BC9-1F49-925A-AE7985B1234E}" destId="{C3E1FA3D-4467-6B48-AA0E-260D329202CE}" srcOrd="2" destOrd="0" presId="urn:microsoft.com/office/officeart/2008/layout/LinedList"/>
    <dgm:cxn modelId="{8849D1BD-A268-7943-9680-BBA34C35FAA1}" type="presParOf" srcId="{8DD586A9-3BC9-1F49-925A-AE7985B1234E}" destId="{5047A261-063A-5440-AFBA-2981ED034013}" srcOrd="3" destOrd="0" presId="urn:microsoft.com/office/officeart/2008/layout/LinedList"/>
    <dgm:cxn modelId="{CF452159-AEE1-2B40-AB06-92D10F557A37}" type="presParOf" srcId="{5047A261-063A-5440-AFBA-2981ED034013}" destId="{6E4280A8-3D38-AA4E-BB7C-82346DC73D92}" srcOrd="0" destOrd="0" presId="urn:microsoft.com/office/officeart/2008/layout/LinedList"/>
    <dgm:cxn modelId="{DB2973C0-52D9-8846-B540-2DA77FB02E37}" type="presParOf" srcId="{5047A261-063A-5440-AFBA-2981ED034013}" destId="{4F573595-F4F7-F843-BE3B-BC4C224AD7ED}" srcOrd="1" destOrd="0" presId="urn:microsoft.com/office/officeart/2008/layout/LinedList"/>
    <dgm:cxn modelId="{FB6F0557-6E92-2745-86BA-08C67BF25F5E}" type="presParOf" srcId="{8DD586A9-3BC9-1F49-925A-AE7985B1234E}" destId="{1650263A-CFCE-F546-B951-C1FC0774633E}" srcOrd="4" destOrd="0" presId="urn:microsoft.com/office/officeart/2008/layout/LinedList"/>
    <dgm:cxn modelId="{8CBB6861-EC8D-AF4A-8363-EC4034AC6246}" type="presParOf" srcId="{8DD586A9-3BC9-1F49-925A-AE7985B1234E}" destId="{0C5D2855-9892-D44B-B822-02EACA6EBF57}" srcOrd="5" destOrd="0" presId="urn:microsoft.com/office/officeart/2008/layout/LinedList"/>
    <dgm:cxn modelId="{2221F8ED-EC4E-654F-AE7E-0749AECC840C}" type="presParOf" srcId="{0C5D2855-9892-D44B-B822-02EACA6EBF57}" destId="{F3BFBD6A-4BF6-BB48-9A82-72B3DCA483A7}" srcOrd="0" destOrd="0" presId="urn:microsoft.com/office/officeart/2008/layout/LinedList"/>
    <dgm:cxn modelId="{6112ADAD-8D26-7B43-BF7B-D1071E39AC79}" type="presParOf" srcId="{0C5D2855-9892-D44B-B822-02EACA6EBF57}" destId="{9D56BA51-95AC-2941-AD44-A315C3BD7D9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FC4F0D-312B-4FBA-952F-56993378EC1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A574B34-6057-4E01-AA44-3CFEF6F04DE0}">
      <dgm:prSet custT="1"/>
      <dgm:spPr/>
      <dgm:t>
        <a:bodyPr/>
        <a:lstStyle/>
        <a:p>
          <a:pPr>
            <a:lnSpc>
              <a:spcPct val="100000"/>
            </a:lnSpc>
          </a:pPr>
          <a:r>
            <a:rPr lang="en-US" sz="3600" dirty="0">
              <a:solidFill>
                <a:schemeClr val="bg1"/>
              </a:solidFill>
            </a:rPr>
            <a:t>What does it look like to be self-controlled?</a:t>
          </a:r>
        </a:p>
      </dgm:t>
    </dgm:pt>
    <dgm:pt modelId="{93CBFD03-1FC3-4BA5-A9D8-04DBF3834A8E}" type="parTrans" cxnId="{FDD70218-4A98-4B4F-92DA-5A595F77331F}">
      <dgm:prSet/>
      <dgm:spPr/>
      <dgm:t>
        <a:bodyPr/>
        <a:lstStyle/>
        <a:p>
          <a:pPr>
            <a:lnSpc>
              <a:spcPct val="100000"/>
            </a:lnSpc>
          </a:pPr>
          <a:endParaRPr lang="en-US" sz="3600">
            <a:solidFill>
              <a:schemeClr val="bg1"/>
            </a:solidFill>
          </a:endParaRPr>
        </a:p>
      </dgm:t>
    </dgm:pt>
    <dgm:pt modelId="{4CCA78BF-9695-4652-9672-2D79151727FB}" type="sibTrans" cxnId="{FDD70218-4A98-4B4F-92DA-5A595F77331F}">
      <dgm:prSet/>
      <dgm:spPr/>
      <dgm:t>
        <a:bodyPr/>
        <a:lstStyle/>
        <a:p>
          <a:pPr>
            <a:lnSpc>
              <a:spcPct val="100000"/>
            </a:lnSpc>
          </a:pPr>
          <a:endParaRPr lang="en-US" sz="3600">
            <a:solidFill>
              <a:schemeClr val="bg1"/>
            </a:solidFill>
          </a:endParaRPr>
        </a:p>
      </dgm:t>
    </dgm:pt>
    <dgm:pt modelId="{878F7DED-7286-455C-93C8-F3B7B64DB86A}">
      <dgm:prSet custT="1"/>
      <dgm:spPr/>
      <dgm:t>
        <a:bodyPr/>
        <a:lstStyle/>
        <a:p>
          <a:pPr>
            <a:lnSpc>
              <a:spcPct val="100000"/>
            </a:lnSpc>
          </a:pPr>
          <a:r>
            <a:rPr lang="en-US" sz="3600">
              <a:solidFill>
                <a:schemeClr val="bg1"/>
              </a:solidFill>
            </a:rPr>
            <a:t>How can you recognize if you are out of control?</a:t>
          </a:r>
        </a:p>
      </dgm:t>
    </dgm:pt>
    <dgm:pt modelId="{CA7ED202-14D4-4D99-9BB0-CA1B695C2513}" type="parTrans" cxnId="{E51A5547-23AB-4828-9C34-192553C4DAF1}">
      <dgm:prSet/>
      <dgm:spPr/>
      <dgm:t>
        <a:bodyPr/>
        <a:lstStyle/>
        <a:p>
          <a:pPr>
            <a:lnSpc>
              <a:spcPct val="100000"/>
            </a:lnSpc>
          </a:pPr>
          <a:endParaRPr lang="en-US" sz="3600">
            <a:solidFill>
              <a:schemeClr val="bg1"/>
            </a:solidFill>
          </a:endParaRPr>
        </a:p>
      </dgm:t>
    </dgm:pt>
    <dgm:pt modelId="{9A043206-F1EC-4E0A-BDB9-0509C48F9FED}" type="sibTrans" cxnId="{E51A5547-23AB-4828-9C34-192553C4DAF1}">
      <dgm:prSet/>
      <dgm:spPr/>
      <dgm:t>
        <a:bodyPr/>
        <a:lstStyle/>
        <a:p>
          <a:pPr>
            <a:lnSpc>
              <a:spcPct val="100000"/>
            </a:lnSpc>
          </a:pPr>
          <a:endParaRPr lang="en-US" sz="3600">
            <a:solidFill>
              <a:schemeClr val="bg1"/>
            </a:solidFill>
          </a:endParaRPr>
        </a:p>
      </dgm:t>
    </dgm:pt>
    <dgm:pt modelId="{B2364D5A-217F-4E97-9F0A-6B9DE9C71EE1}">
      <dgm:prSet custT="1"/>
      <dgm:spPr/>
      <dgm:t>
        <a:bodyPr/>
        <a:lstStyle/>
        <a:p>
          <a:pPr>
            <a:lnSpc>
              <a:spcPct val="100000"/>
            </a:lnSpc>
          </a:pPr>
          <a:r>
            <a:rPr lang="en-US" sz="3600" dirty="0">
              <a:solidFill>
                <a:schemeClr val="bg1"/>
              </a:solidFill>
            </a:rPr>
            <a:t>If you are out of control, what do you need to do?</a:t>
          </a:r>
        </a:p>
      </dgm:t>
    </dgm:pt>
    <dgm:pt modelId="{F73999FE-0EE3-46B3-91F7-8CAC5323AFBE}" type="parTrans" cxnId="{ABB378F4-F5D8-431E-9E25-603CFE10C415}">
      <dgm:prSet/>
      <dgm:spPr/>
      <dgm:t>
        <a:bodyPr/>
        <a:lstStyle/>
        <a:p>
          <a:pPr>
            <a:lnSpc>
              <a:spcPct val="100000"/>
            </a:lnSpc>
          </a:pPr>
          <a:endParaRPr lang="en-US" sz="3600">
            <a:solidFill>
              <a:schemeClr val="bg1"/>
            </a:solidFill>
          </a:endParaRPr>
        </a:p>
      </dgm:t>
    </dgm:pt>
    <dgm:pt modelId="{FB52F55A-4614-479E-86D4-6A048414CAB5}" type="sibTrans" cxnId="{ABB378F4-F5D8-431E-9E25-603CFE10C415}">
      <dgm:prSet/>
      <dgm:spPr/>
      <dgm:t>
        <a:bodyPr/>
        <a:lstStyle/>
        <a:p>
          <a:pPr>
            <a:lnSpc>
              <a:spcPct val="100000"/>
            </a:lnSpc>
          </a:pPr>
          <a:endParaRPr lang="en-US" sz="3600">
            <a:solidFill>
              <a:schemeClr val="bg1"/>
            </a:solidFill>
          </a:endParaRPr>
        </a:p>
      </dgm:t>
    </dgm:pt>
    <dgm:pt modelId="{AA0ECEAF-4CAE-0C45-BDE8-1362C756C5FE}" type="pres">
      <dgm:prSet presAssocID="{8FFC4F0D-312B-4FBA-952F-56993378EC13}" presName="vert0" presStyleCnt="0">
        <dgm:presLayoutVars>
          <dgm:dir/>
          <dgm:animOne val="branch"/>
          <dgm:animLvl val="lvl"/>
        </dgm:presLayoutVars>
      </dgm:prSet>
      <dgm:spPr/>
      <dgm:t>
        <a:bodyPr/>
        <a:lstStyle/>
        <a:p>
          <a:endParaRPr lang="en-US"/>
        </a:p>
      </dgm:t>
    </dgm:pt>
    <dgm:pt modelId="{7538E813-5D84-FA4F-9BD5-9D8FBBA6B297}" type="pres">
      <dgm:prSet presAssocID="{5A574B34-6057-4E01-AA44-3CFEF6F04DE0}" presName="thickLine" presStyleLbl="alignNode1" presStyleIdx="0" presStyleCnt="3"/>
      <dgm:spPr/>
    </dgm:pt>
    <dgm:pt modelId="{49A26A4C-78A9-4548-8A4E-2E5CFC7CD0BF}" type="pres">
      <dgm:prSet presAssocID="{5A574B34-6057-4E01-AA44-3CFEF6F04DE0}" presName="horz1" presStyleCnt="0"/>
      <dgm:spPr/>
    </dgm:pt>
    <dgm:pt modelId="{2738562C-5EEF-D945-8E49-97189513CD79}" type="pres">
      <dgm:prSet presAssocID="{5A574B34-6057-4E01-AA44-3CFEF6F04DE0}" presName="tx1" presStyleLbl="revTx" presStyleIdx="0" presStyleCnt="3"/>
      <dgm:spPr/>
      <dgm:t>
        <a:bodyPr/>
        <a:lstStyle/>
        <a:p>
          <a:endParaRPr lang="en-US"/>
        </a:p>
      </dgm:t>
    </dgm:pt>
    <dgm:pt modelId="{19D04932-13BD-5D42-90D9-024C00224087}" type="pres">
      <dgm:prSet presAssocID="{5A574B34-6057-4E01-AA44-3CFEF6F04DE0}" presName="vert1" presStyleCnt="0"/>
      <dgm:spPr/>
    </dgm:pt>
    <dgm:pt modelId="{D7345FF8-3450-F242-98F3-11133351A5A5}" type="pres">
      <dgm:prSet presAssocID="{878F7DED-7286-455C-93C8-F3B7B64DB86A}" presName="thickLine" presStyleLbl="alignNode1" presStyleIdx="1" presStyleCnt="3"/>
      <dgm:spPr/>
    </dgm:pt>
    <dgm:pt modelId="{AD708E48-A700-F345-85F2-08B496438F9F}" type="pres">
      <dgm:prSet presAssocID="{878F7DED-7286-455C-93C8-F3B7B64DB86A}" presName="horz1" presStyleCnt="0"/>
      <dgm:spPr/>
    </dgm:pt>
    <dgm:pt modelId="{35F68CDB-9FB5-9E4E-8719-C6EE5AD61E4E}" type="pres">
      <dgm:prSet presAssocID="{878F7DED-7286-455C-93C8-F3B7B64DB86A}" presName="tx1" presStyleLbl="revTx" presStyleIdx="1" presStyleCnt="3"/>
      <dgm:spPr/>
      <dgm:t>
        <a:bodyPr/>
        <a:lstStyle/>
        <a:p>
          <a:endParaRPr lang="en-US"/>
        </a:p>
      </dgm:t>
    </dgm:pt>
    <dgm:pt modelId="{DEC5DBF2-A7C3-6A4F-A882-235E210EC16F}" type="pres">
      <dgm:prSet presAssocID="{878F7DED-7286-455C-93C8-F3B7B64DB86A}" presName="vert1" presStyleCnt="0"/>
      <dgm:spPr/>
    </dgm:pt>
    <dgm:pt modelId="{16793A54-C6A1-5B41-9668-3D1E195EA2CF}" type="pres">
      <dgm:prSet presAssocID="{B2364D5A-217F-4E97-9F0A-6B9DE9C71EE1}" presName="thickLine" presStyleLbl="alignNode1" presStyleIdx="2" presStyleCnt="3"/>
      <dgm:spPr/>
    </dgm:pt>
    <dgm:pt modelId="{39355372-5291-1D44-8187-A50FF69116A7}" type="pres">
      <dgm:prSet presAssocID="{B2364D5A-217F-4E97-9F0A-6B9DE9C71EE1}" presName="horz1" presStyleCnt="0"/>
      <dgm:spPr/>
    </dgm:pt>
    <dgm:pt modelId="{9271BDC1-56D0-B443-B251-3E843CCD2704}" type="pres">
      <dgm:prSet presAssocID="{B2364D5A-217F-4E97-9F0A-6B9DE9C71EE1}" presName="tx1" presStyleLbl="revTx" presStyleIdx="2" presStyleCnt="3"/>
      <dgm:spPr/>
      <dgm:t>
        <a:bodyPr/>
        <a:lstStyle/>
        <a:p>
          <a:endParaRPr lang="en-US"/>
        </a:p>
      </dgm:t>
    </dgm:pt>
    <dgm:pt modelId="{CB066D2D-709E-5940-87E3-0856C8281CC9}" type="pres">
      <dgm:prSet presAssocID="{B2364D5A-217F-4E97-9F0A-6B9DE9C71EE1}" presName="vert1" presStyleCnt="0"/>
      <dgm:spPr/>
    </dgm:pt>
  </dgm:ptLst>
  <dgm:cxnLst>
    <dgm:cxn modelId="{F291BF01-CAD7-BE49-A2F2-2C3670A7C953}" type="presOf" srcId="{5A574B34-6057-4E01-AA44-3CFEF6F04DE0}" destId="{2738562C-5EEF-D945-8E49-97189513CD79}" srcOrd="0" destOrd="0" presId="urn:microsoft.com/office/officeart/2008/layout/LinedList"/>
    <dgm:cxn modelId="{BD4968C2-8D1D-7647-A709-6F18546D664A}" type="presOf" srcId="{8FFC4F0D-312B-4FBA-952F-56993378EC13}" destId="{AA0ECEAF-4CAE-0C45-BDE8-1362C756C5FE}" srcOrd="0" destOrd="0" presId="urn:microsoft.com/office/officeart/2008/layout/LinedList"/>
    <dgm:cxn modelId="{E51A5547-23AB-4828-9C34-192553C4DAF1}" srcId="{8FFC4F0D-312B-4FBA-952F-56993378EC13}" destId="{878F7DED-7286-455C-93C8-F3B7B64DB86A}" srcOrd="1" destOrd="0" parTransId="{CA7ED202-14D4-4D99-9BB0-CA1B695C2513}" sibTransId="{9A043206-F1EC-4E0A-BDB9-0509C48F9FED}"/>
    <dgm:cxn modelId="{98A0A4FC-B23B-3C42-9FB4-4569D2AE99CA}" type="presOf" srcId="{B2364D5A-217F-4E97-9F0A-6B9DE9C71EE1}" destId="{9271BDC1-56D0-B443-B251-3E843CCD2704}" srcOrd="0" destOrd="0" presId="urn:microsoft.com/office/officeart/2008/layout/LinedList"/>
    <dgm:cxn modelId="{FDD70218-4A98-4B4F-92DA-5A595F77331F}" srcId="{8FFC4F0D-312B-4FBA-952F-56993378EC13}" destId="{5A574B34-6057-4E01-AA44-3CFEF6F04DE0}" srcOrd="0" destOrd="0" parTransId="{93CBFD03-1FC3-4BA5-A9D8-04DBF3834A8E}" sibTransId="{4CCA78BF-9695-4652-9672-2D79151727FB}"/>
    <dgm:cxn modelId="{2FEB7073-B3E4-B04D-9640-005250418CCE}" type="presOf" srcId="{878F7DED-7286-455C-93C8-F3B7B64DB86A}" destId="{35F68CDB-9FB5-9E4E-8719-C6EE5AD61E4E}" srcOrd="0" destOrd="0" presId="urn:microsoft.com/office/officeart/2008/layout/LinedList"/>
    <dgm:cxn modelId="{ABB378F4-F5D8-431E-9E25-603CFE10C415}" srcId="{8FFC4F0D-312B-4FBA-952F-56993378EC13}" destId="{B2364D5A-217F-4E97-9F0A-6B9DE9C71EE1}" srcOrd="2" destOrd="0" parTransId="{F73999FE-0EE3-46B3-91F7-8CAC5323AFBE}" sibTransId="{FB52F55A-4614-479E-86D4-6A048414CAB5}"/>
    <dgm:cxn modelId="{5DA1E912-0EAB-8E4E-BAB7-F5BDE8B5E394}" type="presParOf" srcId="{AA0ECEAF-4CAE-0C45-BDE8-1362C756C5FE}" destId="{7538E813-5D84-FA4F-9BD5-9D8FBBA6B297}" srcOrd="0" destOrd="0" presId="urn:microsoft.com/office/officeart/2008/layout/LinedList"/>
    <dgm:cxn modelId="{12B49FCC-A330-D142-871C-136E63D6E00E}" type="presParOf" srcId="{AA0ECEAF-4CAE-0C45-BDE8-1362C756C5FE}" destId="{49A26A4C-78A9-4548-8A4E-2E5CFC7CD0BF}" srcOrd="1" destOrd="0" presId="urn:microsoft.com/office/officeart/2008/layout/LinedList"/>
    <dgm:cxn modelId="{294BAE38-7E0F-7448-A4F0-413E487E2652}" type="presParOf" srcId="{49A26A4C-78A9-4548-8A4E-2E5CFC7CD0BF}" destId="{2738562C-5EEF-D945-8E49-97189513CD79}" srcOrd="0" destOrd="0" presId="urn:microsoft.com/office/officeart/2008/layout/LinedList"/>
    <dgm:cxn modelId="{19059A0B-EA9A-6A4C-8EEC-A9D312857CDD}" type="presParOf" srcId="{49A26A4C-78A9-4548-8A4E-2E5CFC7CD0BF}" destId="{19D04932-13BD-5D42-90D9-024C00224087}" srcOrd="1" destOrd="0" presId="urn:microsoft.com/office/officeart/2008/layout/LinedList"/>
    <dgm:cxn modelId="{073BED46-F4B5-614F-8472-76AFC0E52FD4}" type="presParOf" srcId="{AA0ECEAF-4CAE-0C45-BDE8-1362C756C5FE}" destId="{D7345FF8-3450-F242-98F3-11133351A5A5}" srcOrd="2" destOrd="0" presId="urn:microsoft.com/office/officeart/2008/layout/LinedList"/>
    <dgm:cxn modelId="{409F14FA-B381-3E42-A977-06F56A7826DB}" type="presParOf" srcId="{AA0ECEAF-4CAE-0C45-BDE8-1362C756C5FE}" destId="{AD708E48-A700-F345-85F2-08B496438F9F}" srcOrd="3" destOrd="0" presId="urn:microsoft.com/office/officeart/2008/layout/LinedList"/>
    <dgm:cxn modelId="{304A8567-25E9-6942-81B8-D9D0E512507E}" type="presParOf" srcId="{AD708E48-A700-F345-85F2-08B496438F9F}" destId="{35F68CDB-9FB5-9E4E-8719-C6EE5AD61E4E}" srcOrd="0" destOrd="0" presId="urn:microsoft.com/office/officeart/2008/layout/LinedList"/>
    <dgm:cxn modelId="{C4D6F217-C95D-FD4C-BE85-E7C132439895}" type="presParOf" srcId="{AD708E48-A700-F345-85F2-08B496438F9F}" destId="{DEC5DBF2-A7C3-6A4F-A882-235E210EC16F}" srcOrd="1" destOrd="0" presId="urn:microsoft.com/office/officeart/2008/layout/LinedList"/>
    <dgm:cxn modelId="{3DE1D79C-A6F3-5B46-A24A-3D215F578471}" type="presParOf" srcId="{AA0ECEAF-4CAE-0C45-BDE8-1362C756C5FE}" destId="{16793A54-C6A1-5B41-9668-3D1E195EA2CF}" srcOrd="4" destOrd="0" presId="urn:microsoft.com/office/officeart/2008/layout/LinedList"/>
    <dgm:cxn modelId="{588A1890-18C9-5D46-8BE5-F304E7179546}" type="presParOf" srcId="{AA0ECEAF-4CAE-0C45-BDE8-1362C756C5FE}" destId="{39355372-5291-1D44-8187-A50FF69116A7}" srcOrd="5" destOrd="0" presId="urn:microsoft.com/office/officeart/2008/layout/LinedList"/>
    <dgm:cxn modelId="{92E2A59C-A1BB-6A43-B574-450DB683B78B}" type="presParOf" srcId="{39355372-5291-1D44-8187-A50FF69116A7}" destId="{9271BDC1-56D0-B443-B251-3E843CCD2704}" srcOrd="0" destOrd="0" presId="urn:microsoft.com/office/officeart/2008/layout/LinedList"/>
    <dgm:cxn modelId="{BDECB962-2587-AF43-9519-A36BDAEE0731}" type="presParOf" srcId="{39355372-5291-1D44-8187-A50FF69116A7}" destId="{CB066D2D-709E-5940-87E3-0856C8281CC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D2DA4-A451-C04D-9D81-EBD670364AB8}">
      <dsp:nvSpPr>
        <dsp:cNvPr id="0" name=""/>
        <dsp:cNvSpPr/>
      </dsp:nvSpPr>
      <dsp:spPr>
        <a:xfrm>
          <a:off x="0" y="20448"/>
          <a:ext cx="6263640" cy="1032854"/>
        </a:xfrm>
        <a:prstGeom prst="roundRect">
          <a:avLst/>
        </a:prstGeom>
        <a:solidFill>
          <a:srgbClr val="4160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a:latin typeface="Calibri" panose="020F0502020204030204" pitchFamily="34" charset="0"/>
              <a:cs typeface="Calibri" panose="020F0502020204030204" pitchFamily="34" charset="0"/>
            </a:rPr>
            <a:t>P = Identify the PROBLEM</a:t>
          </a:r>
        </a:p>
      </dsp:txBody>
      <dsp:txXfrm>
        <a:off x="50420" y="70868"/>
        <a:ext cx="6162800" cy="932014"/>
      </dsp:txXfrm>
    </dsp:sp>
    <dsp:sp modelId="{F687DF94-5C6F-BA4A-9BF3-3110A627675C}">
      <dsp:nvSpPr>
        <dsp:cNvPr id="0" name=""/>
        <dsp:cNvSpPr/>
      </dsp:nvSpPr>
      <dsp:spPr>
        <a:xfrm>
          <a:off x="0" y="1128182"/>
          <a:ext cx="6263640" cy="1032854"/>
        </a:xfrm>
        <a:prstGeom prst="roundRect">
          <a:avLst/>
        </a:prstGeom>
        <a:solidFill>
          <a:srgbClr val="3690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a:latin typeface="Calibri" panose="020F0502020204030204" pitchFamily="34" charset="0"/>
              <a:cs typeface="Calibri" panose="020F0502020204030204" pitchFamily="34" charset="0"/>
            </a:rPr>
            <a:t>E = EXAMINE yourself</a:t>
          </a:r>
        </a:p>
      </dsp:txBody>
      <dsp:txXfrm>
        <a:off x="50420" y="1178602"/>
        <a:ext cx="6162800" cy="932014"/>
      </dsp:txXfrm>
    </dsp:sp>
    <dsp:sp modelId="{A88443EA-CBE3-754D-BD51-EEA5F52D444C}">
      <dsp:nvSpPr>
        <dsp:cNvPr id="0" name=""/>
        <dsp:cNvSpPr/>
      </dsp:nvSpPr>
      <dsp:spPr>
        <a:xfrm>
          <a:off x="0" y="2235916"/>
          <a:ext cx="6263640" cy="1032854"/>
        </a:xfrm>
        <a:prstGeom prst="roundRect">
          <a:avLst/>
        </a:prstGeom>
        <a:solidFill>
          <a:srgbClr val="2DC1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a:latin typeface="Calibri" panose="020F0502020204030204" pitchFamily="34" charset="0"/>
              <a:cs typeface="Calibri" panose="020F0502020204030204" pitchFamily="34" charset="0"/>
            </a:rPr>
            <a:t>A = seek out ADVICE</a:t>
          </a:r>
        </a:p>
      </dsp:txBody>
      <dsp:txXfrm>
        <a:off x="50420" y="2286336"/>
        <a:ext cx="6162800" cy="932014"/>
      </dsp:txXfrm>
    </dsp:sp>
    <dsp:sp modelId="{9ADF9D2D-8EA2-FB43-A3DD-653931A7A210}">
      <dsp:nvSpPr>
        <dsp:cNvPr id="0" name=""/>
        <dsp:cNvSpPr/>
      </dsp:nvSpPr>
      <dsp:spPr>
        <a:xfrm>
          <a:off x="0" y="3343651"/>
          <a:ext cx="6263640" cy="1032854"/>
        </a:xfrm>
        <a:prstGeom prst="roundRect">
          <a:avLst/>
        </a:prstGeom>
        <a:solidFill>
          <a:srgbClr val="8DCF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a:latin typeface="Calibri" panose="020F0502020204030204" pitchFamily="34" charset="0"/>
              <a:cs typeface="Calibri" panose="020F0502020204030204" pitchFamily="34" charset="0"/>
            </a:rPr>
            <a:t>C = CONSIDER the outcome</a:t>
          </a:r>
        </a:p>
      </dsp:txBody>
      <dsp:txXfrm>
        <a:off x="50420" y="3394071"/>
        <a:ext cx="6162800" cy="932014"/>
      </dsp:txXfrm>
    </dsp:sp>
    <dsp:sp modelId="{DA144BA8-8277-E540-BEFD-315D1565730E}">
      <dsp:nvSpPr>
        <dsp:cNvPr id="0" name=""/>
        <dsp:cNvSpPr/>
      </dsp:nvSpPr>
      <dsp:spPr>
        <a:xfrm>
          <a:off x="0" y="4451385"/>
          <a:ext cx="6263640" cy="1032854"/>
        </a:xfrm>
        <a:prstGeom prst="roundRect">
          <a:avLst/>
        </a:prstGeom>
        <a:solidFill>
          <a:srgbClr val="D1B7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341313" lvl="0" indent="-341313" algn="l" defTabSz="1155700">
            <a:lnSpc>
              <a:spcPct val="90000"/>
            </a:lnSpc>
            <a:spcBef>
              <a:spcPct val="0"/>
            </a:spcBef>
            <a:spcAft>
              <a:spcPct val="35000"/>
            </a:spcAft>
          </a:pPr>
          <a:r>
            <a:rPr lang="en-US" sz="2600" b="1" kern="1200" dirty="0">
              <a:latin typeface="Calibri" panose="020F0502020204030204" pitchFamily="34" charset="0"/>
              <a:cs typeface="Calibri" panose="020F0502020204030204" pitchFamily="34" charset="0"/>
            </a:rPr>
            <a:t>E = EXHIBIT the skills of a self-controlled person</a:t>
          </a:r>
        </a:p>
      </dsp:txBody>
      <dsp:txXfrm>
        <a:off x="50420" y="4501805"/>
        <a:ext cx="6162800"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62DEB-BE43-8E4E-A788-340716C3AAFA}">
      <dsp:nvSpPr>
        <dsp:cNvPr id="0" name=""/>
        <dsp:cNvSpPr/>
      </dsp:nvSpPr>
      <dsp:spPr>
        <a:xfrm>
          <a:off x="0" y="0"/>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86703-C022-A141-BADC-21725CB2E088}">
      <dsp:nvSpPr>
        <dsp:cNvPr id="0" name=""/>
        <dsp:cNvSpPr/>
      </dsp:nvSpPr>
      <dsp:spPr>
        <a:xfrm>
          <a:off x="0" y="0"/>
          <a:ext cx="6263640" cy="2279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100000"/>
            </a:lnSpc>
            <a:spcBef>
              <a:spcPct val="0"/>
            </a:spcBef>
            <a:spcAft>
              <a:spcPct val="35000"/>
            </a:spcAft>
          </a:pPr>
          <a:r>
            <a:rPr lang="en-US" sz="3600" kern="1200" dirty="0">
              <a:solidFill>
                <a:schemeClr val="bg1"/>
              </a:solidFill>
            </a:rPr>
            <a:t>If you can first identify the problem or the trigger, you can begin to find a solution.</a:t>
          </a:r>
        </a:p>
      </dsp:txBody>
      <dsp:txXfrm>
        <a:off x="0" y="0"/>
        <a:ext cx="6263640" cy="2279176"/>
      </dsp:txXfrm>
    </dsp:sp>
    <dsp:sp modelId="{2EB47493-2AF8-F443-9242-8F99FC32CA9A}">
      <dsp:nvSpPr>
        <dsp:cNvPr id="0" name=""/>
        <dsp:cNvSpPr/>
      </dsp:nvSpPr>
      <dsp:spPr>
        <a:xfrm>
          <a:off x="0" y="2279176"/>
          <a:ext cx="6263640" cy="0"/>
        </a:xfrm>
        <a:prstGeom prst="line">
          <a:avLst/>
        </a:prstGeom>
        <a:solidFill>
          <a:schemeClr val="accent2">
            <a:hueOff val="4681519"/>
            <a:satOff val="-5839"/>
            <a:lumOff val="1373"/>
            <a:alphaOff val="0"/>
          </a:schemeClr>
        </a:solidFill>
        <a:ln w="12700" cap="flat" cmpd="sng" algn="ctr">
          <a:solidFill>
            <a:schemeClr val="accent2">
              <a:hueOff val="4681519"/>
              <a:satOff val="-5839"/>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A8BCE-7E1D-6A43-8EB9-524716A69509}">
      <dsp:nvSpPr>
        <dsp:cNvPr id="0" name=""/>
        <dsp:cNvSpPr/>
      </dsp:nvSpPr>
      <dsp:spPr>
        <a:xfrm>
          <a:off x="0" y="2279176"/>
          <a:ext cx="6263640" cy="2279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100000"/>
            </a:lnSpc>
            <a:spcBef>
              <a:spcPct val="0"/>
            </a:spcBef>
            <a:spcAft>
              <a:spcPct val="35000"/>
            </a:spcAft>
          </a:pPr>
          <a:r>
            <a:rPr lang="en-US" sz="3600" kern="1200" dirty="0">
              <a:solidFill>
                <a:schemeClr val="bg1"/>
              </a:solidFill>
            </a:rPr>
            <a:t>If you don’t know the issue, you can feel very overwhelmed, which makes it harder to sort through your emotions.</a:t>
          </a:r>
        </a:p>
      </dsp:txBody>
      <dsp:txXfrm>
        <a:off x="0" y="2279176"/>
        <a:ext cx="6263640" cy="22791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9532C-C1CF-7C48-A186-C652D2612E26}">
      <dsp:nvSpPr>
        <dsp:cNvPr id="0" name=""/>
        <dsp:cNvSpPr/>
      </dsp:nvSpPr>
      <dsp:spPr>
        <a:xfrm>
          <a:off x="0" y="2339"/>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4BE00-F907-9D4E-9177-0B172828F15A}">
      <dsp:nvSpPr>
        <dsp:cNvPr id="0" name=""/>
        <dsp:cNvSpPr/>
      </dsp:nvSpPr>
      <dsp:spPr>
        <a:xfrm>
          <a:off x="0" y="2339"/>
          <a:ext cx="6263640" cy="1913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100000"/>
            </a:lnSpc>
            <a:spcBef>
              <a:spcPct val="0"/>
            </a:spcBef>
            <a:spcAft>
              <a:spcPct val="35000"/>
            </a:spcAft>
          </a:pPr>
          <a:r>
            <a:rPr lang="en-US" sz="3600" kern="1200" dirty="0">
              <a:solidFill>
                <a:schemeClr val="bg1"/>
              </a:solidFill>
            </a:rPr>
            <a:t>Sometimes when we face challenges, it can be helpful to get advice.</a:t>
          </a:r>
        </a:p>
      </dsp:txBody>
      <dsp:txXfrm>
        <a:off x="0" y="2339"/>
        <a:ext cx="6263640" cy="1913739"/>
      </dsp:txXfrm>
    </dsp:sp>
    <dsp:sp modelId="{C3E1FA3D-4467-6B48-AA0E-260D329202CE}">
      <dsp:nvSpPr>
        <dsp:cNvPr id="0" name=""/>
        <dsp:cNvSpPr/>
      </dsp:nvSpPr>
      <dsp:spPr>
        <a:xfrm>
          <a:off x="0" y="1916078"/>
          <a:ext cx="6263640" cy="0"/>
        </a:xfrm>
        <a:prstGeom prst="line">
          <a:avLst/>
        </a:prstGeom>
        <a:solidFill>
          <a:schemeClr val="accent2">
            <a:hueOff val="2340759"/>
            <a:satOff val="-2919"/>
            <a:lumOff val="686"/>
            <a:alphaOff val="0"/>
          </a:schemeClr>
        </a:solidFill>
        <a:ln w="12700" cap="flat" cmpd="sng" algn="ctr">
          <a:solidFill>
            <a:schemeClr val="accent2">
              <a:hueOff val="2340759"/>
              <a:satOff val="-2919"/>
              <a:lumOff val="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4280A8-3D38-AA4E-BB7C-82346DC73D92}">
      <dsp:nvSpPr>
        <dsp:cNvPr id="0" name=""/>
        <dsp:cNvSpPr/>
      </dsp:nvSpPr>
      <dsp:spPr>
        <a:xfrm>
          <a:off x="0" y="1916078"/>
          <a:ext cx="6263640" cy="1672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100000"/>
            </a:lnSpc>
            <a:spcBef>
              <a:spcPct val="0"/>
            </a:spcBef>
            <a:spcAft>
              <a:spcPct val="35000"/>
            </a:spcAft>
          </a:pPr>
          <a:r>
            <a:rPr lang="en-US" sz="3600" kern="1200">
              <a:solidFill>
                <a:schemeClr val="bg1"/>
              </a:solidFill>
            </a:rPr>
            <a:t>Who are some people you can ask for advice?</a:t>
          </a:r>
        </a:p>
      </dsp:txBody>
      <dsp:txXfrm>
        <a:off x="0" y="1916078"/>
        <a:ext cx="6263640" cy="1672531"/>
      </dsp:txXfrm>
    </dsp:sp>
    <dsp:sp modelId="{1650263A-CFCE-F546-B951-C1FC0774633E}">
      <dsp:nvSpPr>
        <dsp:cNvPr id="0" name=""/>
        <dsp:cNvSpPr/>
      </dsp:nvSpPr>
      <dsp:spPr>
        <a:xfrm>
          <a:off x="0" y="3588609"/>
          <a:ext cx="6263640" cy="0"/>
        </a:xfrm>
        <a:prstGeom prst="line">
          <a:avLst/>
        </a:prstGeom>
        <a:solidFill>
          <a:schemeClr val="accent2">
            <a:hueOff val="4681519"/>
            <a:satOff val="-5839"/>
            <a:lumOff val="1373"/>
            <a:alphaOff val="0"/>
          </a:schemeClr>
        </a:solidFill>
        <a:ln w="12700" cap="flat" cmpd="sng" algn="ctr">
          <a:solidFill>
            <a:schemeClr val="accent2">
              <a:hueOff val="4681519"/>
              <a:satOff val="-5839"/>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FBD6A-4BF6-BB48-9A82-72B3DCA483A7}">
      <dsp:nvSpPr>
        <dsp:cNvPr id="0" name=""/>
        <dsp:cNvSpPr/>
      </dsp:nvSpPr>
      <dsp:spPr>
        <a:xfrm>
          <a:off x="0" y="3588609"/>
          <a:ext cx="6263640" cy="1913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100000"/>
            </a:lnSpc>
            <a:spcBef>
              <a:spcPct val="0"/>
            </a:spcBef>
            <a:spcAft>
              <a:spcPct val="35000"/>
            </a:spcAft>
          </a:pPr>
          <a:r>
            <a:rPr lang="en-US" sz="3600" kern="1200">
              <a:solidFill>
                <a:schemeClr val="bg1"/>
              </a:solidFill>
            </a:rPr>
            <a:t>Why might it be helpful to find someone who is outside of the problem?</a:t>
          </a:r>
        </a:p>
      </dsp:txBody>
      <dsp:txXfrm>
        <a:off x="0" y="3588609"/>
        <a:ext cx="6263640" cy="19137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8E813-5D84-FA4F-9BD5-9D8FBBA6B297}">
      <dsp:nvSpPr>
        <dsp:cNvPr id="0" name=""/>
        <dsp:cNvSpPr/>
      </dsp:nvSpPr>
      <dsp:spPr>
        <a:xfrm>
          <a:off x="0" y="2389"/>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8562C-5EEF-D945-8E49-97189513CD79}">
      <dsp:nvSpPr>
        <dsp:cNvPr id="0" name=""/>
        <dsp:cNvSpPr/>
      </dsp:nvSpPr>
      <dsp:spPr>
        <a:xfrm>
          <a:off x="0" y="2389"/>
          <a:ext cx="6263640" cy="1629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100000"/>
            </a:lnSpc>
            <a:spcBef>
              <a:spcPct val="0"/>
            </a:spcBef>
            <a:spcAft>
              <a:spcPct val="35000"/>
            </a:spcAft>
          </a:pPr>
          <a:r>
            <a:rPr lang="en-US" sz="3600" kern="1200" dirty="0">
              <a:solidFill>
                <a:schemeClr val="bg1"/>
              </a:solidFill>
            </a:rPr>
            <a:t>What does it look like to be self-controlled?</a:t>
          </a:r>
        </a:p>
      </dsp:txBody>
      <dsp:txXfrm>
        <a:off x="0" y="2389"/>
        <a:ext cx="6263640" cy="1629508"/>
      </dsp:txXfrm>
    </dsp:sp>
    <dsp:sp modelId="{D7345FF8-3450-F242-98F3-11133351A5A5}">
      <dsp:nvSpPr>
        <dsp:cNvPr id="0" name=""/>
        <dsp:cNvSpPr/>
      </dsp:nvSpPr>
      <dsp:spPr>
        <a:xfrm>
          <a:off x="0" y="1631897"/>
          <a:ext cx="6263640" cy="0"/>
        </a:xfrm>
        <a:prstGeom prst="line">
          <a:avLst/>
        </a:prstGeom>
        <a:solidFill>
          <a:schemeClr val="accent2">
            <a:hueOff val="2340759"/>
            <a:satOff val="-2919"/>
            <a:lumOff val="686"/>
            <a:alphaOff val="0"/>
          </a:schemeClr>
        </a:solidFill>
        <a:ln w="12700" cap="flat" cmpd="sng" algn="ctr">
          <a:solidFill>
            <a:schemeClr val="accent2">
              <a:hueOff val="2340759"/>
              <a:satOff val="-2919"/>
              <a:lumOff val="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68CDB-9FB5-9E4E-8719-C6EE5AD61E4E}">
      <dsp:nvSpPr>
        <dsp:cNvPr id="0" name=""/>
        <dsp:cNvSpPr/>
      </dsp:nvSpPr>
      <dsp:spPr>
        <a:xfrm>
          <a:off x="0" y="1631897"/>
          <a:ext cx="6263640" cy="1629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100000"/>
            </a:lnSpc>
            <a:spcBef>
              <a:spcPct val="0"/>
            </a:spcBef>
            <a:spcAft>
              <a:spcPct val="35000"/>
            </a:spcAft>
          </a:pPr>
          <a:r>
            <a:rPr lang="en-US" sz="3600" kern="1200">
              <a:solidFill>
                <a:schemeClr val="bg1"/>
              </a:solidFill>
            </a:rPr>
            <a:t>How can you recognize if you are out of control?</a:t>
          </a:r>
        </a:p>
      </dsp:txBody>
      <dsp:txXfrm>
        <a:off x="0" y="1631897"/>
        <a:ext cx="6263640" cy="1629508"/>
      </dsp:txXfrm>
    </dsp:sp>
    <dsp:sp modelId="{16793A54-C6A1-5B41-9668-3D1E195EA2CF}">
      <dsp:nvSpPr>
        <dsp:cNvPr id="0" name=""/>
        <dsp:cNvSpPr/>
      </dsp:nvSpPr>
      <dsp:spPr>
        <a:xfrm>
          <a:off x="0" y="3261406"/>
          <a:ext cx="6263640" cy="0"/>
        </a:xfrm>
        <a:prstGeom prst="line">
          <a:avLst/>
        </a:prstGeom>
        <a:solidFill>
          <a:schemeClr val="accent2">
            <a:hueOff val="4681519"/>
            <a:satOff val="-5839"/>
            <a:lumOff val="1373"/>
            <a:alphaOff val="0"/>
          </a:schemeClr>
        </a:solidFill>
        <a:ln w="12700" cap="flat" cmpd="sng" algn="ctr">
          <a:solidFill>
            <a:schemeClr val="accent2">
              <a:hueOff val="4681519"/>
              <a:satOff val="-5839"/>
              <a:lumOff val="1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1BDC1-56D0-B443-B251-3E843CCD2704}">
      <dsp:nvSpPr>
        <dsp:cNvPr id="0" name=""/>
        <dsp:cNvSpPr/>
      </dsp:nvSpPr>
      <dsp:spPr>
        <a:xfrm>
          <a:off x="0" y="3261406"/>
          <a:ext cx="6263640" cy="1629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100000"/>
            </a:lnSpc>
            <a:spcBef>
              <a:spcPct val="0"/>
            </a:spcBef>
            <a:spcAft>
              <a:spcPct val="35000"/>
            </a:spcAft>
          </a:pPr>
          <a:r>
            <a:rPr lang="en-US" sz="3600" kern="1200" dirty="0">
              <a:solidFill>
                <a:schemeClr val="bg1"/>
              </a:solidFill>
            </a:rPr>
            <a:t>If you are out of control, what do you need to do?</a:t>
          </a:r>
        </a:p>
      </dsp:txBody>
      <dsp:txXfrm>
        <a:off x="0" y="3261406"/>
        <a:ext cx="6263640" cy="16295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24B47-25EF-46C4-BE6F-65DF1E22443E}"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1B45B-0BFC-44EE-8D0C-E5AB0E74D8B7}" type="slidenum">
              <a:rPr lang="en-US" smtClean="0"/>
              <a:t>‹#›</a:t>
            </a:fld>
            <a:endParaRPr lang="en-US"/>
          </a:p>
        </p:txBody>
      </p:sp>
    </p:spTree>
    <p:extLst>
      <p:ext uri="{BB962C8B-B14F-4D97-AF65-F5344CB8AC3E}">
        <p14:creationId xmlns:p14="http://schemas.microsoft.com/office/powerpoint/2010/main" val="190624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lesson helps students identify their triggers and learn ways to manage difficult emotions.  The brief “do now” gives them an opportunity to think about the last few times they experienced such emotions.  [Make sure you have enough copies of the “emotional triggers checklist” found on page 70 of the teacher’s manual to distribute one to each student at the end of slide 6]</a:t>
            </a:r>
          </a:p>
        </p:txBody>
      </p:sp>
      <p:sp>
        <p:nvSpPr>
          <p:cNvPr id="4" name="Slide Number Placeholder 3"/>
          <p:cNvSpPr>
            <a:spLocks noGrp="1"/>
          </p:cNvSpPr>
          <p:nvPr>
            <p:ph type="sldNum" sz="quarter" idx="5"/>
          </p:nvPr>
        </p:nvSpPr>
        <p:spPr/>
        <p:txBody>
          <a:bodyPr/>
          <a:lstStyle/>
          <a:p>
            <a:fld id="{C701B45B-0BFC-44EE-8D0C-E5AB0E74D8B7}" type="slidenum">
              <a:rPr lang="en-US" smtClean="0"/>
              <a:t>1</a:t>
            </a:fld>
            <a:endParaRPr lang="en-US"/>
          </a:p>
        </p:txBody>
      </p:sp>
    </p:spTree>
    <p:extLst>
      <p:ext uri="{BB962C8B-B14F-4D97-AF65-F5344CB8AC3E}">
        <p14:creationId xmlns:p14="http://schemas.microsoft.com/office/powerpoint/2010/main" val="317659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http://clipart-library.com/clipart/542795.htm</a:t>
            </a:r>
          </a:p>
        </p:txBody>
      </p:sp>
      <p:sp>
        <p:nvSpPr>
          <p:cNvPr id="4" name="Slide Number Placeholder 3"/>
          <p:cNvSpPr>
            <a:spLocks noGrp="1"/>
          </p:cNvSpPr>
          <p:nvPr>
            <p:ph type="sldNum" sz="quarter" idx="5"/>
          </p:nvPr>
        </p:nvSpPr>
        <p:spPr/>
        <p:txBody>
          <a:bodyPr/>
          <a:lstStyle/>
          <a:p>
            <a:fld id="{C701B45B-0BFC-44EE-8D0C-E5AB0E74D8B7}" type="slidenum">
              <a:rPr lang="en-US" smtClean="0"/>
              <a:t>10</a:t>
            </a:fld>
            <a:endParaRPr lang="en-US"/>
          </a:p>
        </p:txBody>
      </p:sp>
    </p:spTree>
    <p:extLst>
      <p:ext uri="{BB962C8B-B14F-4D97-AF65-F5344CB8AC3E}">
        <p14:creationId xmlns:p14="http://schemas.microsoft.com/office/powerpoint/2010/main" val="2764886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http://clipart-library.com/clipart/6cy5X8dxi.htm</a:t>
            </a:r>
          </a:p>
        </p:txBody>
      </p:sp>
      <p:sp>
        <p:nvSpPr>
          <p:cNvPr id="4" name="Slide Number Placeholder 3"/>
          <p:cNvSpPr>
            <a:spLocks noGrp="1"/>
          </p:cNvSpPr>
          <p:nvPr>
            <p:ph type="sldNum" sz="quarter" idx="5"/>
          </p:nvPr>
        </p:nvSpPr>
        <p:spPr/>
        <p:txBody>
          <a:bodyPr/>
          <a:lstStyle/>
          <a:p>
            <a:fld id="{C701B45B-0BFC-44EE-8D0C-E5AB0E74D8B7}" type="slidenum">
              <a:rPr lang="en-US" smtClean="0"/>
              <a:t>15</a:t>
            </a:fld>
            <a:endParaRPr lang="en-US"/>
          </a:p>
        </p:txBody>
      </p:sp>
    </p:spTree>
    <p:extLst>
      <p:ext uri="{BB962C8B-B14F-4D97-AF65-F5344CB8AC3E}">
        <p14:creationId xmlns:p14="http://schemas.microsoft.com/office/powerpoint/2010/main" val="288955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may have guessed from the “do now,” today’s lesson is about managing difficult emotions.”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05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“But, before we begin, (Name of Student X) is dedicating this lesson to an inspirational person in his/her life:  (Name of Person Y being honored).  X please tell us how Y inspired you. [If the student has provided a picture of the person you can paste it on this slide.]</a:t>
            </a:r>
          </a:p>
          <a:p>
            <a:pPr marL="0" lvl="0" indent="0" algn="l" rtl="0">
              <a:spcBef>
                <a:spcPts val="0"/>
              </a:spcBef>
              <a:spcAft>
                <a:spcPts val="0"/>
              </a:spcAft>
              <a:buNone/>
            </a:pPr>
            <a:r>
              <a:rPr lang="en-US" dirty="0"/>
              <a:t>https://pixabay.com/id/illustrations/akses-banyak-tangan-933142/</a:t>
            </a:r>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this class last met,, we talked about signs of stress and the feelings that stress causes.  Today we’re going to discuss events and situations that can trigger negative emotions in us such as nervousness, anxiety, anger, sadness, frustration, or worry.  Why is it helpful to know what causes us to feel distressing emotions?”</a:t>
            </a:r>
          </a:p>
          <a:p>
            <a:r>
              <a:rPr lang="en-US" dirty="0"/>
              <a:t>http://clipart-library.com/clipart/cliparts-valentine-tnt_16.htm</a:t>
            </a:r>
          </a:p>
        </p:txBody>
      </p:sp>
      <p:sp>
        <p:nvSpPr>
          <p:cNvPr id="4" name="Slide Number Placeholder 3"/>
          <p:cNvSpPr>
            <a:spLocks noGrp="1"/>
          </p:cNvSpPr>
          <p:nvPr>
            <p:ph type="sldNum" sz="quarter" idx="5"/>
          </p:nvPr>
        </p:nvSpPr>
        <p:spPr/>
        <p:txBody>
          <a:bodyPr/>
          <a:lstStyle/>
          <a:p>
            <a:fld id="{C701B45B-0BFC-44EE-8D0C-E5AB0E74D8B7}" type="slidenum">
              <a:rPr lang="en-US" smtClean="0"/>
              <a:t>4</a:t>
            </a:fld>
            <a:endParaRPr lang="en-US"/>
          </a:p>
        </p:txBody>
      </p:sp>
    </p:spTree>
    <p:extLst>
      <p:ext uri="{BB962C8B-B14F-4D97-AF65-F5344CB8AC3E}">
        <p14:creationId xmlns:p14="http://schemas.microsoft.com/office/powerpoint/2010/main" val="65471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learning about some of the events or situations that trigger difficult emotions and ways to manage these emotions.”</a:t>
            </a:r>
          </a:p>
        </p:txBody>
      </p:sp>
      <p:sp>
        <p:nvSpPr>
          <p:cNvPr id="4" name="Slide Number Placeholder 3"/>
          <p:cNvSpPr>
            <a:spLocks noGrp="1"/>
          </p:cNvSpPr>
          <p:nvPr>
            <p:ph type="sldNum" sz="quarter" idx="5"/>
          </p:nvPr>
        </p:nvSpPr>
        <p:spPr/>
        <p:txBody>
          <a:bodyPr/>
          <a:lstStyle/>
          <a:p>
            <a:fld id="{C701B45B-0BFC-44EE-8D0C-E5AB0E74D8B7}" type="slidenum">
              <a:rPr lang="en-US" smtClean="0"/>
              <a:t>5</a:t>
            </a:fld>
            <a:endParaRPr lang="en-US"/>
          </a:p>
        </p:txBody>
      </p:sp>
    </p:spTree>
    <p:extLst>
      <p:ext uri="{BB962C8B-B14F-4D97-AF65-F5344CB8AC3E}">
        <p14:creationId xmlns:p14="http://schemas.microsoft.com/office/powerpoint/2010/main" val="399622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each have our own triggers.  So, an event or situation that triggers a strong negative emotion in you may not trigger the same feeling in everyone.  I’m passing out an Emotional Triggers checklist [from Teacher’s Manual p. 70] that list things that often trigger negative emotions in teens.  Are any of these your triggers too?”</a:t>
            </a:r>
          </a:p>
        </p:txBody>
      </p:sp>
      <p:sp>
        <p:nvSpPr>
          <p:cNvPr id="4" name="Slide Number Placeholder 3"/>
          <p:cNvSpPr>
            <a:spLocks noGrp="1"/>
          </p:cNvSpPr>
          <p:nvPr>
            <p:ph type="sldNum" sz="quarter" idx="5"/>
          </p:nvPr>
        </p:nvSpPr>
        <p:spPr/>
        <p:txBody>
          <a:bodyPr/>
          <a:lstStyle/>
          <a:p>
            <a:fld id="{C701B45B-0BFC-44EE-8D0C-E5AB0E74D8B7}" type="slidenum">
              <a:rPr lang="en-US" smtClean="0"/>
              <a:t>6</a:t>
            </a:fld>
            <a:endParaRPr lang="en-US"/>
          </a:p>
        </p:txBody>
      </p:sp>
    </p:spTree>
    <p:extLst>
      <p:ext uri="{BB962C8B-B14F-4D97-AF65-F5344CB8AC3E}">
        <p14:creationId xmlns:p14="http://schemas.microsoft.com/office/powerpoint/2010/main" val="3527354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give you a couple minutes to look at the list of potential triggers on the checklist and mark those that often trigger you.” [Wait until most students have completed the checklist before moving onto Slide 8]</a:t>
            </a:r>
          </a:p>
        </p:txBody>
      </p:sp>
      <p:sp>
        <p:nvSpPr>
          <p:cNvPr id="4" name="Slide Number Placeholder 3"/>
          <p:cNvSpPr>
            <a:spLocks noGrp="1"/>
          </p:cNvSpPr>
          <p:nvPr>
            <p:ph type="sldNum" sz="quarter" idx="5"/>
          </p:nvPr>
        </p:nvSpPr>
        <p:spPr/>
        <p:txBody>
          <a:bodyPr/>
          <a:lstStyle/>
          <a:p>
            <a:fld id="{C701B45B-0BFC-44EE-8D0C-E5AB0E74D8B7}" type="slidenum">
              <a:rPr lang="en-US" smtClean="0"/>
              <a:t>7</a:t>
            </a:fld>
            <a:endParaRPr lang="en-US"/>
          </a:p>
        </p:txBody>
      </p:sp>
    </p:spTree>
    <p:extLst>
      <p:ext uri="{BB962C8B-B14F-4D97-AF65-F5344CB8AC3E}">
        <p14:creationId xmlns:p14="http://schemas.microsoft.com/office/powerpoint/2010/main" val="545295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the section of your checklist titled, </a:t>
            </a:r>
            <a:r>
              <a:rPr lang="en-US" i="1" dirty="0"/>
              <a:t>Experiences</a:t>
            </a:r>
            <a:r>
              <a:rPr lang="en-US" dirty="0"/>
              <a:t>. This slide expands that section of the checklist with an even longer list of the feelings that negative experiences or situations can trigger in us.” [Give students time to silently review the list on the slide, or invite one or more students to read the list aloud.]  “Can anyone give an example of a challenging situation that makes you feel powerless?  Of a situation that makes you feel disrespected?  Of a situation that makes you feel unsafe?”  </a:t>
            </a:r>
          </a:p>
        </p:txBody>
      </p:sp>
      <p:sp>
        <p:nvSpPr>
          <p:cNvPr id="4" name="Slide Number Placeholder 3"/>
          <p:cNvSpPr>
            <a:spLocks noGrp="1"/>
          </p:cNvSpPr>
          <p:nvPr>
            <p:ph type="sldNum" sz="quarter" idx="5"/>
          </p:nvPr>
        </p:nvSpPr>
        <p:spPr/>
        <p:txBody>
          <a:bodyPr/>
          <a:lstStyle/>
          <a:p>
            <a:fld id="{C701B45B-0BFC-44EE-8D0C-E5AB0E74D8B7}" type="slidenum">
              <a:rPr lang="en-US" smtClean="0"/>
              <a:t>8</a:t>
            </a:fld>
            <a:endParaRPr lang="en-US"/>
          </a:p>
        </p:txBody>
      </p:sp>
    </p:spTree>
    <p:extLst>
      <p:ext uri="{BB962C8B-B14F-4D97-AF65-F5344CB8AC3E}">
        <p14:creationId xmlns:p14="http://schemas.microsoft.com/office/powerpoint/2010/main" val="4257341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it helpful to recognize the challenging situations that trigger negative feelings in us, it is just as important to think about how to handle these situations calmly.  Why is it important to remain calm when you are upset? “ </a:t>
            </a:r>
          </a:p>
        </p:txBody>
      </p:sp>
      <p:sp>
        <p:nvSpPr>
          <p:cNvPr id="4" name="Slide Number Placeholder 3"/>
          <p:cNvSpPr>
            <a:spLocks noGrp="1"/>
          </p:cNvSpPr>
          <p:nvPr>
            <p:ph type="sldNum" sz="quarter" idx="5"/>
          </p:nvPr>
        </p:nvSpPr>
        <p:spPr/>
        <p:txBody>
          <a:bodyPr/>
          <a:lstStyle/>
          <a:p>
            <a:fld id="{C701B45B-0BFC-44EE-8D0C-E5AB0E74D8B7}" type="slidenum">
              <a:rPr lang="en-US" smtClean="0"/>
              <a:t>9</a:t>
            </a:fld>
            <a:endParaRPr lang="en-US"/>
          </a:p>
        </p:txBody>
      </p:sp>
    </p:spTree>
    <p:extLst>
      <p:ext uri="{BB962C8B-B14F-4D97-AF65-F5344CB8AC3E}">
        <p14:creationId xmlns:p14="http://schemas.microsoft.com/office/powerpoint/2010/main" val="242970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dirty="0"/>
              <a:t>Click to edit Master title style</a:t>
            </a:r>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1825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09986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82809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dirty="0"/>
              <a:t>Click to edit Master title style</a:t>
            </a:r>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88443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36280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40281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25460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dirty="0"/>
              <a:t>Click to edit Master title style</a:t>
            </a:r>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30988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331322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14952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dirty="0"/>
              <a:t>Click to edit Master title style</a:t>
            </a:r>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3251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34439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36044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70796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04137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61844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68671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88356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82467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50537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24614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3517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09009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0915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99902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1463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5427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498441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56138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675652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8686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84227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3349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434998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96492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472323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6235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083769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29012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67896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2621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dirty="0"/>
              <a:t>Click to edit Master title style</a:t>
            </a:r>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3872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5331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92490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dirty="0"/>
              <a:t>Click to edit Master title style</a:t>
            </a:r>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5073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70959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3">
            <a:extLst>
              <a:ext uri="{28A0092B-C50C-407E-A947-70E740481C1C}">
                <a14:useLocalDpi xmlns:a14="http://schemas.microsoft.com/office/drawing/2010/main" val="0"/>
              </a:ext>
            </a:extLst>
          </a:blip>
          <a:stretch>
            <a:fillRect/>
          </a:stretch>
        </p:blipFill>
        <p:spPr bwMode="auto">
          <a:xfrm>
            <a:off x="10669365" y="6337206"/>
            <a:ext cx="1368869" cy="403412"/>
          </a:xfrm>
          <a:prstGeom prst="rect">
            <a:avLst/>
          </a:prstGeom>
          <a:solidFill>
            <a:schemeClr val="tx1"/>
          </a:solidFill>
          <a:ln>
            <a:noFill/>
          </a:ln>
        </p:spPr>
      </p:pic>
    </p:spTree>
    <p:extLst>
      <p:ext uri="{BB962C8B-B14F-4D97-AF65-F5344CB8AC3E}">
        <p14:creationId xmlns:p14="http://schemas.microsoft.com/office/powerpoint/2010/main" val="38375156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4">
            <a:extLst>
              <a:ext uri="{28A0092B-C50C-407E-A947-70E740481C1C}">
                <a14:useLocalDpi xmlns:a14="http://schemas.microsoft.com/office/drawing/2010/main" val="0"/>
              </a:ext>
            </a:extLst>
          </a:blip>
          <a:stretch>
            <a:fillRect/>
          </a:stretch>
        </p:blipFill>
        <p:spPr bwMode="auto">
          <a:xfrm>
            <a:off x="10669365" y="6337206"/>
            <a:ext cx="1368869" cy="403412"/>
          </a:xfrm>
          <a:prstGeom prst="rect">
            <a:avLst/>
          </a:prstGeom>
          <a:solidFill>
            <a:schemeClr val="tx1"/>
          </a:solidFill>
          <a:ln>
            <a:noFill/>
          </a:ln>
        </p:spPr>
      </p:pic>
    </p:spTree>
    <p:extLst>
      <p:ext uri="{BB962C8B-B14F-4D97-AF65-F5344CB8AC3E}">
        <p14:creationId xmlns:p14="http://schemas.microsoft.com/office/powerpoint/2010/main" val="308931588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pic>
        <p:nvPicPr>
          <p:cNvPr id="7" name="Picture 6"/>
          <p:cNvPicPr/>
          <p:nvPr userDrawn="1"/>
        </p:nvPicPr>
        <p:blipFill>
          <a:blip r:embed="rId13">
            <a:extLst>
              <a:ext uri="{28A0092B-C50C-407E-A947-70E740481C1C}">
                <a14:useLocalDpi xmlns:a14="http://schemas.microsoft.com/office/drawing/2010/main" val="0"/>
              </a:ext>
            </a:extLst>
          </a:blip>
          <a:stretch>
            <a:fillRect/>
          </a:stretch>
        </p:blipFill>
        <p:spPr bwMode="auto">
          <a:xfrm>
            <a:off x="10669365" y="6337206"/>
            <a:ext cx="1368869" cy="403412"/>
          </a:xfrm>
          <a:prstGeom prst="rect">
            <a:avLst/>
          </a:prstGeom>
          <a:solidFill>
            <a:schemeClr val="tx1"/>
          </a:solidFill>
          <a:ln>
            <a:noFill/>
          </a:ln>
        </p:spPr>
      </p:pic>
    </p:spTree>
    <p:extLst>
      <p:ext uri="{BB962C8B-B14F-4D97-AF65-F5344CB8AC3E}">
        <p14:creationId xmlns:p14="http://schemas.microsoft.com/office/powerpoint/2010/main" val="411407507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4">
            <a:extLst>
              <a:ext uri="{28A0092B-C50C-407E-A947-70E740481C1C}">
                <a14:useLocalDpi xmlns:a14="http://schemas.microsoft.com/office/drawing/2010/main" val="0"/>
              </a:ext>
            </a:extLst>
          </a:blip>
          <a:stretch>
            <a:fillRect/>
          </a:stretch>
        </p:blipFill>
        <p:spPr bwMode="auto">
          <a:xfrm>
            <a:off x="10669365" y="6337206"/>
            <a:ext cx="1368869" cy="403412"/>
          </a:xfrm>
          <a:prstGeom prst="rect">
            <a:avLst/>
          </a:prstGeom>
          <a:solidFill>
            <a:schemeClr val="tx1"/>
          </a:solidFill>
          <a:ln>
            <a:noFill/>
          </a:ln>
        </p:spPr>
      </p:pic>
    </p:spTree>
    <p:extLst>
      <p:ext uri="{BB962C8B-B14F-4D97-AF65-F5344CB8AC3E}">
        <p14:creationId xmlns:p14="http://schemas.microsoft.com/office/powerpoint/2010/main" val="2502138602"/>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F2B8-CE9B-0444-971F-AE36E573A279}"/>
              </a:ext>
            </a:extLst>
          </p:cNvPr>
          <p:cNvSpPr>
            <a:spLocks noGrp="1"/>
          </p:cNvSpPr>
          <p:nvPr>
            <p:ph type="title"/>
          </p:nvPr>
        </p:nvSpPr>
        <p:spPr>
          <a:xfrm>
            <a:off x="1759907" y="365125"/>
            <a:ext cx="9512473" cy="1325563"/>
          </a:xfrm>
        </p:spPr>
        <p:txBody>
          <a:bodyPr/>
          <a:lstStyle/>
          <a:p>
            <a:r>
              <a:rPr lang="en-US" dirty="0">
                <a:solidFill>
                  <a:schemeClr val="bg2"/>
                </a:solidFill>
              </a:rPr>
              <a:t>Do</a:t>
            </a:r>
            <a:r>
              <a:rPr lang="en-US" dirty="0">
                <a:solidFill>
                  <a:schemeClr val="bg2"/>
                </a:solidFill>
                <a:latin typeface="Berlin Sans FB Demi" panose="020E0802020502020306" pitchFamily="34" charset="0"/>
              </a:rPr>
              <a:t> </a:t>
            </a:r>
            <a:r>
              <a:rPr lang="en-US" dirty="0">
                <a:solidFill>
                  <a:schemeClr val="bg2"/>
                </a:solidFill>
              </a:rPr>
              <a:t>Now</a:t>
            </a:r>
          </a:p>
        </p:txBody>
      </p:sp>
      <p:sp>
        <p:nvSpPr>
          <p:cNvPr id="3" name="Content Placeholder 2">
            <a:extLst>
              <a:ext uri="{FF2B5EF4-FFF2-40B4-BE49-F238E27FC236}">
                <a16:creationId xmlns:a16="http://schemas.microsoft.com/office/drawing/2014/main" id="{DA8E87BE-8E40-CE47-A7FF-8669883EA58E}"/>
              </a:ext>
            </a:extLst>
          </p:cNvPr>
          <p:cNvSpPr>
            <a:spLocks noGrp="1"/>
          </p:cNvSpPr>
          <p:nvPr>
            <p:ph idx="1"/>
          </p:nvPr>
        </p:nvSpPr>
        <p:spPr>
          <a:xfrm>
            <a:off x="1678488" y="1825625"/>
            <a:ext cx="9675312" cy="4351338"/>
          </a:xfrm>
        </p:spPr>
        <p:txBody>
          <a:bodyPr>
            <a:normAutofit/>
          </a:bodyPr>
          <a:lstStyle/>
          <a:p>
            <a:pPr marL="0" indent="0">
              <a:lnSpc>
                <a:spcPct val="100000"/>
              </a:lnSpc>
              <a:spcBef>
                <a:spcPts val="1800"/>
              </a:spcBef>
              <a:buNone/>
            </a:pPr>
            <a:r>
              <a:rPr lang="en-US" sz="3600" dirty="0">
                <a:solidFill>
                  <a:schemeClr val="bg2"/>
                </a:solidFill>
              </a:rPr>
              <a:t>Think about the last few times you felt intense, difficult emotions. </a:t>
            </a:r>
          </a:p>
          <a:p>
            <a:pPr marL="0" indent="0">
              <a:lnSpc>
                <a:spcPct val="100000"/>
              </a:lnSpc>
              <a:spcBef>
                <a:spcPts val="1800"/>
              </a:spcBef>
              <a:buNone/>
            </a:pPr>
            <a:r>
              <a:rPr lang="en-US" sz="3600" dirty="0">
                <a:solidFill>
                  <a:schemeClr val="bg2"/>
                </a:solidFill>
              </a:rPr>
              <a:t>What caused these feelings?</a:t>
            </a:r>
          </a:p>
        </p:txBody>
      </p:sp>
      <p:sp>
        <p:nvSpPr>
          <p:cNvPr id="4" name="Rectangle 3">
            <a:extLst>
              <a:ext uri="{FF2B5EF4-FFF2-40B4-BE49-F238E27FC236}">
                <a16:creationId xmlns:a16="http://schemas.microsoft.com/office/drawing/2014/main" id="{D596ED41-BD60-4F51-916E-EC6A52137103}"/>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68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80D5-3802-5A48-8863-D247EC704790}"/>
              </a:ext>
            </a:extLst>
          </p:cNvPr>
          <p:cNvSpPr>
            <a:spLocks noGrp="1"/>
          </p:cNvSpPr>
          <p:nvPr>
            <p:ph type="title"/>
          </p:nvPr>
        </p:nvSpPr>
        <p:spPr>
          <a:xfrm>
            <a:off x="1951630" y="365125"/>
            <a:ext cx="9402169" cy="1325563"/>
          </a:xfrm>
        </p:spPr>
        <p:txBody>
          <a:bodyPr/>
          <a:lstStyle/>
          <a:p>
            <a:r>
              <a:rPr lang="en-US" dirty="0">
                <a:solidFill>
                  <a:schemeClr val="bg2"/>
                </a:solidFill>
              </a:rPr>
              <a:t>Remaining Calm</a:t>
            </a:r>
          </a:p>
        </p:txBody>
      </p:sp>
      <p:sp>
        <p:nvSpPr>
          <p:cNvPr id="3" name="Content Placeholder 2">
            <a:extLst>
              <a:ext uri="{FF2B5EF4-FFF2-40B4-BE49-F238E27FC236}">
                <a16:creationId xmlns:a16="http://schemas.microsoft.com/office/drawing/2014/main" id="{D8B418B1-E008-094F-AC3A-A4DFBF0744C3}"/>
              </a:ext>
            </a:extLst>
          </p:cNvPr>
          <p:cNvSpPr>
            <a:spLocks noGrp="1"/>
          </p:cNvSpPr>
          <p:nvPr>
            <p:ph idx="1"/>
          </p:nvPr>
        </p:nvSpPr>
        <p:spPr>
          <a:xfrm>
            <a:off x="2060812" y="1825625"/>
            <a:ext cx="9292988" cy="4351338"/>
          </a:xfrm>
        </p:spPr>
        <p:txBody>
          <a:bodyPr>
            <a:normAutofit/>
          </a:bodyPr>
          <a:lstStyle/>
          <a:p>
            <a:pPr marL="285750" indent="-285750"/>
            <a:r>
              <a:rPr lang="en-US" sz="4000" dirty="0">
                <a:solidFill>
                  <a:schemeClr val="bg2"/>
                </a:solidFill>
                <a:latin typeface="Calibri" panose="020F0502020204030204" pitchFamily="34" charset="0"/>
                <a:cs typeface="Calibri" panose="020F0502020204030204" pitchFamily="34" charset="0"/>
              </a:rPr>
              <a:t>What does it look like to remain calm? With a partner, complete the T-chart.</a:t>
            </a:r>
          </a:p>
        </p:txBody>
      </p:sp>
      <p:pic>
        <p:nvPicPr>
          <p:cNvPr id="2050" name="Picture 2" descr="Lead Up Clipart">
            <a:extLst>
              <a:ext uri="{FF2B5EF4-FFF2-40B4-BE49-F238E27FC236}">
                <a16:creationId xmlns:a16="http://schemas.microsoft.com/office/drawing/2014/main" id="{043B0390-996F-447F-B719-28F096961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2263" y="3248025"/>
            <a:ext cx="3191536" cy="3063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12C88BA-E927-400E-A9A0-B840DF12D091}"/>
              </a:ext>
            </a:extLst>
          </p:cNvPr>
          <p:cNvSpPr/>
          <p:nvPr/>
        </p:nvSpPr>
        <p:spPr>
          <a:xfrm>
            <a:off x="76202" y="21772"/>
            <a:ext cx="1186543" cy="89262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126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0868-C37F-1341-9E77-CD8F766259F1}"/>
              </a:ext>
            </a:extLst>
          </p:cNvPr>
          <p:cNvSpPr>
            <a:spLocks noGrp="1"/>
          </p:cNvSpPr>
          <p:nvPr>
            <p:ph type="title"/>
          </p:nvPr>
        </p:nvSpPr>
        <p:spPr>
          <a:xfrm>
            <a:off x="1660121" y="320142"/>
            <a:ext cx="3808268" cy="5504688"/>
          </a:xfrm>
        </p:spPr>
        <p:txBody>
          <a:bodyPr>
            <a:normAutofit/>
          </a:bodyPr>
          <a:lstStyle/>
          <a:p>
            <a:r>
              <a:rPr lang="en-US" sz="5600" dirty="0">
                <a:solidFill>
                  <a:schemeClr val="bg2"/>
                </a:solidFill>
              </a:rPr>
              <a:t>Dealing with Challenges: PEACE</a:t>
            </a:r>
          </a:p>
        </p:txBody>
      </p:sp>
      <p:graphicFrame>
        <p:nvGraphicFramePr>
          <p:cNvPr id="5" name="Content Placeholder 2">
            <a:extLst>
              <a:ext uri="{FF2B5EF4-FFF2-40B4-BE49-F238E27FC236}">
                <a16:creationId xmlns:a16="http://schemas.microsoft.com/office/drawing/2014/main" id="{307AABE5-4670-4A48-BA38-1B1DBF30F5F2}"/>
              </a:ext>
            </a:extLst>
          </p:cNvPr>
          <p:cNvGraphicFramePr>
            <a:graphicFrameLocks noGrp="1"/>
          </p:cNvGraphicFramePr>
          <p:nvPr>
            <p:ph idx="1"/>
            <p:extLst>
              <p:ext uri="{D42A27DB-BD31-4B8C-83A1-F6EECF244321}">
                <p14:modId xmlns:p14="http://schemas.microsoft.com/office/powerpoint/2010/main" val="253716055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D1C2E1B0-4E59-4F0C-975A-FBC99A2AD38C}"/>
              </a:ext>
            </a:extLst>
          </p:cNvPr>
          <p:cNvSpPr/>
          <p:nvPr/>
        </p:nvSpPr>
        <p:spPr>
          <a:xfrm>
            <a:off x="76202" y="21772"/>
            <a:ext cx="1186543" cy="892629"/>
          </a:xfrm>
          <a:prstGeom prst="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12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4955-D2D4-7C46-878A-8D626DBDCAA7}"/>
              </a:ext>
            </a:extLst>
          </p:cNvPr>
          <p:cNvSpPr>
            <a:spLocks noGrp="1"/>
          </p:cNvSpPr>
          <p:nvPr>
            <p:ph type="title"/>
          </p:nvPr>
        </p:nvSpPr>
        <p:spPr>
          <a:xfrm>
            <a:off x="1561971" y="620392"/>
            <a:ext cx="3808268" cy="5504688"/>
          </a:xfrm>
        </p:spPr>
        <p:txBody>
          <a:bodyPr>
            <a:normAutofit/>
          </a:bodyPr>
          <a:lstStyle/>
          <a:p>
            <a:r>
              <a:rPr lang="en-US" sz="6000" dirty="0">
                <a:solidFill>
                  <a:schemeClr val="bg2"/>
                </a:solidFill>
              </a:rPr>
              <a:t>P: </a:t>
            </a:r>
            <a:br>
              <a:rPr lang="en-US" sz="6000" dirty="0">
                <a:solidFill>
                  <a:schemeClr val="bg2"/>
                </a:solidFill>
              </a:rPr>
            </a:br>
            <a:r>
              <a:rPr lang="en-US" sz="6000" dirty="0">
                <a:solidFill>
                  <a:schemeClr val="bg2"/>
                </a:solidFill>
              </a:rPr>
              <a:t>Identify the Problem</a:t>
            </a:r>
          </a:p>
        </p:txBody>
      </p:sp>
      <p:graphicFrame>
        <p:nvGraphicFramePr>
          <p:cNvPr id="5" name="Content Placeholder 2">
            <a:extLst>
              <a:ext uri="{FF2B5EF4-FFF2-40B4-BE49-F238E27FC236}">
                <a16:creationId xmlns:a16="http://schemas.microsoft.com/office/drawing/2014/main" id="{D64BE970-7A55-44BF-963B-CE4C390DC01F}"/>
              </a:ext>
            </a:extLst>
          </p:cNvPr>
          <p:cNvGraphicFramePr>
            <a:graphicFrameLocks noGrp="1"/>
          </p:cNvGraphicFramePr>
          <p:nvPr>
            <p:ph idx="1"/>
            <p:extLst>
              <p:ext uri="{D42A27DB-BD31-4B8C-83A1-F6EECF244321}">
                <p14:modId xmlns:p14="http://schemas.microsoft.com/office/powerpoint/2010/main" val="3787757668"/>
              </p:ext>
            </p:extLst>
          </p:nvPr>
        </p:nvGraphicFramePr>
        <p:xfrm>
          <a:off x="5809584" y="1293771"/>
          <a:ext cx="6263640" cy="4558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984B8CEB-A015-4B61-BDDF-10BEF8B14088}"/>
              </a:ext>
            </a:extLst>
          </p:cNvPr>
          <p:cNvSpPr/>
          <p:nvPr/>
        </p:nvSpPr>
        <p:spPr>
          <a:xfrm>
            <a:off x="76202" y="21772"/>
            <a:ext cx="1186543" cy="892629"/>
          </a:xfrm>
          <a:prstGeom prst="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640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3E7D-B415-9346-AF79-437B0534CE15}"/>
              </a:ext>
            </a:extLst>
          </p:cNvPr>
          <p:cNvSpPr>
            <a:spLocks noGrp="1"/>
          </p:cNvSpPr>
          <p:nvPr>
            <p:ph type="title"/>
          </p:nvPr>
        </p:nvSpPr>
        <p:spPr>
          <a:xfrm>
            <a:off x="1532997" y="1106141"/>
            <a:ext cx="3200400" cy="4461163"/>
          </a:xfrm>
        </p:spPr>
        <p:txBody>
          <a:bodyPr>
            <a:normAutofit/>
          </a:bodyPr>
          <a:lstStyle/>
          <a:p>
            <a:r>
              <a:rPr lang="en-US" sz="6000" dirty="0">
                <a:solidFill>
                  <a:schemeClr val="bg2"/>
                </a:solidFill>
                <a:cs typeface="Calibri" panose="020F0502020204030204" pitchFamily="34" charset="0"/>
              </a:rPr>
              <a:t>E: </a:t>
            </a:r>
            <a:br>
              <a:rPr lang="en-US" sz="6000" dirty="0">
                <a:solidFill>
                  <a:schemeClr val="bg2"/>
                </a:solidFill>
                <a:cs typeface="Calibri" panose="020F0502020204030204" pitchFamily="34" charset="0"/>
              </a:rPr>
            </a:br>
            <a:r>
              <a:rPr lang="en-US" sz="6000" dirty="0">
                <a:solidFill>
                  <a:schemeClr val="bg2"/>
                </a:solidFill>
                <a:cs typeface="Calibri" panose="020F0502020204030204" pitchFamily="34" charset="0"/>
              </a:rPr>
              <a:t>Examine yourself</a:t>
            </a:r>
          </a:p>
        </p:txBody>
      </p:sp>
      <p:sp>
        <p:nvSpPr>
          <p:cNvPr id="3" name="Content Placeholder 2">
            <a:extLst>
              <a:ext uri="{FF2B5EF4-FFF2-40B4-BE49-F238E27FC236}">
                <a16:creationId xmlns:a16="http://schemas.microsoft.com/office/drawing/2014/main" id="{E2F5B5DD-CDEF-544D-9065-180A2E80960B}"/>
              </a:ext>
            </a:extLst>
          </p:cNvPr>
          <p:cNvSpPr>
            <a:spLocks noGrp="1"/>
          </p:cNvSpPr>
          <p:nvPr>
            <p:ph idx="1"/>
          </p:nvPr>
        </p:nvSpPr>
        <p:spPr>
          <a:xfrm>
            <a:off x="5075105" y="1042392"/>
            <a:ext cx="6607379" cy="5585619"/>
          </a:xfrm>
        </p:spPr>
        <p:txBody>
          <a:bodyPr anchor="ctr">
            <a:normAutofit/>
          </a:bodyPr>
          <a:lstStyle/>
          <a:p>
            <a:pPr marL="0" indent="0">
              <a:lnSpc>
                <a:spcPct val="100000"/>
              </a:lnSpc>
              <a:buNone/>
            </a:pPr>
            <a:r>
              <a:rPr lang="en-US" sz="3600" dirty="0"/>
              <a:t>Take 60 seconds to pause and identify what you are feeling.</a:t>
            </a:r>
          </a:p>
          <a:p>
            <a:pPr lvl="1">
              <a:lnSpc>
                <a:spcPct val="100000"/>
              </a:lnSpc>
              <a:spcBef>
                <a:spcPts val="1800"/>
              </a:spcBef>
            </a:pPr>
            <a:r>
              <a:rPr lang="en-US" sz="3600" dirty="0"/>
              <a:t>What emotions are you experiencing?</a:t>
            </a:r>
          </a:p>
          <a:p>
            <a:pPr lvl="1">
              <a:lnSpc>
                <a:spcPct val="100000"/>
              </a:lnSpc>
              <a:spcBef>
                <a:spcPts val="1800"/>
              </a:spcBef>
            </a:pPr>
            <a:r>
              <a:rPr lang="en-US" sz="3600" dirty="0"/>
              <a:t>Do you feel any physical signs of stress?</a:t>
            </a:r>
          </a:p>
          <a:p>
            <a:pPr marL="457200" lvl="1" indent="0">
              <a:buNone/>
            </a:pPr>
            <a:endParaRPr lang="en-US" sz="3600" dirty="0"/>
          </a:p>
        </p:txBody>
      </p:sp>
      <p:sp>
        <p:nvSpPr>
          <p:cNvPr id="4" name="Rectangle 3">
            <a:extLst>
              <a:ext uri="{FF2B5EF4-FFF2-40B4-BE49-F238E27FC236}">
                <a16:creationId xmlns:a16="http://schemas.microsoft.com/office/drawing/2014/main" id="{3CD801BE-4CDF-4921-A720-F7DA3ECAB1A5}"/>
              </a:ext>
            </a:extLst>
          </p:cNvPr>
          <p:cNvSpPr/>
          <p:nvPr/>
        </p:nvSpPr>
        <p:spPr>
          <a:xfrm>
            <a:off x="76202" y="21772"/>
            <a:ext cx="1186543" cy="89262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038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F05A-2AFE-5F4E-A01E-D159A07A6C59}"/>
              </a:ext>
            </a:extLst>
          </p:cNvPr>
          <p:cNvSpPr>
            <a:spLocks noGrp="1"/>
          </p:cNvSpPr>
          <p:nvPr>
            <p:ph type="title"/>
          </p:nvPr>
        </p:nvSpPr>
        <p:spPr>
          <a:xfrm>
            <a:off x="1578233" y="676656"/>
            <a:ext cx="3808268" cy="5504688"/>
          </a:xfrm>
        </p:spPr>
        <p:txBody>
          <a:bodyPr>
            <a:normAutofit/>
          </a:bodyPr>
          <a:lstStyle/>
          <a:p>
            <a:r>
              <a:rPr lang="en-US" sz="6000" dirty="0">
                <a:solidFill>
                  <a:schemeClr val="bg2"/>
                </a:solidFill>
              </a:rPr>
              <a:t>A: </a:t>
            </a:r>
            <a:br>
              <a:rPr lang="en-US" sz="6000" dirty="0">
                <a:solidFill>
                  <a:schemeClr val="bg2"/>
                </a:solidFill>
              </a:rPr>
            </a:br>
            <a:r>
              <a:rPr lang="en-US" sz="6000" dirty="0">
                <a:solidFill>
                  <a:schemeClr val="bg2"/>
                </a:solidFill>
              </a:rPr>
              <a:t>Seek out advice</a:t>
            </a:r>
          </a:p>
        </p:txBody>
      </p:sp>
      <p:graphicFrame>
        <p:nvGraphicFramePr>
          <p:cNvPr id="5" name="Content Placeholder 2">
            <a:extLst>
              <a:ext uri="{FF2B5EF4-FFF2-40B4-BE49-F238E27FC236}">
                <a16:creationId xmlns:a16="http://schemas.microsoft.com/office/drawing/2014/main" id="{4FD693C3-CD5A-41B5-9528-462FFB55820C}"/>
              </a:ext>
            </a:extLst>
          </p:cNvPr>
          <p:cNvGraphicFramePr>
            <a:graphicFrameLocks noGrp="1"/>
          </p:cNvGraphicFramePr>
          <p:nvPr>
            <p:ph idx="1"/>
            <p:extLst>
              <p:ext uri="{D42A27DB-BD31-4B8C-83A1-F6EECF244321}">
                <p14:modId xmlns:p14="http://schemas.microsoft.com/office/powerpoint/2010/main" val="1617321004"/>
              </p:ext>
            </p:extLst>
          </p:nvPr>
        </p:nvGraphicFramePr>
        <p:xfrm>
          <a:off x="5468389" y="92064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A3A156B8-B6DA-4297-99D5-0B16FFA9306F}"/>
              </a:ext>
            </a:extLst>
          </p:cNvPr>
          <p:cNvSpPr/>
          <p:nvPr/>
        </p:nvSpPr>
        <p:spPr>
          <a:xfrm>
            <a:off x="76202" y="21772"/>
            <a:ext cx="1186543" cy="892629"/>
          </a:xfrm>
          <a:prstGeom prst="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294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D395-C74C-3246-8FB5-72DF37B30CEE}"/>
              </a:ext>
            </a:extLst>
          </p:cNvPr>
          <p:cNvSpPr>
            <a:spLocks noGrp="1"/>
          </p:cNvSpPr>
          <p:nvPr>
            <p:ph type="title"/>
          </p:nvPr>
        </p:nvSpPr>
        <p:spPr>
          <a:xfrm>
            <a:off x="1631568" y="1536290"/>
            <a:ext cx="3505495" cy="3785419"/>
          </a:xfrm>
        </p:spPr>
        <p:txBody>
          <a:bodyPr>
            <a:noAutofit/>
          </a:bodyPr>
          <a:lstStyle/>
          <a:p>
            <a:r>
              <a:rPr lang="en-US" sz="6000" dirty="0">
                <a:solidFill>
                  <a:schemeClr val="bg2"/>
                </a:solidFill>
              </a:rPr>
              <a:t>C: Consider the outcome</a:t>
            </a:r>
          </a:p>
        </p:txBody>
      </p:sp>
      <p:sp>
        <p:nvSpPr>
          <p:cNvPr id="3" name="Content Placeholder 2">
            <a:extLst>
              <a:ext uri="{FF2B5EF4-FFF2-40B4-BE49-F238E27FC236}">
                <a16:creationId xmlns:a16="http://schemas.microsoft.com/office/drawing/2014/main" id="{CD47B753-0443-544B-A231-8C36431AEA8C}"/>
              </a:ext>
            </a:extLst>
          </p:cNvPr>
          <p:cNvSpPr>
            <a:spLocks noGrp="1"/>
          </p:cNvSpPr>
          <p:nvPr>
            <p:ph idx="1"/>
          </p:nvPr>
        </p:nvSpPr>
        <p:spPr>
          <a:xfrm>
            <a:off x="4866088" y="987191"/>
            <a:ext cx="7021112" cy="1969826"/>
          </a:xfrm>
        </p:spPr>
        <p:txBody>
          <a:bodyPr>
            <a:noAutofit/>
          </a:bodyPr>
          <a:lstStyle/>
          <a:p>
            <a:r>
              <a:rPr lang="en-US" sz="3600" dirty="0"/>
              <a:t>What goal do you want to achieve?</a:t>
            </a:r>
          </a:p>
          <a:p>
            <a:pPr>
              <a:lnSpc>
                <a:spcPct val="100000"/>
              </a:lnSpc>
              <a:spcBef>
                <a:spcPts val="1800"/>
              </a:spcBef>
            </a:pPr>
            <a:r>
              <a:rPr lang="en-US" sz="3600" dirty="0"/>
              <a:t>What would the best solution look like?</a:t>
            </a:r>
          </a:p>
        </p:txBody>
      </p:sp>
      <p:pic>
        <p:nvPicPr>
          <p:cNvPr id="3074" name="Picture 2" descr="SQLPASS 2011 was amazing! | Paras Doshi - Blog">
            <a:extLst>
              <a:ext uri="{FF2B5EF4-FFF2-40B4-BE49-F238E27FC236}">
                <a16:creationId xmlns:a16="http://schemas.microsoft.com/office/drawing/2014/main" id="{3E941A46-0EF1-4C69-AE65-B417EFDC2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966" y="2879678"/>
            <a:ext cx="4112525" cy="32751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97E325B-2F06-469A-899D-8FE588889174}"/>
              </a:ext>
            </a:extLst>
          </p:cNvPr>
          <p:cNvSpPr/>
          <p:nvPr/>
        </p:nvSpPr>
        <p:spPr>
          <a:xfrm>
            <a:off x="76202" y="21772"/>
            <a:ext cx="1186543" cy="89262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154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60B51-E1BC-E84C-894E-1ABA663E84D6}"/>
              </a:ext>
            </a:extLst>
          </p:cNvPr>
          <p:cNvSpPr>
            <a:spLocks noGrp="1"/>
          </p:cNvSpPr>
          <p:nvPr>
            <p:ph type="title"/>
          </p:nvPr>
        </p:nvSpPr>
        <p:spPr>
          <a:xfrm>
            <a:off x="1548323" y="676656"/>
            <a:ext cx="3808268" cy="5504688"/>
          </a:xfrm>
        </p:spPr>
        <p:txBody>
          <a:bodyPr>
            <a:normAutofit/>
          </a:bodyPr>
          <a:lstStyle/>
          <a:p>
            <a:r>
              <a:rPr lang="en-US" sz="6000" dirty="0">
                <a:solidFill>
                  <a:schemeClr val="bg2"/>
                </a:solidFill>
              </a:rPr>
              <a:t>E:</a:t>
            </a:r>
            <a:br>
              <a:rPr lang="en-US" sz="6000" dirty="0">
                <a:solidFill>
                  <a:schemeClr val="bg2"/>
                </a:solidFill>
              </a:rPr>
            </a:br>
            <a:r>
              <a:rPr lang="en-US" sz="6000" dirty="0">
                <a:solidFill>
                  <a:schemeClr val="bg2"/>
                </a:solidFill>
              </a:rPr>
              <a:t>Exhibit skills of self-control</a:t>
            </a:r>
          </a:p>
        </p:txBody>
      </p:sp>
      <p:graphicFrame>
        <p:nvGraphicFramePr>
          <p:cNvPr id="5" name="Content Placeholder 2">
            <a:extLst>
              <a:ext uri="{FF2B5EF4-FFF2-40B4-BE49-F238E27FC236}">
                <a16:creationId xmlns:a16="http://schemas.microsoft.com/office/drawing/2014/main" id="{D62B4CB9-D19E-4AF5-9FB4-632E53D9232C}"/>
              </a:ext>
            </a:extLst>
          </p:cNvPr>
          <p:cNvGraphicFramePr>
            <a:graphicFrameLocks noGrp="1"/>
          </p:cNvGraphicFramePr>
          <p:nvPr>
            <p:ph idx="1"/>
            <p:extLst>
              <p:ext uri="{D42A27DB-BD31-4B8C-83A1-F6EECF244321}">
                <p14:modId xmlns:p14="http://schemas.microsoft.com/office/powerpoint/2010/main" val="3059168977"/>
              </p:ext>
            </p:extLst>
          </p:nvPr>
        </p:nvGraphicFramePr>
        <p:xfrm>
          <a:off x="5604867" y="1118825"/>
          <a:ext cx="6263640" cy="4893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B9F9BCF-A1B5-484F-BA8D-5476DCD9F356}"/>
              </a:ext>
            </a:extLst>
          </p:cNvPr>
          <p:cNvSpPr/>
          <p:nvPr/>
        </p:nvSpPr>
        <p:spPr>
          <a:xfrm>
            <a:off x="76202" y="21772"/>
            <a:ext cx="1186543" cy="892629"/>
          </a:xfrm>
          <a:prstGeom prst="rect">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583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1D217-028B-B94F-B6BE-2538813BCD25}"/>
              </a:ext>
            </a:extLst>
          </p:cNvPr>
          <p:cNvSpPr>
            <a:spLocks noGrp="1"/>
          </p:cNvSpPr>
          <p:nvPr>
            <p:ph type="title"/>
          </p:nvPr>
        </p:nvSpPr>
        <p:spPr>
          <a:xfrm>
            <a:off x="1856096" y="569845"/>
            <a:ext cx="9497703" cy="1325563"/>
          </a:xfrm>
        </p:spPr>
        <p:txBody>
          <a:bodyPr>
            <a:normAutofit/>
          </a:bodyPr>
          <a:lstStyle/>
          <a:p>
            <a:r>
              <a:rPr lang="en-US" sz="6000" dirty="0">
                <a:solidFill>
                  <a:schemeClr val="bg2"/>
                </a:solidFill>
              </a:rPr>
              <a:t>Practice PEACE</a:t>
            </a:r>
          </a:p>
        </p:txBody>
      </p:sp>
      <p:sp>
        <p:nvSpPr>
          <p:cNvPr id="3" name="Content Placeholder 2">
            <a:extLst>
              <a:ext uri="{FF2B5EF4-FFF2-40B4-BE49-F238E27FC236}">
                <a16:creationId xmlns:a16="http://schemas.microsoft.com/office/drawing/2014/main" id="{A41581B3-AEFB-AD41-A01C-DBE0D1A66AC9}"/>
              </a:ext>
            </a:extLst>
          </p:cNvPr>
          <p:cNvSpPr>
            <a:spLocks noGrp="1"/>
          </p:cNvSpPr>
          <p:nvPr>
            <p:ph idx="1"/>
          </p:nvPr>
        </p:nvSpPr>
        <p:spPr>
          <a:xfrm>
            <a:off x="1856096" y="2292823"/>
            <a:ext cx="9497704" cy="3884139"/>
          </a:xfrm>
        </p:spPr>
        <p:txBody>
          <a:bodyPr>
            <a:normAutofit/>
          </a:bodyPr>
          <a:lstStyle/>
          <a:p>
            <a:pPr>
              <a:lnSpc>
                <a:spcPct val="100000"/>
              </a:lnSpc>
            </a:pPr>
            <a:r>
              <a:rPr lang="en-US" sz="3600" dirty="0">
                <a:solidFill>
                  <a:schemeClr val="bg2"/>
                </a:solidFill>
                <a:latin typeface="Calibri" panose="020F0502020204030204" pitchFamily="34" charset="0"/>
                <a:cs typeface="Calibri" panose="020F0502020204030204" pitchFamily="34" charset="0"/>
              </a:rPr>
              <a:t>Think about a recent problem or experience that made you very upset.</a:t>
            </a:r>
          </a:p>
          <a:p>
            <a:pPr>
              <a:lnSpc>
                <a:spcPct val="100000"/>
              </a:lnSpc>
              <a:spcBef>
                <a:spcPts val="1800"/>
              </a:spcBef>
            </a:pPr>
            <a:r>
              <a:rPr lang="en-US" sz="3600" dirty="0">
                <a:solidFill>
                  <a:schemeClr val="bg2"/>
                </a:solidFill>
                <a:latin typeface="Calibri" panose="020F0502020204030204" pitchFamily="34" charset="0"/>
                <a:cs typeface="Calibri" panose="020F0502020204030204" pitchFamily="34" charset="0"/>
              </a:rPr>
              <a:t>Fill out your activity sheet using the PEACE acronym.</a:t>
            </a:r>
          </a:p>
        </p:txBody>
      </p:sp>
      <p:sp>
        <p:nvSpPr>
          <p:cNvPr id="4" name="Rectangle 3">
            <a:extLst>
              <a:ext uri="{FF2B5EF4-FFF2-40B4-BE49-F238E27FC236}">
                <a16:creationId xmlns:a16="http://schemas.microsoft.com/office/drawing/2014/main" id="{091F12E5-6D3A-4D7C-9E6D-78D93F8A2901}"/>
              </a:ext>
            </a:extLst>
          </p:cNvPr>
          <p:cNvSpPr/>
          <p:nvPr/>
        </p:nvSpPr>
        <p:spPr>
          <a:xfrm>
            <a:off x="76202" y="21772"/>
            <a:ext cx="1186543" cy="89262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39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F462-D79F-A141-9BF2-BB44573EDF47}"/>
              </a:ext>
            </a:extLst>
          </p:cNvPr>
          <p:cNvSpPr>
            <a:spLocks noGrp="1"/>
          </p:cNvSpPr>
          <p:nvPr>
            <p:ph type="title"/>
          </p:nvPr>
        </p:nvSpPr>
        <p:spPr>
          <a:xfrm>
            <a:off x="1653519" y="500062"/>
            <a:ext cx="9973235" cy="1325563"/>
          </a:xfrm>
        </p:spPr>
        <p:txBody>
          <a:bodyPr>
            <a:normAutofit/>
          </a:bodyPr>
          <a:lstStyle/>
          <a:p>
            <a:r>
              <a:rPr lang="en-US" sz="6000" dirty="0">
                <a:solidFill>
                  <a:schemeClr val="bg2"/>
                </a:solidFill>
              </a:rPr>
              <a:t>Regulating Ourselves</a:t>
            </a:r>
          </a:p>
        </p:txBody>
      </p:sp>
      <p:sp>
        <p:nvSpPr>
          <p:cNvPr id="3" name="Content Placeholder 2">
            <a:extLst>
              <a:ext uri="{FF2B5EF4-FFF2-40B4-BE49-F238E27FC236}">
                <a16:creationId xmlns:a16="http://schemas.microsoft.com/office/drawing/2014/main" id="{D0A0099F-1B91-A646-AD90-C3BA29126A23}"/>
              </a:ext>
            </a:extLst>
          </p:cNvPr>
          <p:cNvSpPr>
            <a:spLocks noGrp="1"/>
          </p:cNvSpPr>
          <p:nvPr>
            <p:ph idx="1"/>
          </p:nvPr>
        </p:nvSpPr>
        <p:spPr>
          <a:xfrm>
            <a:off x="1503394" y="2316945"/>
            <a:ext cx="9973235" cy="4351338"/>
          </a:xfrm>
        </p:spPr>
        <p:txBody>
          <a:bodyPr>
            <a:normAutofit/>
          </a:bodyPr>
          <a:lstStyle/>
          <a:p>
            <a:pPr>
              <a:lnSpc>
                <a:spcPct val="100000"/>
              </a:lnSpc>
              <a:spcBef>
                <a:spcPts val="1800"/>
              </a:spcBef>
            </a:pPr>
            <a:r>
              <a:rPr lang="en-US" sz="3600" dirty="0">
                <a:solidFill>
                  <a:schemeClr val="bg2"/>
                </a:solidFill>
                <a:latin typeface="Calibri" panose="020F0502020204030204" pitchFamily="34" charset="0"/>
                <a:cs typeface="Calibri" panose="020F0502020204030204" pitchFamily="34" charset="0"/>
              </a:rPr>
              <a:t>What are some ways we can calm ourselves down?</a:t>
            </a:r>
          </a:p>
          <a:p>
            <a:pPr>
              <a:lnSpc>
                <a:spcPct val="100000"/>
              </a:lnSpc>
              <a:spcBef>
                <a:spcPts val="1800"/>
              </a:spcBef>
            </a:pPr>
            <a:r>
              <a:rPr lang="en-US" sz="3600" dirty="0">
                <a:solidFill>
                  <a:schemeClr val="bg2"/>
                </a:solidFill>
                <a:latin typeface="Calibri" panose="020F0502020204030204" pitchFamily="34" charset="0"/>
                <a:cs typeface="Calibri" panose="020F0502020204030204" pitchFamily="34" charset="0"/>
              </a:rPr>
              <a:t>As a class, brainstorm some self-regulation strategies. See if you can come up with 15!</a:t>
            </a:r>
          </a:p>
        </p:txBody>
      </p:sp>
      <p:sp>
        <p:nvSpPr>
          <p:cNvPr id="4" name="Rectangle 3">
            <a:extLst>
              <a:ext uri="{FF2B5EF4-FFF2-40B4-BE49-F238E27FC236}">
                <a16:creationId xmlns:a16="http://schemas.microsoft.com/office/drawing/2014/main" id="{F6F0BB8A-BE86-4D91-A0B7-1EA3B155EE4E}"/>
              </a:ext>
            </a:extLst>
          </p:cNvPr>
          <p:cNvSpPr/>
          <p:nvPr/>
        </p:nvSpPr>
        <p:spPr>
          <a:xfrm>
            <a:off x="76202" y="21772"/>
            <a:ext cx="1186543" cy="89262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565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AE706-E017-8343-B36F-57EF743131E6}"/>
              </a:ext>
            </a:extLst>
          </p:cNvPr>
          <p:cNvSpPr>
            <a:spLocks noGrp="1"/>
          </p:cNvSpPr>
          <p:nvPr>
            <p:ph type="title"/>
          </p:nvPr>
        </p:nvSpPr>
        <p:spPr>
          <a:xfrm>
            <a:off x="1598928" y="365125"/>
            <a:ext cx="6016523" cy="1325563"/>
          </a:xfrm>
        </p:spPr>
        <p:txBody>
          <a:bodyPr>
            <a:normAutofit fontScale="90000"/>
          </a:bodyPr>
          <a:lstStyle/>
          <a:p>
            <a:r>
              <a:rPr lang="en-US" sz="6000" dirty="0">
                <a:solidFill>
                  <a:schemeClr val="bg2"/>
                </a:solidFill>
              </a:rPr>
              <a:t>Closure—Exit ticket</a:t>
            </a:r>
          </a:p>
        </p:txBody>
      </p:sp>
      <p:sp>
        <p:nvSpPr>
          <p:cNvPr id="3" name="Content Placeholder 2">
            <a:extLst>
              <a:ext uri="{FF2B5EF4-FFF2-40B4-BE49-F238E27FC236}">
                <a16:creationId xmlns:a16="http://schemas.microsoft.com/office/drawing/2014/main" id="{5D32E8DA-23E9-2D49-BEF2-64A0F5FE72BE}"/>
              </a:ext>
            </a:extLst>
          </p:cNvPr>
          <p:cNvSpPr>
            <a:spLocks noGrp="1"/>
          </p:cNvSpPr>
          <p:nvPr>
            <p:ph idx="1"/>
          </p:nvPr>
        </p:nvSpPr>
        <p:spPr>
          <a:xfrm>
            <a:off x="1598928" y="1897986"/>
            <a:ext cx="9973236" cy="4351338"/>
          </a:xfrm>
        </p:spPr>
        <p:txBody>
          <a:bodyPr>
            <a:normAutofit/>
          </a:bodyPr>
          <a:lstStyle/>
          <a:p>
            <a:pPr marL="0" indent="0">
              <a:lnSpc>
                <a:spcPct val="100000"/>
              </a:lnSpc>
              <a:spcBef>
                <a:spcPts val="1800"/>
              </a:spcBef>
              <a:buNone/>
            </a:pPr>
            <a:r>
              <a:rPr lang="en-US" sz="3600" dirty="0">
                <a:solidFill>
                  <a:schemeClr val="bg2"/>
                </a:solidFill>
                <a:latin typeface="Calibri" panose="020F0502020204030204" pitchFamily="34" charset="0"/>
                <a:cs typeface="Calibri" panose="020F0502020204030204" pitchFamily="34" charset="0"/>
              </a:rPr>
              <a:t>On your exit ticket, answer the following questions:</a:t>
            </a:r>
          </a:p>
          <a:p>
            <a:pPr marL="395288" lvl="0" indent="-395288">
              <a:lnSpc>
                <a:spcPct val="100000"/>
              </a:lnSpc>
              <a:spcBef>
                <a:spcPts val="1800"/>
              </a:spcBef>
            </a:pPr>
            <a:r>
              <a:rPr lang="en-US" sz="3600" dirty="0">
                <a:solidFill>
                  <a:schemeClr val="bg2"/>
                </a:solidFill>
              </a:rPr>
              <a:t>What is one self-regulation strategy that you often use?</a:t>
            </a:r>
          </a:p>
          <a:p>
            <a:pPr marL="395288" lvl="0" indent="-395288">
              <a:lnSpc>
                <a:spcPct val="100000"/>
              </a:lnSpc>
              <a:spcBef>
                <a:spcPts val="1800"/>
              </a:spcBef>
            </a:pPr>
            <a:r>
              <a:rPr lang="en-US" sz="3600" dirty="0">
                <a:solidFill>
                  <a:schemeClr val="bg2"/>
                </a:solidFill>
              </a:rPr>
              <a:t>What are two self-regulation strategies that you would like to try?</a:t>
            </a:r>
          </a:p>
        </p:txBody>
      </p:sp>
      <p:sp>
        <p:nvSpPr>
          <p:cNvPr id="4" name="Rectangle 3">
            <a:extLst>
              <a:ext uri="{FF2B5EF4-FFF2-40B4-BE49-F238E27FC236}">
                <a16:creationId xmlns:a16="http://schemas.microsoft.com/office/drawing/2014/main" id="{8E9CFE8C-A62B-4D05-9EF9-3F19416F54EE}"/>
              </a:ext>
            </a:extLst>
          </p:cNvPr>
          <p:cNvSpPr/>
          <p:nvPr/>
        </p:nvSpPr>
        <p:spPr>
          <a:xfrm>
            <a:off x="76202" y="21772"/>
            <a:ext cx="1186543" cy="89262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69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209800" y="678874"/>
            <a:ext cx="9144000" cy="1062680"/>
          </a:xfrm>
        </p:spPr>
        <p:txBody>
          <a:bodyPr/>
          <a:lstStyle/>
          <a:p>
            <a:r>
              <a:rPr lang="en-US" dirty="0">
                <a:latin typeface="Berlin Sans FB" panose="020E0602020502020306" pitchFamily="34" charset="0"/>
              </a:rPr>
              <a:t>Confronting Challenges</a:t>
            </a:r>
          </a:p>
        </p:txBody>
      </p:sp>
      <p:sp>
        <p:nvSpPr>
          <p:cNvPr id="4" name="Rectangle 3">
            <a:extLst>
              <a:ext uri="{FF2B5EF4-FFF2-40B4-BE49-F238E27FC236}">
                <a16:creationId xmlns:a16="http://schemas.microsoft.com/office/drawing/2014/main" id="{0097827F-F545-42A5-AFDF-172DBF44A922}"/>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0A49579-25E6-4023-AAB8-C6C70EC98ED4}"/>
              </a:ext>
            </a:extLst>
          </p:cNvPr>
          <p:cNvSpPr/>
          <p:nvPr/>
        </p:nvSpPr>
        <p:spPr>
          <a:xfrm>
            <a:off x="3731741" y="3212757"/>
            <a:ext cx="5968313" cy="338328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Subtitle 2">
            <a:extLst>
              <a:ext uri="{FF2B5EF4-FFF2-40B4-BE49-F238E27FC236}">
                <a16:creationId xmlns:a16="http://schemas.microsoft.com/office/drawing/2014/main" id="{65C68DB0-1639-4F37-A199-B3864381EEFC}"/>
              </a:ext>
            </a:extLst>
          </p:cNvPr>
          <p:cNvSpPr>
            <a:spLocks noGrp="1"/>
          </p:cNvSpPr>
          <p:nvPr>
            <p:ph type="subTitle" idx="1"/>
          </p:nvPr>
        </p:nvSpPr>
        <p:spPr>
          <a:xfrm>
            <a:off x="2209800" y="2058246"/>
            <a:ext cx="9144000" cy="1655762"/>
          </a:xfrm>
        </p:spPr>
        <p:txBody>
          <a:bodyPr>
            <a:normAutofit/>
          </a:bodyPr>
          <a:lstStyle/>
          <a:p>
            <a:r>
              <a:rPr lang="en-US" sz="4400" dirty="0">
                <a:latin typeface="Berlin Sans FB" panose="020E0602020502020306" pitchFamily="34" charset="0"/>
              </a:rPr>
              <a:t>Day 3: Managing Difficult Emotions</a:t>
            </a:r>
          </a:p>
        </p:txBody>
      </p:sp>
    </p:spTree>
    <p:extLst>
      <p:ext uri="{BB962C8B-B14F-4D97-AF65-F5344CB8AC3E}">
        <p14:creationId xmlns:p14="http://schemas.microsoft.com/office/powerpoint/2010/main" val="136273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606100"/>
            <a:ext cx="11696700" cy="187743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lvl="0"/>
            <a:r>
              <a:rPr lang="en-US" sz="1100" kern="0" dirty="0">
                <a:solidFill>
                  <a:srgbClr val="000000"/>
                </a:solidFill>
                <a:latin typeface="Arial"/>
                <a:cs typeface="Arial"/>
                <a:sym typeface="Arial"/>
              </a:rPr>
              <a:t>Slide 3: https://pixabay.com/id/illustrations/akses-banyak-tangan-933142/</a:t>
            </a:r>
            <a:endParaRPr kumimoji="0" lang="en-US" sz="11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Slide 4: http://clipart-library.com/clipart/cliparts-valentine-tnt_16.htm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9: http://clipart-library.com/clipart/542795.htm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14: http://clipart-library.com/clipart/6cy5X8dxi.htm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288280"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Student</a:t>
            </a:r>
            <a:r>
              <a:rPr lang="en" dirty="0"/>
              <a:t> </a:t>
            </a:r>
            <a:r>
              <a:rPr lang="en" dirty="0">
                <a:solidFill>
                  <a:schemeClr val="bg2"/>
                </a:solidFill>
              </a:rPr>
              <a:t>Dedication</a:t>
            </a:r>
            <a:endParaRPr dirty="0">
              <a:solidFill>
                <a:schemeClr val="bg2"/>
              </a:solidFill>
            </a:endParaRPr>
          </a:p>
        </p:txBody>
      </p:sp>
      <p:sp>
        <p:nvSpPr>
          <p:cNvPr id="4" name="Rectangle 3">
            <a:extLst>
              <a:ext uri="{FF2B5EF4-FFF2-40B4-BE49-F238E27FC236}">
                <a16:creationId xmlns:a16="http://schemas.microsoft.com/office/drawing/2014/main" id="{B40EF730-9379-4488-970E-7CC721A7F002}"/>
              </a:ext>
            </a:extLst>
          </p:cNvPr>
          <p:cNvSpPr/>
          <p:nvPr/>
        </p:nvSpPr>
        <p:spPr>
          <a:xfrm>
            <a:off x="76202" y="21772"/>
            <a:ext cx="1186543" cy="892629"/>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6C41-778B-2F4C-98DC-5AB20C725F08}"/>
              </a:ext>
            </a:extLst>
          </p:cNvPr>
          <p:cNvSpPr>
            <a:spLocks noGrp="1"/>
          </p:cNvSpPr>
          <p:nvPr>
            <p:ph type="title"/>
          </p:nvPr>
        </p:nvSpPr>
        <p:spPr>
          <a:xfrm>
            <a:off x="1814751" y="365125"/>
            <a:ext cx="9539048" cy="1325563"/>
          </a:xfrm>
        </p:spPr>
        <p:txBody>
          <a:bodyPr/>
          <a:lstStyle/>
          <a:p>
            <a:r>
              <a:rPr lang="en-US" dirty="0">
                <a:solidFill>
                  <a:schemeClr val="bg2"/>
                </a:solidFill>
              </a:rPr>
              <a:t>Triggers</a:t>
            </a:r>
          </a:p>
        </p:txBody>
      </p:sp>
      <p:sp>
        <p:nvSpPr>
          <p:cNvPr id="3" name="Content Placeholder 2">
            <a:extLst>
              <a:ext uri="{FF2B5EF4-FFF2-40B4-BE49-F238E27FC236}">
                <a16:creationId xmlns:a16="http://schemas.microsoft.com/office/drawing/2014/main" id="{7B0C4A9D-F32B-854E-A9CF-C71E67BCCA3F}"/>
              </a:ext>
            </a:extLst>
          </p:cNvPr>
          <p:cNvSpPr>
            <a:spLocks noGrp="1"/>
          </p:cNvSpPr>
          <p:nvPr>
            <p:ph idx="1"/>
          </p:nvPr>
        </p:nvSpPr>
        <p:spPr>
          <a:xfrm>
            <a:off x="1814751" y="1690688"/>
            <a:ext cx="9650260" cy="2003982"/>
          </a:xfrm>
        </p:spPr>
        <p:txBody>
          <a:bodyPr>
            <a:normAutofit/>
          </a:bodyPr>
          <a:lstStyle/>
          <a:p>
            <a:r>
              <a:rPr lang="en-US" sz="3600" dirty="0">
                <a:solidFill>
                  <a:schemeClr val="bg2"/>
                </a:solidFill>
                <a:latin typeface="Calibri" panose="020F0502020204030204" pitchFamily="34" charset="0"/>
                <a:cs typeface="Calibri" panose="020F0502020204030204" pitchFamily="34" charset="0"/>
              </a:rPr>
              <a:t>What are emotional triggers?</a:t>
            </a:r>
          </a:p>
          <a:p>
            <a:pPr>
              <a:lnSpc>
                <a:spcPct val="100000"/>
              </a:lnSpc>
              <a:spcBef>
                <a:spcPts val="1800"/>
              </a:spcBef>
            </a:pPr>
            <a:r>
              <a:rPr lang="en-US" sz="3600" dirty="0">
                <a:solidFill>
                  <a:schemeClr val="bg2"/>
                </a:solidFill>
                <a:latin typeface="Calibri" panose="020F0502020204030204" pitchFamily="34" charset="0"/>
                <a:cs typeface="Calibri" panose="020F0502020204030204" pitchFamily="34" charset="0"/>
              </a:rPr>
              <a:t>Why might it be important for us to know our triggers?</a:t>
            </a:r>
          </a:p>
        </p:txBody>
      </p:sp>
      <p:pic>
        <p:nvPicPr>
          <p:cNvPr id="1026" name="Picture 2" descr="The best free Tnt clipart images.  cliparts ">
            <a:extLst>
              <a:ext uri="{FF2B5EF4-FFF2-40B4-BE49-F238E27FC236}">
                <a16:creationId xmlns:a16="http://schemas.microsoft.com/office/drawing/2014/main" id="{BA63B48D-F7A0-4A23-ABF2-75D2CD09AA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47" t="17900" r="5008" b="16347"/>
          <a:stretch/>
        </p:blipFill>
        <p:spPr bwMode="auto">
          <a:xfrm>
            <a:off x="6230169" y="3359001"/>
            <a:ext cx="3627815" cy="26491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4257D17-5753-48F7-BDEA-24694E977CA5}"/>
              </a:ext>
            </a:extLst>
          </p:cNvPr>
          <p:cNvSpPr/>
          <p:nvPr/>
        </p:nvSpPr>
        <p:spPr>
          <a:xfrm>
            <a:off x="76202" y="21772"/>
            <a:ext cx="1186543" cy="89262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499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053A-813D-EE42-B27C-260BCA46738E}"/>
              </a:ext>
            </a:extLst>
          </p:cNvPr>
          <p:cNvSpPr>
            <a:spLocks noGrp="1"/>
          </p:cNvSpPr>
          <p:nvPr>
            <p:ph type="title"/>
          </p:nvPr>
        </p:nvSpPr>
        <p:spPr>
          <a:xfrm>
            <a:off x="1866378" y="365125"/>
            <a:ext cx="9487421" cy="1325563"/>
          </a:xfrm>
        </p:spPr>
        <p:txBody>
          <a:bodyPr/>
          <a:lstStyle/>
          <a:p>
            <a:r>
              <a:rPr lang="en-US" dirty="0">
                <a:solidFill>
                  <a:schemeClr val="bg2"/>
                </a:solidFill>
              </a:rPr>
              <a:t>Agenda</a:t>
            </a:r>
          </a:p>
        </p:txBody>
      </p:sp>
      <p:sp>
        <p:nvSpPr>
          <p:cNvPr id="3" name="Content Placeholder 2">
            <a:extLst>
              <a:ext uri="{FF2B5EF4-FFF2-40B4-BE49-F238E27FC236}">
                <a16:creationId xmlns:a16="http://schemas.microsoft.com/office/drawing/2014/main" id="{539B9C48-5C10-1240-A4A1-5F1BC56149A8}"/>
              </a:ext>
            </a:extLst>
          </p:cNvPr>
          <p:cNvSpPr>
            <a:spLocks noGrp="1"/>
          </p:cNvSpPr>
          <p:nvPr>
            <p:ph idx="1"/>
          </p:nvPr>
        </p:nvSpPr>
        <p:spPr>
          <a:xfrm>
            <a:off x="1716066" y="1825625"/>
            <a:ext cx="9637734" cy="4351338"/>
          </a:xfrm>
        </p:spPr>
        <p:txBody>
          <a:bodyPr>
            <a:normAutofit/>
          </a:bodyPr>
          <a:lstStyle/>
          <a:p>
            <a:pPr marL="514350" indent="-514350">
              <a:buFont typeface="+mj-lt"/>
              <a:buAutoNum type="arabicPeriod"/>
            </a:pPr>
            <a:r>
              <a:rPr lang="en-US" sz="3600" dirty="0">
                <a:solidFill>
                  <a:schemeClr val="bg2"/>
                </a:solidFill>
              </a:rPr>
              <a:t>Recognizing our triggers</a:t>
            </a:r>
          </a:p>
          <a:p>
            <a:pPr marL="514350" indent="-514350">
              <a:buFont typeface="+mj-lt"/>
              <a:buAutoNum type="arabicPeriod"/>
            </a:pPr>
            <a:r>
              <a:rPr lang="en-US" sz="3600" dirty="0">
                <a:solidFill>
                  <a:schemeClr val="bg2"/>
                </a:solidFill>
              </a:rPr>
              <a:t>Managing our emotions—P.E.A.C.E.</a:t>
            </a:r>
          </a:p>
          <a:p>
            <a:pPr marL="514350" indent="-514350">
              <a:buFont typeface="+mj-lt"/>
              <a:buAutoNum type="arabicPeriod"/>
            </a:pPr>
            <a:r>
              <a:rPr lang="en-US" sz="3600" dirty="0">
                <a:solidFill>
                  <a:schemeClr val="bg2"/>
                </a:solidFill>
              </a:rPr>
              <a:t>Self-regulation strategies</a:t>
            </a:r>
          </a:p>
        </p:txBody>
      </p:sp>
      <p:sp>
        <p:nvSpPr>
          <p:cNvPr id="4" name="Rectangle 3">
            <a:extLst>
              <a:ext uri="{FF2B5EF4-FFF2-40B4-BE49-F238E27FC236}">
                <a16:creationId xmlns:a16="http://schemas.microsoft.com/office/drawing/2014/main" id="{BA52E028-D139-4FC6-A50F-3E637194CB05}"/>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14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978C-B898-804B-A57C-D7183E39B897}"/>
              </a:ext>
            </a:extLst>
          </p:cNvPr>
          <p:cNvSpPr>
            <a:spLocks noGrp="1"/>
          </p:cNvSpPr>
          <p:nvPr>
            <p:ph type="title"/>
          </p:nvPr>
        </p:nvSpPr>
        <p:spPr>
          <a:xfrm>
            <a:off x="1841326" y="365125"/>
            <a:ext cx="9512473" cy="1325563"/>
          </a:xfrm>
        </p:spPr>
        <p:txBody>
          <a:bodyPr/>
          <a:lstStyle/>
          <a:p>
            <a:r>
              <a:rPr lang="en-US" dirty="0">
                <a:solidFill>
                  <a:schemeClr val="bg2"/>
                </a:solidFill>
              </a:rPr>
              <a:t>Triggers</a:t>
            </a:r>
          </a:p>
        </p:txBody>
      </p:sp>
      <p:sp>
        <p:nvSpPr>
          <p:cNvPr id="3" name="Content Placeholder 2">
            <a:extLst>
              <a:ext uri="{FF2B5EF4-FFF2-40B4-BE49-F238E27FC236}">
                <a16:creationId xmlns:a16="http://schemas.microsoft.com/office/drawing/2014/main" id="{CA6DA7A6-49FA-6340-B139-E69CCBA88F2A}"/>
              </a:ext>
            </a:extLst>
          </p:cNvPr>
          <p:cNvSpPr>
            <a:spLocks noGrp="1"/>
          </p:cNvSpPr>
          <p:nvPr>
            <p:ph idx="1"/>
          </p:nvPr>
        </p:nvSpPr>
        <p:spPr>
          <a:xfrm>
            <a:off x="1603332" y="1690688"/>
            <a:ext cx="6987775" cy="4486275"/>
          </a:xfrm>
        </p:spPr>
        <p:txBody>
          <a:bodyPr>
            <a:normAutofit/>
          </a:bodyPr>
          <a:lstStyle/>
          <a:p>
            <a:r>
              <a:rPr lang="en-US" sz="3200" dirty="0">
                <a:solidFill>
                  <a:schemeClr val="bg2"/>
                </a:solidFill>
              </a:rPr>
              <a:t>“Triggers” in this context means specific events or situations that cause heightened emotions such as nervousness, anxiety, anger, sadness, frustration or worry</a:t>
            </a:r>
          </a:p>
          <a:p>
            <a:r>
              <a:rPr lang="en-US" sz="3200" dirty="0">
                <a:solidFill>
                  <a:schemeClr val="bg2"/>
                </a:solidFill>
              </a:rPr>
              <a:t>We each have our own triggers that may differ from those of our friends.</a:t>
            </a:r>
          </a:p>
          <a:p>
            <a:pPr marL="0" indent="0">
              <a:buNone/>
            </a:pPr>
            <a:r>
              <a:rPr lang="en-US" sz="3200" dirty="0">
                <a:solidFill>
                  <a:schemeClr val="bg2"/>
                </a:solidFill>
              </a:rPr>
              <a:t>Look at the “Triggers Checklist” and select any/all that apply to you.</a:t>
            </a:r>
          </a:p>
        </p:txBody>
      </p:sp>
      <p:sp>
        <p:nvSpPr>
          <p:cNvPr id="4" name="TextBox 3">
            <a:extLst>
              <a:ext uri="{FF2B5EF4-FFF2-40B4-BE49-F238E27FC236}">
                <a16:creationId xmlns:a16="http://schemas.microsoft.com/office/drawing/2014/main" id="{A2132A8E-6732-4F97-82B5-ADA9C89D7747}"/>
              </a:ext>
            </a:extLst>
          </p:cNvPr>
          <p:cNvSpPr txBox="1"/>
          <p:nvPr/>
        </p:nvSpPr>
        <p:spPr>
          <a:xfrm>
            <a:off x="8591107" y="1888254"/>
            <a:ext cx="3043825" cy="3477875"/>
          </a:xfrm>
          <a:prstGeom prst="rect">
            <a:avLst/>
          </a:prstGeom>
          <a:noFill/>
        </p:spPr>
        <p:txBody>
          <a:bodyPr wrap="square" rtlCol="0">
            <a:spAutoFit/>
          </a:bodyPr>
          <a:lstStyle/>
          <a:p>
            <a:pPr algn="ctr"/>
            <a:r>
              <a:rPr lang="en-US" sz="3200" b="1" dirty="0">
                <a:solidFill>
                  <a:srgbClr val="FF0000"/>
                </a:solidFill>
                <a:latin typeface="Arial Narrow" panose="020B0606020202030204" pitchFamily="34" charset="0"/>
              </a:rPr>
              <a:t>TRIGGERS</a:t>
            </a:r>
          </a:p>
          <a:p>
            <a:pPr algn="ctr">
              <a:spcBef>
                <a:spcPts val="1800"/>
              </a:spcBef>
            </a:pPr>
            <a:r>
              <a:rPr lang="en-US" sz="3200" b="1" dirty="0">
                <a:solidFill>
                  <a:schemeClr val="bg2">
                    <a:lumMod val="50000"/>
                  </a:schemeClr>
                </a:solidFill>
                <a:latin typeface="Arial Narrow" panose="020B0606020202030204" pitchFamily="34" charset="0"/>
              </a:rPr>
              <a:t>ARE</a:t>
            </a:r>
            <a:r>
              <a:rPr lang="en-US" sz="3200" b="1" dirty="0">
                <a:solidFill>
                  <a:srgbClr val="FF0000"/>
                </a:solidFill>
                <a:latin typeface="Arial Narrow" panose="020B0606020202030204" pitchFamily="34" charset="0"/>
              </a:rPr>
              <a:t> </a:t>
            </a:r>
          </a:p>
          <a:p>
            <a:pPr algn="ctr">
              <a:spcBef>
                <a:spcPts val="1800"/>
              </a:spcBef>
            </a:pPr>
            <a:r>
              <a:rPr lang="en-US" sz="3200" b="1" dirty="0">
                <a:solidFill>
                  <a:srgbClr val="FF0000"/>
                </a:solidFill>
                <a:latin typeface="Arial Narrow" panose="020B0606020202030204" pitchFamily="34" charset="0"/>
              </a:rPr>
              <a:t>OPPORTUNITIES</a:t>
            </a:r>
          </a:p>
          <a:p>
            <a:pPr algn="ctr">
              <a:spcBef>
                <a:spcPts val="1800"/>
              </a:spcBef>
            </a:pPr>
            <a:r>
              <a:rPr lang="en-US" sz="3200" b="1" dirty="0">
                <a:solidFill>
                  <a:schemeClr val="bg2">
                    <a:lumMod val="50000"/>
                  </a:schemeClr>
                </a:solidFill>
                <a:latin typeface="Arial Narrow" panose="020B0606020202030204" pitchFamily="34" charset="0"/>
              </a:rPr>
              <a:t>FOR </a:t>
            </a:r>
          </a:p>
          <a:p>
            <a:pPr algn="ctr">
              <a:spcBef>
                <a:spcPts val="1800"/>
              </a:spcBef>
            </a:pPr>
            <a:r>
              <a:rPr lang="en-US" sz="3200" b="1" dirty="0">
                <a:solidFill>
                  <a:srgbClr val="FF0000"/>
                </a:solidFill>
                <a:latin typeface="Arial Narrow" panose="020B0606020202030204" pitchFamily="34" charset="0"/>
              </a:rPr>
              <a:t>GROWTH</a:t>
            </a:r>
          </a:p>
        </p:txBody>
      </p:sp>
      <p:sp>
        <p:nvSpPr>
          <p:cNvPr id="5" name="Rectangle 4">
            <a:extLst>
              <a:ext uri="{FF2B5EF4-FFF2-40B4-BE49-F238E27FC236}">
                <a16:creationId xmlns:a16="http://schemas.microsoft.com/office/drawing/2014/main" id="{D3A4D50B-BAAF-4012-9D81-F239FF2C36FD}"/>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559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8A38-971A-C549-88BC-BC12A4B0A0B9}"/>
              </a:ext>
            </a:extLst>
          </p:cNvPr>
          <p:cNvSpPr>
            <a:spLocks noGrp="1"/>
          </p:cNvSpPr>
          <p:nvPr>
            <p:ph type="title"/>
          </p:nvPr>
        </p:nvSpPr>
        <p:spPr>
          <a:xfrm>
            <a:off x="953230" y="193658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200" kern="1200" dirty="0">
                <a:solidFill>
                  <a:srgbClr val="FFFFFF"/>
                </a:solidFill>
                <a:latin typeface="+mj-lt"/>
                <a:ea typeface="+mj-ea"/>
                <a:cs typeface="+mj-cs"/>
              </a:rPr>
              <a:t>What situations often trigger us?</a:t>
            </a:r>
          </a:p>
        </p:txBody>
      </p:sp>
      <p:sp>
        <p:nvSpPr>
          <p:cNvPr id="3" name="TextBox 2">
            <a:extLst>
              <a:ext uri="{FF2B5EF4-FFF2-40B4-BE49-F238E27FC236}">
                <a16:creationId xmlns:a16="http://schemas.microsoft.com/office/drawing/2014/main" id="{392493C7-04A6-419E-A627-E26D766930D4}"/>
              </a:ext>
            </a:extLst>
          </p:cNvPr>
          <p:cNvSpPr txBox="1"/>
          <p:nvPr/>
        </p:nvSpPr>
        <p:spPr>
          <a:xfrm>
            <a:off x="2939216" y="602686"/>
            <a:ext cx="8684939" cy="1292662"/>
          </a:xfrm>
          <a:prstGeom prst="rect">
            <a:avLst/>
          </a:prstGeom>
          <a:noFill/>
        </p:spPr>
        <p:txBody>
          <a:bodyPr wrap="square" rtlCol="0">
            <a:spAutoFit/>
          </a:bodyPr>
          <a:lstStyle/>
          <a:p>
            <a:pPr algn="ctr"/>
            <a:r>
              <a:rPr lang="en-US" sz="3600" b="1" dirty="0">
                <a:solidFill>
                  <a:schemeClr val="accent1">
                    <a:lumMod val="50000"/>
                  </a:schemeClr>
                </a:solidFill>
                <a:latin typeface="Comic Sans MS" panose="030F0702030302020204" pitchFamily="66" charset="0"/>
              </a:rPr>
              <a:t>Emotional Trigger Examples</a:t>
            </a:r>
          </a:p>
          <a:p>
            <a:pPr algn="ctr">
              <a:spcBef>
                <a:spcPts val="1200"/>
              </a:spcBef>
            </a:pPr>
            <a:r>
              <a:rPr lang="en-US" sz="3200" dirty="0">
                <a:solidFill>
                  <a:schemeClr val="accent1">
                    <a:lumMod val="50000"/>
                  </a:schemeClr>
                </a:solidFill>
                <a:latin typeface="Comic Sans MS" panose="030F0702030302020204" pitchFamily="66" charset="0"/>
              </a:rPr>
              <a:t>We may find our emotions are triggered by…</a:t>
            </a:r>
          </a:p>
        </p:txBody>
      </p:sp>
      <p:sp>
        <p:nvSpPr>
          <p:cNvPr id="4" name="TextBox 3">
            <a:extLst>
              <a:ext uri="{FF2B5EF4-FFF2-40B4-BE49-F238E27FC236}">
                <a16:creationId xmlns:a16="http://schemas.microsoft.com/office/drawing/2014/main" id="{D9C8B8A4-11B8-4EEA-985F-6BBC4F17B79B}"/>
              </a:ext>
            </a:extLst>
          </p:cNvPr>
          <p:cNvSpPr txBox="1"/>
          <p:nvPr/>
        </p:nvSpPr>
        <p:spPr>
          <a:xfrm>
            <a:off x="4183694" y="2074363"/>
            <a:ext cx="6368976" cy="2292935"/>
          </a:xfrm>
          <a:prstGeom prst="rect">
            <a:avLst/>
          </a:prstGeom>
          <a:noFill/>
        </p:spPr>
        <p:txBody>
          <a:bodyPr wrap="square" rtlCol="0">
            <a:spAutoFit/>
          </a:bodyPr>
          <a:lstStyle/>
          <a:p>
            <a:pPr marL="514350" indent="-401638">
              <a:spcBef>
                <a:spcPts val="600"/>
              </a:spcBef>
              <a:buFont typeface="Arial" panose="020B0604020202020204" pitchFamily="34" charset="0"/>
              <a:buChar char="•"/>
            </a:pPr>
            <a:r>
              <a:rPr lang="en-US" sz="3200" b="1" dirty="0">
                <a:solidFill>
                  <a:schemeClr val="bg1"/>
                </a:solidFill>
                <a:latin typeface="Comic Sans MS" panose="030F0702030302020204" pitchFamily="66" charset="0"/>
              </a:rPr>
              <a:t>School events</a:t>
            </a:r>
          </a:p>
          <a:p>
            <a:pPr marL="514350" indent="-401638">
              <a:spcBef>
                <a:spcPts val="600"/>
              </a:spcBef>
              <a:buFont typeface="Arial" panose="020B0604020202020204" pitchFamily="34" charset="0"/>
              <a:buChar char="•"/>
            </a:pPr>
            <a:r>
              <a:rPr lang="en-US" sz="3200" b="1" dirty="0">
                <a:solidFill>
                  <a:schemeClr val="bg1"/>
                </a:solidFill>
                <a:latin typeface="Comic Sans MS" panose="030F0702030302020204" pitchFamily="66" charset="0"/>
              </a:rPr>
              <a:t>Family issues</a:t>
            </a:r>
          </a:p>
          <a:p>
            <a:pPr marL="514350" indent="-401638">
              <a:spcBef>
                <a:spcPts val="600"/>
              </a:spcBef>
              <a:buFont typeface="Arial" panose="020B0604020202020204" pitchFamily="34" charset="0"/>
              <a:buChar char="•"/>
            </a:pPr>
            <a:r>
              <a:rPr lang="en-US" sz="3200" b="1" dirty="0">
                <a:solidFill>
                  <a:schemeClr val="bg1"/>
                </a:solidFill>
                <a:latin typeface="Comic Sans MS" panose="030F0702030302020204" pitchFamily="66" charset="0"/>
              </a:rPr>
              <a:t>Friend drama</a:t>
            </a:r>
          </a:p>
          <a:p>
            <a:pPr marL="514350" indent="-401638">
              <a:spcBef>
                <a:spcPts val="600"/>
              </a:spcBef>
              <a:buFont typeface="Arial" panose="020B0604020202020204" pitchFamily="34" charset="0"/>
              <a:buChar char="•"/>
            </a:pPr>
            <a:r>
              <a:rPr lang="en-US" sz="3200" b="1" dirty="0">
                <a:solidFill>
                  <a:schemeClr val="bg1"/>
                </a:solidFill>
                <a:latin typeface="Comic Sans MS" panose="030F0702030302020204" pitchFamily="66" charset="0"/>
              </a:rPr>
              <a:t>Personal challenges</a:t>
            </a:r>
          </a:p>
        </p:txBody>
      </p:sp>
      <p:sp>
        <p:nvSpPr>
          <p:cNvPr id="6" name="Content Placeholder 2">
            <a:extLst>
              <a:ext uri="{FF2B5EF4-FFF2-40B4-BE49-F238E27FC236}">
                <a16:creationId xmlns:a16="http://schemas.microsoft.com/office/drawing/2014/main" id="{35ED5426-1461-4438-88DB-D35E3A3A31E7}"/>
              </a:ext>
            </a:extLst>
          </p:cNvPr>
          <p:cNvSpPr>
            <a:spLocks noGrp="1"/>
          </p:cNvSpPr>
          <p:nvPr>
            <p:ph idx="1"/>
          </p:nvPr>
        </p:nvSpPr>
        <p:spPr>
          <a:xfrm>
            <a:off x="2912725" y="4797217"/>
            <a:ext cx="8910914" cy="1470454"/>
          </a:xfrm>
        </p:spPr>
        <p:txBody>
          <a:bodyPr>
            <a:normAutofit/>
          </a:bodyPr>
          <a:lstStyle/>
          <a:p>
            <a:pPr marL="0" indent="0">
              <a:buNone/>
            </a:pPr>
            <a:r>
              <a:rPr lang="en-US" sz="3600" dirty="0">
                <a:latin typeface="Calibri" panose="020F0502020204030204" pitchFamily="34" charset="0"/>
                <a:cs typeface="Calibri" panose="020F0502020204030204" pitchFamily="34" charset="0"/>
              </a:rPr>
              <a:t>Review the “Emotional Triggers Checklist” and mark the items that apply to you.</a:t>
            </a:r>
          </a:p>
        </p:txBody>
      </p:sp>
      <p:sp>
        <p:nvSpPr>
          <p:cNvPr id="7" name="Rectangle 6">
            <a:extLst>
              <a:ext uri="{FF2B5EF4-FFF2-40B4-BE49-F238E27FC236}">
                <a16:creationId xmlns:a16="http://schemas.microsoft.com/office/drawing/2014/main" id="{7E4D9F85-DD82-4EFE-ADBF-A93BEA5A3A1F}"/>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94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8A38-971A-C549-88BC-BC12A4B0A0B9}"/>
              </a:ext>
            </a:extLst>
          </p:cNvPr>
          <p:cNvSpPr>
            <a:spLocks noGrp="1"/>
          </p:cNvSpPr>
          <p:nvPr>
            <p:ph type="title"/>
          </p:nvPr>
        </p:nvSpPr>
        <p:spPr>
          <a:xfrm>
            <a:off x="934876" y="1936577"/>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200" kern="1200" dirty="0">
                <a:solidFill>
                  <a:srgbClr val="FFFFFF"/>
                </a:solidFill>
                <a:latin typeface="+mj-lt"/>
                <a:ea typeface="+mj-ea"/>
                <a:cs typeface="+mj-cs"/>
              </a:rPr>
              <a:t>Why do we feel the way we do?</a:t>
            </a:r>
          </a:p>
        </p:txBody>
      </p:sp>
      <p:sp>
        <p:nvSpPr>
          <p:cNvPr id="3" name="TextBox 2">
            <a:extLst>
              <a:ext uri="{FF2B5EF4-FFF2-40B4-BE49-F238E27FC236}">
                <a16:creationId xmlns:a16="http://schemas.microsoft.com/office/drawing/2014/main" id="{392493C7-04A6-419E-A627-E26D766930D4}"/>
              </a:ext>
            </a:extLst>
          </p:cNvPr>
          <p:cNvSpPr txBox="1"/>
          <p:nvPr/>
        </p:nvSpPr>
        <p:spPr>
          <a:xfrm>
            <a:off x="3546390" y="602686"/>
            <a:ext cx="8478596" cy="1046440"/>
          </a:xfrm>
          <a:prstGeom prst="rect">
            <a:avLst/>
          </a:prstGeom>
          <a:noFill/>
        </p:spPr>
        <p:txBody>
          <a:bodyPr wrap="square" rtlCol="0">
            <a:spAutoFit/>
          </a:bodyPr>
          <a:lstStyle/>
          <a:p>
            <a:pPr algn="ctr"/>
            <a:r>
              <a:rPr lang="en-US" sz="2800" b="1" dirty="0">
                <a:solidFill>
                  <a:schemeClr val="accent1">
                    <a:lumMod val="50000"/>
                  </a:schemeClr>
                </a:solidFill>
                <a:latin typeface="Comic Sans MS" panose="030F0702030302020204" pitchFamily="66" charset="0"/>
              </a:rPr>
              <a:t>Why We React Negatively</a:t>
            </a:r>
          </a:p>
          <a:p>
            <a:pPr>
              <a:spcBef>
                <a:spcPts val="1200"/>
              </a:spcBef>
            </a:pPr>
            <a:r>
              <a:rPr lang="en-US" sz="2400" dirty="0">
                <a:solidFill>
                  <a:schemeClr val="accent1">
                    <a:lumMod val="50000"/>
                  </a:schemeClr>
                </a:solidFill>
                <a:latin typeface="Comic Sans MS" panose="030F0702030302020204" pitchFamily="66" charset="0"/>
              </a:rPr>
              <a:t>Situations trigger negative emotions when they make us…</a:t>
            </a:r>
          </a:p>
        </p:txBody>
      </p:sp>
      <p:sp>
        <p:nvSpPr>
          <p:cNvPr id="4" name="TextBox 3">
            <a:extLst>
              <a:ext uri="{FF2B5EF4-FFF2-40B4-BE49-F238E27FC236}">
                <a16:creationId xmlns:a16="http://schemas.microsoft.com/office/drawing/2014/main" id="{D9C8B8A4-11B8-4EEA-985F-6BBC4F17B79B}"/>
              </a:ext>
            </a:extLst>
          </p:cNvPr>
          <p:cNvSpPr txBox="1"/>
          <p:nvPr/>
        </p:nvSpPr>
        <p:spPr>
          <a:xfrm>
            <a:off x="4183694" y="1758975"/>
            <a:ext cx="3920646" cy="4632037"/>
          </a:xfrm>
          <a:prstGeom prst="rect">
            <a:avLst/>
          </a:prstGeom>
          <a:noFill/>
        </p:spPr>
        <p:txBody>
          <a:bodyPr wrap="square" rtlCol="0">
            <a:spAutoFit/>
          </a:bodyPr>
          <a:lstStyle/>
          <a:p>
            <a:pPr marL="514350" indent="-401638">
              <a:spcBef>
                <a:spcPts val="600"/>
              </a:spcBef>
              <a:buFont typeface="+mj-lt"/>
              <a:buAutoNum type="arabicPeriod"/>
            </a:pPr>
            <a:r>
              <a:rPr lang="en-US" sz="2000" b="1" dirty="0">
                <a:solidFill>
                  <a:schemeClr val="bg2"/>
                </a:solidFill>
                <a:latin typeface="Comic Sans MS" panose="030F0702030302020204" pitchFamily="66" charset="0"/>
              </a:rPr>
              <a:t>Feel excluded</a:t>
            </a:r>
          </a:p>
          <a:p>
            <a:pPr marL="514350" indent="-401638">
              <a:spcBef>
                <a:spcPts val="600"/>
              </a:spcBef>
              <a:buFont typeface="+mj-lt"/>
              <a:buAutoNum type="arabicPeriod"/>
            </a:pPr>
            <a:r>
              <a:rPr lang="en-US" sz="2000" b="1" dirty="0">
                <a:solidFill>
                  <a:schemeClr val="bg2"/>
                </a:solidFill>
                <a:latin typeface="Comic Sans MS" panose="030F0702030302020204" pitchFamily="66" charset="0"/>
              </a:rPr>
              <a:t>Feel powerless</a:t>
            </a:r>
          </a:p>
          <a:p>
            <a:pPr marL="514350" indent="-401638">
              <a:spcBef>
                <a:spcPts val="600"/>
              </a:spcBef>
              <a:buFont typeface="+mj-lt"/>
              <a:buAutoNum type="arabicPeriod"/>
            </a:pPr>
            <a:r>
              <a:rPr lang="en-US" sz="2000" b="1" dirty="0">
                <a:solidFill>
                  <a:schemeClr val="bg2"/>
                </a:solidFill>
                <a:latin typeface="Comic Sans MS" panose="030F0702030302020204" pitchFamily="66" charset="0"/>
              </a:rPr>
              <a:t>Feel unheard</a:t>
            </a:r>
          </a:p>
          <a:p>
            <a:pPr marL="514350" indent="-401638">
              <a:spcBef>
                <a:spcPts val="600"/>
              </a:spcBef>
              <a:buFont typeface="+mj-lt"/>
              <a:buAutoNum type="arabicPeriod"/>
            </a:pPr>
            <a:r>
              <a:rPr lang="en-US" sz="2000" b="1" dirty="0">
                <a:solidFill>
                  <a:schemeClr val="bg2"/>
                </a:solidFill>
                <a:latin typeface="Comic Sans MS" panose="030F0702030302020204" pitchFamily="66" charset="0"/>
              </a:rPr>
              <a:t>Feel scolded</a:t>
            </a:r>
          </a:p>
          <a:p>
            <a:pPr marL="514350" indent="-401638">
              <a:spcBef>
                <a:spcPts val="600"/>
              </a:spcBef>
              <a:buFont typeface="+mj-lt"/>
              <a:buAutoNum type="arabicPeriod"/>
            </a:pPr>
            <a:r>
              <a:rPr lang="en-US" sz="2000" b="1" dirty="0">
                <a:solidFill>
                  <a:schemeClr val="bg2"/>
                </a:solidFill>
                <a:latin typeface="Comic Sans MS" panose="030F0702030302020204" pitchFamily="66" charset="0"/>
              </a:rPr>
              <a:t>Feel judged</a:t>
            </a:r>
          </a:p>
          <a:p>
            <a:pPr marL="514350" indent="-401638">
              <a:spcBef>
                <a:spcPts val="600"/>
              </a:spcBef>
              <a:buFont typeface="+mj-lt"/>
              <a:buAutoNum type="arabicPeriod"/>
            </a:pPr>
            <a:r>
              <a:rPr lang="en-US" sz="2000" b="1" dirty="0">
                <a:solidFill>
                  <a:schemeClr val="bg2"/>
                </a:solidFill>
                <a:latin typeface="Comic Sans MS" panose="030F0702030302020204" pitchFamily="66" charset="0"/>
              </a:rPr>
              <a:t>Feel blamed</a:t>
            </a:r>
          </a:p>
          <a:p>
            <a:pPr marL="514350" indent="-401638">
              <a:spcBef>
                <a:spcPts val="600"/>
              </a:spcBef>
              <a:buFont typeface="+mj-lt"/>
              <a:buAutoNum type="arabicPeriod"/>
            </a:pPr>
            <a:r>
              <a:rPr lang="en-US" sz="2000" b="1" dirty="0">
                <a:solidFill>
                  <a:schemeClr val="bg2"/>
                </a:solidFill>
                <a:latin typeface="Comic Sans MS" panose="030F0702030302020204" pitchFamily="66" charset="0"/>
              </a:rPr>
              <a:t>Feel disrespected</a:t>
            </a:r>
          </a:p>
          <a:p>
            <a:pPr marL="514350" indent="-401638">
              <a:spcBef>
                <a:spcPts val="600"/>
              </a:spcBef>
              <a:buFont typeface="+mj-lt"/>
              <a:buAutoNum type="arabicPeriod"/>
            </a:pPr>
            <a:r>
              <a:rPr lang="en-US" sz="2000" b="1" dirty="0">
                <a:solidFill>
                  <a:schemeClr val="bg2"/>
                </a:solidFill>
                <a:latin typeface="Comic Sans MS" panose="030F0702030302020204" pitchFamily="66" charset="0"/>
              </a:rPr>
              <a:t>Feel a lack of affection</a:t>
            </a:r>
          </a:p>
          <a:p>
            <a:pPr marL="514350" indent="-401638">
              <a:spcBef>
                <a:spcPts val="600"/>
              </a:spcBef>
              <a:buFont typeface="+mj-lt"/>
              <a:buAutoNum type="arabicPeriod"/>
            </a:pPr>
            <a:r>
              <a:rPr lang="en-US" sz="2000" b="1" dirty="0">
                <a:solidFill>
                  <a:schemeClr val="bg2"/>
                </a:solidFill>
                <a:latin typeface="Comic Sans MS" panose="030F0702030302020204" pitchFamily="66" charset="0"/>
              </a:rPr>
              <a:t>Feel we can’t speak up</a:t>
            </a:r>
          </a:p>
          <a:p>
            <a:pPr marL="514350" indent="-514350">
              <a:spcBef>
                <a:spcPts val="600"/>
              </a:spcBef>
              <a:buFont typeface="+mj-lt"/>
              <a:buAutoNum type="arabicPeriod"/>
            </a:pPr>
            <a:r>
              <a:rPr lang="en-US" sz="2000" b="1" dirty="0">
                <a:solidFill>
                  <a:schemeClr val="bg2"/>
                </a:solidFill>
                <a:latin typeface="Comic Sans MS" panose="030F0702030302020204" pitchFamily="66" charset="0"/>
              </a:rPr>
              <a:t>Feel lonely</a:t>
            </a:r>
          </a:p>
          <a:p>
            <a:pPr marL="514350" indent="-514350">
              <a:spcBef>
                <a:spcPts val="600"/>
              </a:spcBef>
              <a:buFont typeface="+mj-lt"/>
              <a:buAutoNum type="arabicPeriod"/>
            </a:pPr>
            <a:r>
              <a:rPr lang="en-US" sz="2000" b="1" dirty="0">
                <a:solidFill>
                  <a:schemeClr val="bg2"/>
                </a:solidFill>
                <a:latin typeface="Comic Sans MS" panose="030F0702030302020204" pitchFamily="66" charset="0"/>
              </a:rPr>
              <a:t>Feel ignored</a:t>
            </a:r>
          </a:p>
          <a:p>
            <a:pPr marL="342900" indent="-342900">
              <a:spcBef>
                <a:spcPts val="600"/>
              </a:spcBef>
              <a:buFont typeface="+mj-lt"/>
              <a:buAutoNum type="arabicPeriod"/>
            </a:pPr>
            <a:endParaRPr lang="en-US" sz="2000" b="1" dirty="0">
              <a:solidFill>
                <a:schemeClr val="bg2"/>
              </a:solidFill>
              <a:latin typeface="Comic Sans MS" panose="030F0702030302020204" pitchFamily="66" charset="0"/>
            </a:endParaRPr>
          </a:p>
        </p:txBody>
      </p:sp>
      <p:sp>
        <p:nvSpPr>
          <p:cNvPr id="9" name="TextBox 8">
            <a:extLst>
              <a:ext uri="{FF2B5EF4-FFF2-40B4-BE49-F238E27FC236}">
                <a16:creationId xmlns:a16="http://schemas.microsoft.com/office/drawing/2014/main" id="{F3D56509-6199-4187-BF8F-370CB84BCF77}"/>
              </a:ext>
            </a:extLst>
          </p:cNvPr>
          <p:cNvSpPr txBox="1"/>
          <p:nvPr/>
        </p:nvSpPr>
        <p:spPr>
          <a:xfrm>
            <a:off x="8104340" y="1761063"/>
            <a:ext cx="3920646" cy="4632037"/>
          </a:xfrm>
          <a:prstGeom prst="rect">
            <a:avLst/>
          </a:prstGeom>
          <a:noFill/>
        </p:spPr>
        <p:txBody>
          <a:bodyPr wrap="square" rtlCol="0">
            <a:spAutoFit/>
          </a:bodyPr>
          <a:lstStyle/>
          <a:p>
            <a:pPr marL="514350" indent="-514350">
              <a:spcBef>
                <a:spcPts val="600"/>
              </a:spcBef>
              <a:buFont typeface="+mj-lt"/>
              <a:buAutoNum type="arabicPeriod" startAt="12"/>
            </a:pPr>
            <a:r>
              <a:rPr lang="en-US" sz="2000" b="1" dirty="0">
                <a:solidFill>
                  <a:schemeClr val="bg2"/>
                </a:solidFill>
                <a:latin typeface="Comic Sans MS" panose="030F0702030302020204" pitchFamily="66" charset="0"/>
              </a:rPr>
              <a:t>Feel like the bad guy</a:t>
            </a:r>
          </a:p>
          <a:p>
            <a:pPr marL="514350" indent="-514350">
              <a:spcBef>
                <a:spcPts val="600"/>
              </a:spcBef>
              <a:buFont typeface="+mj-lt"/>
              <a:buAutoNum type="arabicPeriod" startAt="12"/>
            </a:pPr>
            <a:r>
              <a:rPr lang="en-US" sz="2000" b="1" dirty="0">
                <a:solidFill>
                  <a:schemeClr val="bg2"/>
                </a:solidFill>
                <a:latin typeface="Comic Sans MS" panose="030F0702030302020204" pitchFamily="66" charset="0"/>
              </a:rPr>
              <a:t>Feel forgotten</a:t>
            </a:r>
          </a:p>
          <a:p>
            <a:pPr marL="514350" indent="-514350">
              <a:spcBef>
                <a:spcPts val="600"/>
              </a:spcBef>
              <a:buFont typeface="+mj-lt"/>
              <a:buAutoNum type="arabicPeriod" startAt="12"/>
            </a:pPr>
            <a:r>
              <a:rPr lang="en-US" sz="2000" b="1" dirty="0">
                <a:solidFill>
                  <a:schemeClr val="bg2"/>
                </a:solidFill>
                <a:latin typeface="Comic Sans MS" panose="030F0702030302020204" pitchFamily="66" charset="0"/>
              </a:rPr>
              <a:t>Feel unsafe</a:t>
            </a:r>
          </a:p>
          <a:p>
            <a:pPr marL="514350" indent="-514350">
              <a:spcBef>
                <a:spcPts val="600"/>
              </a:spcBef>
              <a:buFont typeface="+mj-lt"/>
              <a:buAutoNum type="arabicPeriod" startAt="12"/>
            </a:pPr>
            <a:r>
              <a:rPr lang="en-US" sz="2000" b="1" dirty="0">
                <a:solidFill>
                  <a:schemeClr val="bg2"/>
                </a:solidFill>
                <a:latin typeface="Comic Sans MS" panose="030F0702030302020204" pitchFamily="66" charset="0"/>
              </a:rPr>
              <a:t>Feel unloved</a:t>
            </a:r>
          </a:p>
          <a:p>
            <a:pPr marL="514350" indent="-514350">
              <a:spcBef>
                <a:spcPts val="600"/>
              </a:spcBef>
              <a:buFont typeface="+mj-lt"/>
              <a:buAutoNum type="arabicPeriod" startAt="12"/>
            </a:pPr>
            <a:r>
              <a:rPr lang="en-US" sz="2000" b="1" dirty="0">
                <a:solidFill>
                  <a:schemeClr val="bg2"/>
                </a:solidFill>
                <a:latin typeface="Comic Sans MS" panose="030F0702030302020204" pitchFamily="66" charset="0"/>
              </a:rPr>
              <a:t>Feel something was unfair</a:t>
            </a:r>
          </a:p>
          <a:p>
            <a:pPr marL="514350" indent="-514350">
              <a:spcBef>
                <a:spcPts val="600"/>
              </a:spcBef>
              <a:buFont typeface="+mj-lt"/>
              <a:buAutoNum type="arabicPeriod" startAt="12"/>
            </a:pPr>
            <a:r>
              <a:rPr lang="en-US" sz="2000" b="1" dirty="0">
                <a:solidFill>
                  <a:schemeClr val="bg2"/>
                </a:solidFill>
                <a:latin typeface="Comic Sans MS" panose="030F0702030302020204" pitchFamily="66" charset="0"/>
              </a:rPr>
              <a:t>Feel frustrated</a:t>
            </a:r>
          </a:p>
          <a:p>
            <a:pPr marL="514350" indent="-514350">
              <a:spcBef>
                <a:spcPts val="600"/>
              </a:spcBef>
              <a:buFont typeface="+mj-lt"/>
              <a:buAutoNum type="arabicPeriod" startAt="12"/>
            </a:pPr>
            <a:r>
              <a:rPr lang="en-US" sz="2000" b="1" dirty="0">
                <a:solidFill>
                  <a:schemeClr val="bg2"/>
                </a:solidFill>
                <a:latin typeface="Comic Sans MS" panose="030F0702030302020204" pitchFamily="66" charset="0"/>
              </a:rPr>
              <a:t>Feel disconnected</a:t>
            </a:r>
          </a:p>
          <a:p>
            <a:pPr marL="514350" indent="-514350">
              <a:spcBef>
                <a:spcPts val="600"/>
              </a:spcBef>
              <a:buFont typeface="+mj-lt"/>
              <a:buAutoNum type="arabicPeriod" startAt="12"/>
            </a:pPr>
            <a:r>
              <a:rPr lang="en-US" sz="2000" b="1" dirty="0">
                <a:solidFill>
                  <a:schemeClr val="bg2"/>
                </a:solidFill>
                <a:latin typeface="Comic Sans MS" panose="030F0702030302020204" pitchFamily="66" charset="0"/>
              </a:rPr>
              <a:t>Feel trapped</a:t>
            </a:r>
          </a:p>
          <a:p>
            <a:pPr marL="514350" indent="-514350">
              <a:spcBef>
                <a:spcPts val="600"/>
              </a:spcBef>
              <a:buFont typeface="+mj-lt"/>
              <a:buAutoNum type="arabicPeriod" startAt="12"/>
            </a:pPr>
            <a:r>
              <a:rPr lang="en-US" sz="2000" b="1" dirty="0">
                <a:solidFill>
                  <a:schemeClr val="bg2"/>
                </a:solidFill>
                <a:latin typeface="Comic Sans MS" panose="030F0702030302020204" pitchFamily="66" charset="0"/>
              </a:rPr>
              <a:t>Feel a lack of passion</a:t>
            </a:r>
          </a:p>
          <a:p>
            <a:pPr marL="514350" indent="-514350">
              <a:spcBef>
                <a:spcPts val="600"/>
              </a:spcBef>
              <a:buFont typeface="+mj-lt"/>
              <a:buAutoNum type="arabicPeriod" startAt="12"/>
            </a:pPr>
            <a:r>
              <a:rPr lang="en-US" sz="2000" b="1" dirty="0">
                <a:solidFill>
                  <a:schemeClr val="bg2"/>
                </a:solidFill>
                <a:latin typeface="Comic Sans MS" panose="030F0702030302020204" pitchFamily="66" charset="0"/>
              </a:rPr>
              <a:t>Feel uncared for</a:t>
            </a:r>
          </a:p>
          <a:p>
            <a:pPr marL="514350" indent="-514350">
              <a:spcBef>
                <a:spcPts val="600"/>
              </a:spcBef>
              <a:buFont typeface="+mj-lt"/>
              <a:buAutoNum type="arabicPeriod" startAt="12"/>
            </a:pPr>
            <a:r>
              <a:rPr lang="en-US" sz="2000" b="1" dirty="0">
                <a:solidFill>
                  <a:schemeClr val="bg2"/>
                </a:solidFill>
                <a:latin typeface="Comic Sans MS" panose="030F0702030302020204" pitchFamily="66" charset="0"/>
              </a:rPr>
              <a:t>Feel manipulated</a:t>
            </a:r>
          </a:p>
          <a:p>
            <a:pPr marL="342900" indent="-342900">
              <a:spcBef>
                <a:spcPts val="600"/>
              </a:spcBef>
              <a:buFont typeface="+mj-lt"/>
              <a:buAutoNum type="arabicPeriod" startAt="12"/>
            </a:pPr>
            <a:endParaRPr lang="en-US" sz="2000" b="1" dirty="0">
              <a:solidFill>
                <a:schemeClr val="bg2"/>
              </a:solidFill>
              <a:latin typeface="Comic Sans MS" panose="030F0702030302020204" pitchFamily="66" charset="0"/>
            </a:endParaRPr>
          </a:p>
        </p:txBody>
      </p:sp>
      <p:sp>
        <p:nvSpPr>
          <p:cNvPr id="6" name="Rectangle 5">
            <a:extLst>
              <a:ext uri="{FF2B5EF4-FFF2-40B4-BE49-F238E27FC236}">
                <a16:creationId xmlns:a16="http://schemas.microsoft.com/office/drawing/2014/main" id="{C6D47BC8-9B73-4D52-871A-07BEE59F30DC}"/>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114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C4A14-A045-EF46-8073-41B267C05A57}"/>
              </a:ext>
            </a:extLst>
          </p:cNvPr>
          <p:cNvSpPr>
            <a:spLocks noGrp="1"/>
          </p:cNvSpPr>
          <p:nvPr>
            <p:ph type="title"/>
          </p:nvPr>
        </p:nvSpPr>
        <p:spPr>
          <a:xfrm>
            <a:off x="1571636" y="365125"/>
            <a:ext cx="9973235" cy="1325563"/>
          </a:xfrm>
        </p:spPr>
        <p:txBody>
          <a:bodyPr/>
          <a:lstStyle/>
          <a:p>
            <a:r>
              <a:rPr lang="en-US" dirty="0">
                <a:solidFill>
                  <a:schemeClr val="bg2"/>
                </a:solidFill>
              </a:rPr>
              <a:t>Remaining Calm When Things Get Tough</a:t>
            </a:r>
          </a:p>
        </p:txBody>
      </p:sp>
      <p:sp>
        <p:nvSpPr>
          <p:cNvPr id="3" name="Content Placeholder 2">
            <a:extLst>
              <a:ext uri="{FF2B5EF4-FFF2-40B4-BE49-F238E27FC236}">
                <a16:creationId xmlns:a16="http://schemas.microsoft.com/office/drawing/2014/main" id="{D5492770-3469-6947-B180-5CD967AA447F}"/>
              </a:ext>
            </a:extLst>
          </p:cNvPr>
          <p:cNvSpPr>
            <a:spLocks noGrp="1"/>
          </p:cNvSpPr>
          <p:nvPr>
            <p:ph idx="1"/>
          </p:nvPr>
        </p:nvSpPr>
        <p:spPr>
          <a:xfrm>
            <a:off x="1719618" y="1883391"/>
            <a:ext cx="9973234" cy="4609484"/>
          </a:xfrm>
        </p:spPr>
        <p:txBody>
          <a:bodyPr>
            <a:normAutofit/>
          </a:bodyPr>
          <a:lstStyle/>
          <a:p>
            <a:pPr>
              <a:lnSpc>
                <a:spcPct val="100000"/>
              </a:lnSpc>
            </a:pPr>
            <a:r>
              <a:rPr lang="en-US" sz="3600" dirty="0">
                <a:solidFill>
                  <a:schemeClr val="bg2"/>
                </a:solidFill>
              </a:rPr>
              <a:t>How do we handle challenging situations?</a:t>
            </a:r>
          </a:p>
          <a:p>
            <a:pPr>
              <a:lnSpc>
                <a:spcPct val="100000"/>
              </a:lnSpc>
              <a:spcBef>
                <a:spcPts val="1800"/>
              </a:spcBef>
            </a:pPr>
            <a:r>
              <a:rPr lang="en-US" sz="3600" dirty="0">
                <a:solidFill>
                  <a:schemeClr val="bg2"/>
                </a:solidFill>
              </a:rPr>
              <a:t>Why is it important to remain calm when you are upset?</a:t>
            </a:r>
          </a:p>
          <a:p>
            <a:pPr marL="0" indent="0">
              <a:lnSpc>
                <a:spcPct val="100000"/>
              </a:lnSpc>
              <a:spcBef>
                <a:spcPts val="1800"/>
              </a:spcBef>
              <a:buNone/>
            </a:pPr>
            <a:r>
              <a:rPr lang="en-US" sz="3600" dirty="0">
                <a:solidFill>
                  <a:schemeClr val="bg2"/>
                </a:solidFill>
              </a:rPr>
              <a:t>With your group, take a few minutes to brainstorm what it looks like to remain calm when you’re upset. </a:t>
            </a:r>
          </a:p>
        </p:txBody>
      </p:sp>
      <p:sp>
        <p:nvSpPr>
          <p:cNvPr id="4" name="Rectangle 3">
            <a:extLst>
              <a:ext uri="{FF2B5EF4-FFF2-40B4-BE49-F238E27FC236}">
                <a16:creationId xmlns:a16="http://schemas.microsoft.com/office/drawing/2014/main" id="{F91DE2F4-5A2F-4462-AE71-926C61687E3C}"/>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377086"/>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6" ma:contentTypeDescription="Create a new document." ma:contentTypeScope="" ma:versionID="7326ac517be8e5e26a4a3d483af83196">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056065a63192b2e4dfa74afa920a9432"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13DEE7-A912-40A0-BE22-C9F702977995}">
  <ds:schemaRefs>
    <ds:schemaRef ds:uri="http://schemas.microsoft.com/office/infopath/2007/PartnerControls"/>
    <ds:schemaRef ds:uri="d39049c8-5642-4c67-b9b8-6999510f2293"/>
    <ds:schemaRef ds:uri="http://purl.org/dc/dcmitype/"/>
    <ds:schemaRef ds:uri="http://purl.org/dc/elements/1.1/"/>
    <ds:schemaRef ds:uri="http://schemas.microsoft.com/office/2006/documentManagement/types"/>
    <ds:schemaRef ds:uri="http://purl.org/dc/terms/"/>
    <ds:schemaRef ds:uri="http://schemas.openxmlformats.org/package/2006/metadata/core-properties"/>
    <ds:schemaRef ds:uri="be940414-f5a2-4509-bc4b-9b97993b9bc1"/>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82A85402-2A86-4E84-AD20-03F80E7A50DA}">
  <ds:schemaRefs>
    <ds:schemaRef ds:uri="http://schemas.microsoft.com/sharepoint/v3/contenttype/forms"/>
  </ds:schemaRefs>
</ds:datastoreItem>
</file>

<file path=customXml/itemProps3.xml><?xml version="1.0" encoding="utf-8"?>
<ds:datastoreItem xmlns:ds="http://schemas.openxmlformats.org/officeDocument/2006/customXml" ds:itemID="{0E97FDBF-D232-4018-ACC8-7AC368CEA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1049</TotalTime>
  <Words>1160</Words>
  <Application>Microsoft Office PowerPoint</Application>
  <PresentationFormat>Widescreen</PresentationFormat>
  <Paragraphs>127</Paragraphs>
  <Slides>20</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20</vt:i4>
      </vt:variant>
    </vt:vector>
  </HeadingPairs>
  <TitlesOfParts>
    <vt:vector size="31" baseType="lpstr">
      <vt:lpstr>Arial</vt:lpstr>
      <vt:lpstr>Arial Narrow</vt:lpstr>
      <vt:lpstr>Berlin Sans FB</vt:lpstr>
      <vt:lpstr>Berlin Sans FB Demi</vt:lpstr>
      <vt:lpstr>Calibri</vt:lpstr>
      <vt:lpstr>Calibri Light</vt:lpstr>
      <vt:lpstr>Comic Sans MS</vt:lpstr>
      <vt:lpstr>1_Office Theme</vt:lpstr>
      <vt:lpstr>Office Theme</vt:lpstr>
      <vt:lpstr>2_Office Theme</vt:lpstr>
      <vt:lpstr>3_Office Theme</vt:lpstr>
      <vt:lpstr>Do Now</vt:lpstr>
      <vt:lpstr>Confronting Challenges</vt:lpstr>
      <vt:lpstr>Student Dedication</vt:lpstr>
      <vt:lpstr>Triggers</vt:lpstr>
      <vt:lpstr>Agenda</vt:lpstr>
      <vt:lpstr>Triggers</vt:lpstr>
      <vt:lpstr>What situations often trigger us?</vt:lpstr>
      <vt:lpstr>Why do we feel the way we do?</vt:lpstr>
      <vt:lpstr>Remaining Calm When Things Get Tough</vt:lpstr>
      <vt:lpstr>Remaining Calm</vt:lpstr>
      <vt:lpstr>Dealing with Challenges: PEACE</vt:lpstr>
      <vt:lpstr>P:  Identify the Problem</vt:lpstr>
      <vt:lpstr>E:  Examine yourself</vt:lpstr>
      <vt:lpstr>A:  Seek out advice</vt:lpstr>
      <vt:lpstr>C: Consider the outcome</vt:lpstr>
      <vt:lpstr>E: Exhibit skills of self-control</vt:lpstr>
      <vt:lpstr>Practice PEACE</vt:lpstr>
      <vt:lpstr>Regulating Ourselves</vt:lpstr>
      <vt:lpstr>Closure—Exit ticket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Unit 2: Dealing with Stress</dc:title>
  <dc:creator>Jodi Miller</dc:creator>
  <cp:lastModifiedBy>Gregg</cp:lastModifiedBy>
  <cp:revision>60</cp:revision>
  <dcterms:created xsi:type="dcterms:W3CDTF">2021-03-03T18:40:02Z</dcterms:created>
  <dcterms:modified xsi:type="dcterms:W3CDTF">2025-05-27T17:18:13Z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