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gif" ContentType="image/gif"/>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72" r:id="rId4"/>
    <p:sldMasterId id="2147483685" r:id="rId5"/>
    <p:sldMasterId id="2147483697" r:id="rId6"/>
  </p:sldMasterIdLst>
  <p:notesMasterIdLst>
    <p:notesMasterId r:id="rId28"/>
  </p:notesMasterIdLst>
  <p:sldIdLst>
    <p:sldId id="280" r:id="rId7"/>
    <p:sldId id="296" r:id="rId8"/>
    <p:sldId id="281" r:id="rId9"/>
    <p:sldId id="258" r:id="rId10"/>
    <p:sldId id="259" r:id="rId11"/>
    <p:sldId id="260" r:id="rId12"/>
    <p:sldId id="261" r:id="rId13"/>
    <p:sldId id="262" r:id="rId14"/>
    <p:sldId id="263" r:id="rId15"/>
    <p:sldId id="264" r:id="rId16"/>
    <p:sldId id="265" r:id="rId17"/>
    <p:sldId id="272" r:id="rId18"/>
    <p:sldId id="266" r:id="rId19"/>
    <p:sldId id="273" r:id="rId20"/>
    <p:sldId id="274" r:id="rId21"/>
    <p:sldId id="275" r:id="rId22"/>
    <p:sldId id="276" r:id="rId23"/>
    <p:sldId id="277" r:id="rId24"/>
    <p:sldId id="278" r:id="rId25"/>
    <p:sldId id="270" r:id="rId26"/>
    <p:sldId id="282" r:id="rId27"/>
  </p:sldIdLst>
  <p:sldSz cx="12192000" cy="6858000"/>
  <p:notesSz cx="7086600" cy="93726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7375E"/>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0505E3EF-67EA-436B-97B2-0124C06EBD24}" styleName="Medium Style 4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25400" cmpd="sng">
              <a:solidFill>
                <a:schemeClr val="accent3"/>
              </a:solidFill>
            </a:ln>
          </a:top>
        </a:tcBdr>
        <a:fill>
          <a:solidFill>
            <a:schemeClr val="accent3">
              <a:tint val="20000"/>
            </a:schemeClr>
          </a:solidFill>
        </a:fill>
      </a:tcStyle>
    </a:lastRow>
    <a:firstRow>
      <a:tcTxStyle b="on"/>
      <a:tcStyle>
        <a:tcBdr/>
        <a:fill>
          <a:solidFill>
            <a:schemeClr val="accent3">
              <a:tint val="20000"/>
            </a:schemeClr>
          </a:solidFill>
        </a:fill>
      </a:tcStyle>
    </a:firstRow>
  </a:tblStyle>
  <a:tblStyle styleId="{8A107856-5554-42FB-B03E-39F5DBC370BA}" styleName="Medium Style 4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solidFill>
            <a:schemeClr val="accent2">
              <a:tint val="20000"/>
            </a:schemeClr>
          </a:solidFill>
        </a:fill>
      </a:tcStyle>
    </a:wholeTbl>
    <a:band1H>
      <a:tcStyle>
        <a:tcBdr/>
        <a:fill>
          <a:solidFill>
            <a:schemeClr val="accent2">
              <a:tint val="40000"/>
            </a:schemeClr>
          </a:solidFill>
        </a:fill>
      </a:tcStyle>
    </a:band1H>
    <a:band1V>
      <a:tcStyle>
        <a:tcBdr/>
        <a:fill>
          <a:solidFill>
            <a:schemeClr val="accent2">
              <a:tint val="40000"/>
            </a:schemeClr>
          </a:solidFill>
        </a:fill>
      </a:tcStyle>
    </a:band1V>
    <a:lastCol>
      <a:tcTxStyle b="on"/>
      <a:tcStyle>
        <a:tcBdr/>
      </a:tcStyle>
    </a:lastCol>
    <a:firstCol>
      <a:tcTxStyle b="on"/>
      <a:tcStyle>
        <a:tcBdr/>
      </a:tcStyle>
    </a:firstCol>
    <a:lastRow>
      <a:tcTxStyle b="on"/>
      <a:tcStyle>
        <a:tcBdr>
          <a:top>
            <a:ln w="25400" cmpd="sng">
              <a:solidFill>
                <a:schemeClr val="accent2"/>
              </a:solidFill>
            </a:ln>
          </a:top>
        </a:tcBdr>
        <a:fill>
          <a:solidFill>
            <a:schemeClr val="accent2">
              <a:tint val="20000"/>
            </a:schemeClr>
          </a:solidFill>
        </a:fill>
      </a:tcStyle>
    </a:lastRow>
    <a:firstRow>
      <a:tcTxStyle b="on"/>
      <a:tcStyle>
        <a:tcBdr/>
        <a:fill>
          <a:solidFill>
            <a:schemeClr val="accent2">
              <a:tint val="20000"/>
            </a:schemeClr>
          </a:solidFill>
        </a:fill>
      </a:tcStyle>
    </a:firstRow>
  </a:tblStyle>
  <a:tblStyle styleId="{8EC20E35-A176-4012-BC5E-935CFFF8708E}" styleName="Medium Style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8629"/>
    <p:restoredTop sz="86823" autoAdjust="0"/>
  </p:normalViewPr>
  <p:slideViewPr>
    <p:cSldViewPr snapToGrid="0" snapToObjects="1">
      <p:cViewPr varScale="1">
        <p:scale>
          <a:sx n="60" d="100"/>
          <a:sy n="60" d="100"/>
        </p:scale>
        <p:origin x="912" y="7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2.xml"/><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 Type="http://schemas.openxmlformats.org/officeDocument/2006/relationships/customXml" Target="../customXml/item3.xml"/><Relationship Id="rId21" Type="http://schemas.openxmlformats.org/officeDocument/2006/relationships/slide" Target="slides/slide15.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2" Type="http://schemas.openxmlformats.org/officeDocument/2006/relationships/customXml" Target="../customXml/item2.xml"/><Relationship Id="rId16" Type="http://schemas.openxmlformats.org/officeDocument/2006/relationships/slide" Target="slides/slide10.xml"/><Relationship Id="rId20" Type="http://schemas.openxmlformats.org/officeDocument/2006/relationships/slide" Target="slides/slide14.xml"/><Relationship Id="rId29"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tableStyles" Target="tableStyles.xml"/><Relationship Id="rId5" Type="http://schemas.openxmlformats.org/officeDocument/2006/relationships/slideMaster" Target="slideMasters/slideMaster2.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notesMaster" Target="notesMasters/notesMaster1.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70860" cy="470258"/>
          </a:xfrm>
          <a:prstGeom prst="rect">
            <a:avLst/>
          </a:prstGeom>
        </p:spPr>
        <p:txBody>
          <a:bodyPr vert="horz" lIns="94046" tIns="47023" rIns="94046" bIns="47023" rtlCol="0"/>
          <a:lstStyle>
            <a:lvl1pPr algn="l">
              <a:defRPr sz="1200"/>
            </a:lvl1pPr>
          </a:lstStyle>
          <a:p>
            <a:endParaRPr lang="en-US"/>
          </a:p>
        </p:txBody>
      </p:sp>
      <p:sp>
        <p:nvSpPr>
          <p:cNvPr id="3" name="Date Placeholder 2"/>
          <p:cNvSpPr>
            <a:spLocks noGrp="1"/>
          </p:cNvSpPr>
          <p:nvPr>
            <p:ph type="dt" idx="1"/>
          </p:nvPr>
        </p:nvSpPr>
        <p:spPr>
          <a:xfrm>
            <a:off x="4014100" y="0"/>
            <a:ext cx="3070860" cy="470258"/>
          </a:xfrm>
          <a:prstGeom prst="rect">
            <a:avLst/>
          </a:prstGeom>
        </p:spPr>
        <p:txBody>
          <a:bodyPr vert="horz" lIns="94046" tIns="47023" rIns="94046" bIns="47023" rtlCol="0"/>
          <a:lstStyle>
            <a:lvl1pPr algn="r">
              <a:defRPr sz="1200"/>
            </a:lvl1pPr>
          </a:lstStyle>
          <a:p>
            <a:fld id="{5F0B6A99-D71B-40B0-9E66-A7987F835A1B}" type="datetimeFigureOut">
              <a:rPr lang="en-US" smtClean="0"/>
              <a:t>5/27/2025</a:t>
            </a:fld>
            <a:endParaRPr lang="en-US"/>
          </a:p>
        </p:txBody>
      </p:sp>
      <p:sp>
        <p:nvSpPr>
          <p:cNvPr id="4" name="Slide Image Placeholder 3"/>
          <p:cNvSpPr>
            <a:spLocks noGrp="1" noRot="1" noChangeAspect="1"/>
          </p:cNvSpPr>
          <p:nvPr>
            <p:ph type="sldImg" idx="2"/>
          </p:nvPr>
        </p:nvSpPr>
        <p:spPr>
          <a:xfrm>
            <a:off x="730250" y="1171575"/>
            <a:ext cx="5626100" cy="3163888"/>
          </a:xfrm>
          <a:prstGeom prst="rect">
            <a:avLst/>
          </a:prstGeom>
          <a:noFill/>
          <a:ln w="12700">
            <a:solidFill>
              <a:prstClr val="black"/>
            </a:solidFill>
          </a:ln>
        </p:spPr>
        <p:txBody>
          <a:bodyPr vert="horz" lIns="94046" tIns="47023" rIns="94046" bIns="47023" rtlCol="0" anchor="ctr"/>
          <a:lstStyle/>
          <a:p>
            <a:endParaRPr lang="en-US"/>
          </a:p>
        </p:txBody>
      </p:sp>
      <p:sp>
        <p:nvSpPr>
          <p:cNvPr id="5" name="Notes Placeholder 4"/>
          <p:cNvSpPr>
            <a:spLocks noGrp="1"/>
          </p:cNvSpPr>
          <p:nvPr>
            <p:ph type="body" sz="quarter" idx="3"/>
          </p:nvPr>
        </p:nvSpPr>
        <p:spPr>
          <a:xfrm>
            <a:off x="708660" y="4510564"/>
            <a:ext cx="5669280" cy="3690461"/>
          </a:xfrm>
          <a:prstGeom prst="rect">
            <a:avLst/>
          </a:prstGeom>
        </p:spPr>
        <p:txBody>
          <a:bodyPr vert="horz" lIns="94046" tIns="47023" rIns="94046" bIns="47023"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902344"/>
            <a:ext cx="3070860" cy="470257"/>
          </a:xfrm>
          <a:prstGeom prst="rect">
            <a:avLst/>
          </a:prstGeom>
        </p:spPr>
        <p:txBody>
          <a:bodyPr vert="horz" lIns="94046" tIns="47023" rIns="94046" bIns="47023" rtlCol="0" anchor="b"/>
          <a:lstStyle>
            <a:lvl1pPr algn="l">
              <a:defRPr sz="1200"/>
            </a:lvl1pPr>
          </a:lstStyle>
          <a:p>
            <a:endParaRPr lang="en-US"/>
          </a:p>
        </p:txBody>
      </p:sp>
      <p:sp>
        <p:nvSpPr>
          <p:cNvPr id="7" name="Slide Number Placeholder 6"/>
          <p:cNvSpPr>
            <a:spLocks noGrp="1"/>
          </p:cNvSpPr>
          <p:nvPr>
            <p:ph type="sldNum" sz="quarter" idx="5"/>
          </p:nvPr>
        </p:nvSpPr>
        <p:spPr>
          <a:xfrm>
            <a:off x="4014100" y="8902344"/>
            <a:ext cx="3070860" cy="470257"/>
          </a:xfrm>
          <a:prstGeom prst="rect">
            <a:avLst/>
          </a:prstGeom>
        </p:spPr>
        <p:txBody>
          <a:bodyPr vert="horz" lIns="94046" tIns="47023" rIns="94046" bIns="47023" rtlCol="0" anchor="b"/>
          <a:lstStyle>
            <a:lvl1pPr algn="r">
              <a:defRPr sz="1200"/>
            </a:lvl1pPr>
          </a:lstStyle>
          <a:p>
            <a:fld id="{73C510A3-81F5-46F8-81EE-96F08FFCFD60}" type="slidenum">
              <a:rPr lang="en-US" smtClean="0"/>
              <a:t>‹#›</a:t>
            </a:fld>
            <a:endParaRPr lang="en-US"/>
          </a:p>
        </p:txBody>
      </p:sp>
    </p:spTree>
    <p:extLst>
      <p:ext uri="{BB962C8B-B14F-4D97-AF65-F5344CB8AC3E}">
        <p14:creationId xmlns:p14="http://schemas.microsoft.com/office/powerpoint/2010/main" val="308106027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3" Type="http://schemas.openxmlformats.org/officeDocument/2006/relationships/hyperlink" Target="https://youtu.be/5Y00Oe-cODw" TargetMode="External"/><Relationship Id="rId2" Type="http://schemas.openxmlformats.org/officeDocument/2006/relationships/slide" Target="../slides/slide1.xml"/><Relationship Id="rId1" Type="http://schemas.openxmlformats.org/officeDocument/2006/relationships/notesMaster" Target="../notesMasters/notesMaster1.xml"/><Relationship Id="rId5" Type="http://schemas.openxmlformats.org/officeDocument/2006/relationships/hyperlink" Target="https://learningcenter.unc.edu/tips-and-tools/reading-comprehension-tips/" TargetMode="External"/><Relationship Id="rId4" Type="http://schemas.openxmlformats.org/officeDocument/2006/relationships/hyperlink" Target="https://www.roomrecess.com/Tools/ClassroomTimer/timer.html" TargetMode="Externa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YouTube</a:t>
            </a:r>
            <a:r>
              <a:rPr lang="en-US" baseline="0" dirty="0"/>
              <a:t> Link: </a:t>
            </a:r>
            <a:r>
              <a:rPr lang="en-US" dirty="0">
                <a:hlinkClick r:id="rId3"/>
              </a:rPr>
              <a:t>https://youtu.be/5Y00Oe-cODw</a:t>
            </a:r>
            <a:endParaRPr lang="en-US" dirty="0"/>
          </a:p>
          <a:p>
            <a:r>
              <a:rPr lang="en-US" dirty="0"/>
              <a:t>Time Link: </a:t>
            </a:r>
            <a:r>
              <a:rPr lang="en-US" dirty="0">
                <a:hlinkClick r:id="rId4"/>
              </a:rPr>
              <a:t>https://www.roomrecess.com/Tools/ClassroomTimer/timer.html</a:t>
            </a:r>
            <a:endParaRPr lang="en-US" dirty="0"/>
          </a:p>
          <a:p>
            <a:r>
              <a:rPr lang="en-US" dirty="0"/>
              <a:t>WWW</a:t>
            </a:r>
            <a:r>
              <a:rPr lang="en-US" baseline="0" dirty="0"/>
              <a:t> Link: </a:t>
            </a:r>
            <a:r>
              <a:rPr lang="en-US" dirty="0">
                <a:hlinkClick r:id="rId5"/>
              </a:rPr>
              <a:t>https://learningcenter.unc.edu/tips-and-tools/reading-comprehension-tips/</a:t>
            </a:r>
            <a:endParaRPr lang="en-US" dirty="0"/>
          </a:p>
        </p:txBody>
      </p:sp>
      <p:sp>
        <p:nvSpPr>
          <p:cNvPr id="4" name="Slide Number Placeholder 3"/>
          <p:cNvSpPr>
            <a:spLocks noGrp="1"/>
          </p:cNvSpPr>
          <p:nvPr>
            <p:ph type="sldNum" sz="quarter" idx="10"/>
          </p:nvPr>
        </p:nvSpPr>
        <p:spPr/>
        <p:txBody>
          <a:bodyPr/>
          <a:lstStyle/>
          <a:p>
            <a:pPr defTabSz="470230">
              <a:defRPr/>
            </a:pPr>
            <a:fld id="{E9BFC8C3-4040-461A-91E9-FB2BD49EA7A6}" type="slidenum">
              <a:rPr lang="en-US" sz="1300">
                <a:solidFill>
                  <a:prstClr val="black"/>
                </a:solidFill>
                <a:latin typeface="Calibri" panose="020F0502020204030204"/>
              </a:rPr>
              <a:pPr defTabSz="470230">
                <a:defRPr/>
              </a:pPr>
              <a:t>1</a:t>
            </a:fld>
            <a:endParaRPr lang="en-US" sz="1300">
              <a:solidFill>
                <a:prstClr val="black"/>
              </a:solidFill>
              <a:latin typeface="Calibri" panose="020F0502020204030204"/>
            </a:endParaRPr>
          </a:p>
        </p:txBody>
      </p:sp>
    </p:spTree>
    <p:extLst>
      <p:ext uri="{BB962C8B-B14F-4D97-AF65-F5344CB8AC3E}">
        <p14:creationId xmlns:p14="http://schemas.microsoft.com/office/powerpoint/2010/main" val="58012155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“If stressors continue for a long time, the sympathetic nervous system stays too active for too long which produces anxiety, irritability, constant tension or depression, headaches, and sleeplessness” </a:t>
            </a:r>
          </a:p>
          <a:p>
            <a:r>
              <a:rPr lang="en-US" dirty="0"/>
              <a:t>http://clipart-library.cm/clipart/final-cliparts_17.htm</a:t>
            </a:r>
          </a:p>
          <a:p>
            <a:r>
              <a:rPr lang="en-US" dirty="0"/>
              <a:t>http://clipart-library.com/clipart/1981793.htm</a:t>
            </a:r>
          </a:p>
          <a:p>
            <a:r>
              <a:rPr lang="en-US" dirty="0"/>
              <a:t>http://clipart-library.com/clip-art/792940_headache-png.htm</a:t>
            </a:r>
          </a:p>
          <a:p>
            <a:r>
              <a:rPr lang="en-US" dirty="0"/>
              <a:t>http://clipart-library.com/clipart/stress-cliparts_19.htm</a:t>
            </a:r>
          </a:p>
          <a:p>
            <a:r>
              <a:rPr lang="en-US" dirty="0"/>
              <a:t>http://clipart-library.com/clipart/132555.htm</a:t>
            </a:r>
          </a:p>
          <a:p>
            <a:r>
              <a:rPr lang="en-US" dirty="0"/>
              <a:t>http://clipart-library.com/clipart/415602.htm</a:t>
            </a:r>
          </a:p>
          <a:p>
            <a:r>
              <a:rPr lang="en-US" dirty="0"/>
              <a:t>http://clipart-library.com/clipart/migraine-cliparts_8.htm</a:t>
            </a:r>
          </a:p>
          <a:p>
            <a:r>
              <a:rPr lang="en-US" dirty="0"/>
              <a:t>http://clipart-library.com/clipart/di9X5LgpT.htm</a:t>
            </a:r>
          </a:p>
          <a:p>
            <a:r>
              <a:rPr lang="en-US" dirty="0"/>
              <a:t>http://clipart-library.com/clipart/sleepless-cliparts_15.htm</a:t>
            </a:r>
          </a:p>
        </p:txBody>
      </p:sp>
      <p:sp>
        <p:nvSpPr>
          <p:cNvPr id="4" name="Slide Number Placeholder 3"/>
          <p:cNvSpPr>
            <a:spLocks noGrp="1"/>
          </p:cNvSpPr>
          <p:nvPr>
            <p:ph type="sldNum" sz="quarter" idx="5"/>
          </p:nvPr>
        </p:nvSpPr>
        <p:spPr/>
        <p:txBody>
          <a:bodyPr/>
          <a:lstStyle/>
          <a:p>
            <a:fld id="{73C510A3-81F5-46F8-81EE-96F08FFCFD60}" type="slidenum">
              <a:rPr lang="en-US" smtClean="0"/>
              <a:t>10</a:t>
            </a:fld>
            <a:endParaRPr lang="en-US"/>
          </a:p>
        </p:txBody>
      </p:sp>
    </p:spTree>
    <p:extLst>
      <p:ext uri="{BB962C8B-B14F-4D97-AF65-F5344CB8AC3E}">
        <p14:creationId xmlns:p14="http://schemas.microsoft.com/office/powerpoint/2010/main" val="154625231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Direct students to brainstorm some symptoms of stress with the other members of their cooperative learning team.  </a:t>
            </a:r>
          </a:p>
        </p:txBody>
      </p:sp>
      <p:sp>
        <p:nvSpPr>
          <p:cNvPr id="4" name="Slide Number Placeholder 3"/>
          <p:cNvSpPr>
            <a:spLocks noGrp="1"/>
          </p:cNvSpPr>
          <p:nvPr>
            <p:ph type="sldNum" sz="quarter" idx="5"/>
          </p:nvPr>
        </p:nvSpPr>
        <p:spPr/>
        <p:txBody>
          <a:bodyPr/>
          <a:lstStyle/>
          <a:p>
            <a:fld id="{73C510A3-81F5-46F8-81EE-96F08FFCFD60}" type="slidenum">
              <a:rPr lang="en-US" smtClean="0"/>
              <a:t>11</a:t>
            </a:fld>
            <a:endParaRPr lang="en-US"/>
          </a:p>
        </p:txBody>
      </p:sp>
    </p:spTree>
    <p:extLst>
      <p:ext uri="{BB962C8B-B14F-4D97-AF65-F5344CB8AC3E}">
        <p14:creationId xmlns:p14="http://schemas.microsoft.com/office/powerpoint/2010/main" val="316762845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2-sided “Signs of Stress” activity sheet can be found on p. 63-64 of the teacher’s manual.  P. 63 includes a blank chart for students to list as many symptoms of stress as possible.  They will share some of these symptoms they identified as you move through slides 13-16.</a:t>
            </a:r>
          </a:p>
        </p:txBody>
      </p:sp>
      <p:sp>
        <p:nvSpPr>
          <p:cNvPr id="4" name="Slide Number Placeholder 3"/>
          <p:cNvSpPr>
            <a:spLocks noGrp="1"/>
          </p:cNvSpPr>
          <p:nvPr>
            <p:ph type="sldNum" sz="quarter" idx="5"/>
          </p:nvPr>
        </p:nvSpPr>
        <p:spPr/>
        <p:txBody>
          <a:bodyPr/>
          <a:lstStyle/>
          <a:p>
            <a:fld id="{73C510A3-81F5-46F8-81EE-96F08FFCFD60}" type="slidenum">
              <a:rPr lang="en-US" smtClean="0"/>
              <a:t>12</a:t>
            </a:fld>
            <a:endParaRPr lang="en-US"/>
          </a:p>
        </p:txBody>
      </p:sp>
    </p:spTree>
    <p:extLst>
      <p:ext uri="{BB962C8B-B14F-4D97-AF65-F5344CB8AC3E}">
        <p14:creationId xmlns:p14="http://schemas.microsoft.com/office/powerpoint/2010/main" val="39783669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http://clipart-library.com/clip-art/274-2740176_png-file-stethoscope-clipart.htm</a:t>
            </a:r>
          </a:p>
        </p:txBody>
      </p:sp>
      <p:sp>
        <p:nvSpPr>
          <p:cNvPr id="4" name="Slide Number Placeholder 3"/>
          <p:cNvSpPr>
            <a:spLocks noGrp="1"/>
          </p:cNvSpPr>
          <p:nvPr>
            <p:ph type="sldNum" sz="quarter" idx="5"/>
          </p:nvPr>
        </p:nvSpPr>
        <p:spPr/>
        <p:txBody>
          <a:bodyPr/>
          <a:lstStyle/>
          <a:p>
            <a:fld id="{73C510A3-81F5-46F8-81EE-96F08FFCFD60}" type="slidenum">
              <a:rPr lang="en-US" smtClean="0"/>
              <a:t>13</a:t>
            </a:fld>
            <a:endParaRPr lang="en-US"/>
          </a:p>
        </p:txBody>
      </p:sp>
    </p:spTree>
    <p:extLst>
      <p:ext uri="{BB962C8B-B14F-4D97-AF65-F5344CB8AC3E}">
        <p14:creationId xmlns:p14="http://schemas.microsoft.com/office/powerpoint/2010/main" val="204270534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http://clipart-library.com/clipart/1737347.htm</a:t>
            </a:r>
          </a:p>
        </p:txBody>
      </p:sp>
      <p:sp>
        <p:nvSpPr>
          <p:cNvPr id="4" name="Slide Number Placeholder 3"/>
          <p:cNvSpPr>
            <a:spLocks noGrp="1"/>
          </p:cNvSpPr>
          <p:nvPr>
            <p:ph type="sldNum" sz="quarter" idx="5"/>
          </p:nvPr>
        </p:nvSpPr>
        <p:spPr/>
        <p:txBody>
          <a:bodyPr/>
          <a:lstStyle/>
          <a:p>
            <a:fld id="{73C510A3-81F5-46F8-81EE-96F08FFCFD60}" type="slidenum">
              <a:rPr lang="en-US" smtClean="0"/>
              <a:t>14</a:t>
            </a:fld>
            <a:endParaRPr lang="en-US"/>
          </a:p>
        </p:txBody>
      </p:sp>
    </p:spTree>
    <p:extLst>
      <p:ext uri="{BB962C8B-B14F-4D97-AF65-F5344CB8AC3E}">
        <p14:creationId xmlns:p14="http://schemas.microsoft.com/office/powerpoint/2010/main" val="403166921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http://clipart-library.com/clip-art/face-silhouette-outline-7.htm</a:t>
            </a:r>
          </a:p>
          <a:p>
            <a:r>
              <a:rPr lang="en-US" dirty="0"/>
              <a:t>http://clipart-library.com/clip-art/171321_gear-icon-png.htm</a:t>
            </a:r>
          </a:p>
        </p:txBody>
      </p:sp>
      <p:sp>
        <p:nvSpPr>
          <p:cNvPr id="4" name="Slide Number Placeholder 3"/>
          <p:cNvSpPr>
            <a:spLocks noGrp="1"/>
          </p:cNvSpPr>
          <p:nvPr>
            <p:ph type="sldNum" sz="quarter" idx="5"/>
          </p:nvPr>
        </p:nvSpPr>
        <p:spPr/>
        <p:txBody>
          <a:bodyPr/>
          <a:lstStyle/>
          <a:p>
            <a:fld id="{73C510A3-81F5-46F8-81EE-96F08FFCFD60}" type="slidenum">
              <a:rPr lang="en-US" smtClean="0"/>
              <a:t>15</a:t>
            </a:fld>
            <a:endParaRPr lang="en-US"/>
          </a:p>
        </p:txBody>
      </p:sp>
    </p:spTree>
    <p:extLst>
      <p:ext uri="{BB962C8B-B14F-4D97-AF65-F5344CB8AC3E}">
        <p14:creationId xmlns:p14="http://schemas.microsoft.com/office/powerpoint/2010/main" val="308882774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http://clipart-library.com/clip-art/head-transparent-20.htm</a:t>
            </a:r>
          </a:p>
        </p:txBody>
      </p:sp>
      <p:sp>
        <p:nvSpPr>
          <p:cNvPr id="4" name="Slide Number Placeholder 3"/>
          <p:cNvSpPr>
            <a:spLocks noGrp="1"/>
          </p:cNvSpPr>
          <p:nvPr>
            <p:ph type="sldNum" sz="quarter" idx="5"/>
          </p:nvPr>
        </p:nvSpPr>
        <p:spPr/>
        <p:txBody>
          <a:bodyPr/>
          <a:lstStyle/>
          <a:p>
            <a:fld id="{73C510A3-81F5-46F8-81EE-96F08FFCFD60}" type="slidenum">
              <a:rPr lang="en-US" smtClean="0"/>
              <a:t>16</a:t>
            </a:fld>
            <a:endParaRPr lang="en-US"/>
          </a:p>
        </p:txBody>
      </p:sp>
    </p:spTree>
    <p:extLst>
      <p:ext uri="{BB962C8B-B14F-4D97-AF65-F5344CB8AC3E}">
        <p14:creationId xmlns:p14="http://schemas.microsoft.com/office/powerpoint/2010/main" val="161564590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http://clipart-library.com/clipart/kcKopp8Xi.htm</a:t>
            </a:r>
          </a:p>
        </p:txBody>
      </p:sp>
      <p:sp>
        <p:nvSpPr>
          <p:cNvPr id="4" name="Slide Number Placeholder 3"/>
          <p:cNvSpPr>
            <a:spLocks noGrp="1"/>
          </p:cNvSpPr>
          <p:nvPr>
            <p:ph type="sldNum" sz="quarter" idx="5"/>
          </p:nvPr>
        </p:nvSpPr>
        <p:spPr/>
        <p:txBody>
          <a:bodyPr/>
          <a:lstStyle/>
          <a:p>
            <a:fld id="{73C510A3-81F5-46F8-81EE-96F08FFCFD60}" type="slidenum">
              <a:rPr lang="en-US" smtClean="0"/>
              <a:t>17</a:t>
            </a:fld>
            <a:endParaRPr lang="en-US"/>
          </a:p>
        </p:txBody>
      </p:sp>
    </p:spTree>
    <p:extLst>
      <p:ext uri="{BB962C8B-B14F-4D97-AF65-F5344CB8AC3E}">
        <p14:creationId xmlns:p14="http://schemas.microsoft.com/office/powerpoint/2010/main" val="237461330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3C510A3-81F5-46F8-81EE-96F08FFCFD60}" type="slidenum">
              <a:rPr lang="en-US" smtClean="0"/>
              <a:t>18</a:t>
            </a:fld>
            <a:endParaRPr lang="en-US"/>
          </a:p>
        </p:txBody>
      </p:sp>
    </p:spTree>
    <p:extLst>
      <p:ext uri="{BB962C8B-B14F-4D97-AF65-F5344CB8AC3E}">
        <p14:creationId xmlns:p14="http://schemas.microsoft.com/office/powerpoint/2010/main" val="43788780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73C510A3-81F5-46F8-81EE-96F08FFCFD60}" type="slidenum">
              <a:rPr lang="en-US" smtClean="0"/>
              <a:t>19</a:t>
            </a:fld>
            <a:endParaRPr lang="en-US"/>
          </a:p>
        </p:txBody>
      </p:sp>
    </p:spTree>
    <p:extLst>
      <p:ext uri="{BB962C8B-B14F-4D97-AF65-F5344CB8AC3E}">
        <p14:creationId xmlns:p14="http://schemas.microsoft.com/office/powerpoint/2010/main" val="15955879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Have a copy of the Lesson’s 2-sided Activity Sheet for each student (found on pages 63-64 of the Teacher’s Manual).  Also have a copy of the lesson’s exit ticket for each student (p. 65 of the manual).  </a:t>
            </a:r>
          </a:p>
          <a:p>
            <a:r>
              <a:rPr lang="en-US" dirty="0"/>
              <a:t>Students will use the Lesson’s Activity sheet to list as many symptoms of stress as they can in their cooperative learning team during Activity 2 (as described on page 61 of the Manual).  Then, in Activity 3, they will talk about (and write down) situations or experiences that cause them stress and then then brainstorm (and write down) ideas for making schools better, less stressful, and more helpful in assisting students to manage stress.  </a:t>
            </a:r>
          </a:p>
          <a:p>
            <a:r>
              <a:rPr lang="en-US" dirty="0"/>
              <a:t>The exit ticket for the lesson (manual p. 65) has each student write down three differences between the stress response and the relaxation response.   </a:t>
            </a:r>
          </a:p>
        </p:txBody>
      </p:sp>
      <p:sp>
        <p:nvSpPr>
          <p:cNvPr id="4" name="Slide Number Placeholder 3"/>
          <p:cNvSpPr>
            <a:spLocks noGrp="1"/>
          </p:cNvSpPr>
          <p:nvPr>
            <p:ph type="sldNum" sz="quarter" idx="10"/>
          </p:nvPr>
        </p:nvSpPr>
        <p:spPr/>
        <p:txBody>
          <a:bodyPr/>
          <a:lstStyle/>
          <a:p>
            <a:pPr defTabSz="470230">
              <a:defRPr/>
            </a:pPr>
            <a:fld id="{E9BFC8C3-4040-461A-91E9-FB2BD49EA7A6}" type="slidenum">
              <a:rPr lang="en-US" sz="1300">
                <a:solidFill>
                  <a:prstClr val="black"/>
                </a:solidFill>
                <a:latin typeface="Calibri" panose="020F0502020204030204"/>
              </a:rPr>
              <a:pPr defTabSz="470230">
                <a:defRPr/>
              </a:pPr>
              <a:t>2</a:t>
            </a:fld>
            <a:endParaRPr lang="en-US" sz="1300">
              <a:solidFill>
                <a:prstClr val="black"/>
              </a:solidFill>
              <a:latin typeface="Calibri" panose="020F0502020204030204"/>
            </a:endParaRPr>
          </a:p>
        </p:txBody>
      </p:sp>
    </p:spTree>
    <p:extLst>
      <p:ext uri="{BB962C8B-B14F-4D97-AF65-F5344CB8AC3E}">
        <p14:creationId xmlns:p14="http://schemas.microsoft.com/office/powerpoint/2010/main" val="304305764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73C510A3-81F5-46F8-81EE-96F08FFCFD60}" type="slidenum">
              <a:rPr lang="en-US" smtClean="0"/>
              <a:t>20</a:t>
            </a:fld>
            <a:endParaRPr lang="en-US"/>
          </a:p>
        </p:txBody>
      </p:sp>
    </p:spTree>
    <p:extLst>
      <p:ext uri="{BB962C8B-B14F-4D97-AF65-F5344CB8AC3E}">
        <p14:creationId xmlns:p14="http://schemas.microsoft.com/office/powerpoint/2010/main" val="123507234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1" dirty="0"/>
          </a:p>
        </p:txBody>
      </p:sp>
      <p:sp>
        <p:nvSpPr>
          <p:cNvPr id="4" name="Slide Number Placeholder 3"/>
          <p:cNvSpPr>
            <a:spLocks noGrp="1"/>
          </p:cNvSpPr>
          <p:nvPr>
            <p:ph type="sldNum" sz="quarter" idx="10"/>
          </p:nvPr>
        </p:nvSpPr>
        <p:spPr/>
        <p:txBody>
          <a:bodyPr/>
          <a:lstStyle/>
          <a:p>
            <a:pPr defTabSz="470230">
              <a:defRPr/>
            </a:pPr>
            <a:fld id="{E9BFC8C3-4040-461A-91E9-FB2BD49EA7A6}" type="slidenum">
              <a:rPr lang="en-US">
                <a:solidFill>
                  <a:prstClr val="black"/>
                </a:solidFill>
                <a:latin typeface="Calibri" panose="020F0502020204030204"/>
              </a:rPr>
              <a:pPr defTabSz="470230">
                <a:defRPr/>
              </a:pPr>
              <a:t>21</a:t>
            </a:fld>
            <a:endParaRPr lang="en-US">
              <a:solidFill>
                <a:prstClr val="black"/>
              </a:solidFill>
              <a:latin typeface="Calibri" panose="020F0502020204030204"/>
            </a:endParaRPr>
          </a:p>
        </p:txBody>
      </p:sp>
    </p:spTree>
    <p:extLst>
      <p:ext uri="{BB962C8B-B14F-4D97-AF65-F5344CB8AC3E}">
        <p14:creationId xmlns:p14="http://schemas.microsoft.com/office/powerpoint/2010/main" val="315349476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4"/>
        <p:cNvGrpSpPr/>
        <p:nvPr/>
      </p:nvGrpSpPr>
      <p:grpSpPr>
        <a:xfrm>
          <a:off x="0" y="0"/>
          <a:ext cx="0" cy="0"/>
          <a:chOff x="0" y="0"/>
          <a:chExt cx="0" cy="0"/>
        </a:xfrm>
      </p:grpSpPr>
      <p:sp>
        <p:nvSpPr>
          <p:cNvPr id="75" name="Google Shape;75;gc6f919934_0_10:notes"/>
          <p:cNvSpPr>
            <a:spLocks noGrp="1" noRot="1" noChangeAspect="1"/>
          </p:cNvSpPr>
          <p:nvPr>
            <p:ph type="sldImg" idx="2"/>
          </p:nvPr>
        </p:nvSpPr>
        <p:spPr>
          <a:xfrm>
            <a:off x="419100" y="703263"/>
            <a:ext cx="6248400" cy="3514725"/>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6" name="Google Shape;76;gc6f919934_0_10:notes"/>
          <p:cNvSpPr txBox="1">
            <a:spLocks noGrp="1"/>
          </p:cNvSpPr>
          <p:nvPr>
            <p:ph type="body" idx="1"/>
          </p:nvPr>
        </p:nvSpPr>
        <p:spPr>
          <a:xfrm>
            <a:off x="708660" y="4451985"/>
            <a:ext cx="5669280" cy="4217670"/>
          </a:xfrm>
          <a:prstGeom prst="rect">
            <a:avLst/>
          </a:prstGeom>
        </p:spPr>
        <p:txBody>
          <a:bodyPr spcFirstLastPara="1" wrap="square" lIns="94031" tIns="94031" rIns="94031" bIns="94031" anchor="t" anchorCtr="0">
            <a:noAutofit/>
          </a:bodyPr>
          <a:lstStyle/>
          <a:p>
            <a:r>
              <a:rPr lang="en-US" dirty="0"/>
              <a:t>If the student assigned to dedicate today’s lesson to an inspirational person in his or her life has supplied the person’s name in advance, you could add it in a text box on this slide or you could insert a digital photo of the person, if the student has supplied one.  After the student shares a few words of how the person has inspired them for 30-60 seconds, the teacher begins leading students through the lesson.</a:t>
            </a:r>
          </a:p>
          <a:p>
            <a:endParaRPr lang="en-US" dirty="0"/>
          </a:p>
          <a:p>
            <a:r>
              <a:rPr lang="en-US" dirty="0"/>
              <a:t>https://pixabay.com/id/illustrations/akses-banyak-tangan-933142/</a:t>
            </a:r>
          </a:p>
          <a:p>
            <a:r>
              <a:rPr lang="en-US" dirty="0"/>
              <a:t>Note: You can add the student’s picture to the slide</a:t>
            </a:r>
            <a:endParaRPr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“Today you will learn about the flight or fight response and what happens to our body when we’re stressed.  We will identify signs of stress, causes of stress, and also brainstorm ways of making schools better for students.”</a:t>
            </a:r>
          </a:p>
        </p:txBody>
      </p:sp>
      <p:sp>
        <p:nvSpPr>
          <p:cNvPr id="4" name="Slide Number Placeholder 3"/>
          <p:cNvSpPr>
            <a:spLocks noGrp="1"/>
          </p:cNvSpPr>
          <p:nvPr>
            <p:ph type="sldNum" sz="quarter" idx="5"/>
          </p:nvPr>
        </p:nvSpPr>
        <p:spPr/>
        <p:txBody>
          <a:bodyPr/>
          <a:lstStyle/>
          <a:p>
            <a:fld id="{73C510A3-81F5-46F8-81EE-96F08FFCFD60}" type="slidenum">
              <a:rPr lang="en-US" smtClean="0"/>
              <a:t>4</a:t>
            </a:fld>
            <a:endParaRPr lang="en-US"/>
          </a:p>
        </p:txBody>
      </p:sp>
    </p:spTree>
    <p:extLst>
      <p:ext uri="{BB962C8B-B14F-4D97-AF65-F5344CB8AC3E}">
        <p14:creationId xmlns:p14="http://schemas.microsoft.com/office/powerpoint/2010/main" val="175542827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“Look at what you wrote down during the Do Now.  What does stress feel like in your body?”  “What are some of the symptoms of stress?”</a:t>
            </a:r>
          </a:p>
        </p:txBody>
      </p:sp>
      <p:sp>
        <p:nvSpPr>
          <p:cNvPr id="4" name="Slide Number Placeholder 3"/>
          <p:cNvSpPr>
            <a:spLocks noGrp="1"/>
          </p:cNvSpPr>
          <p:nvPr>
            <p:ph type="sldNum" sz="quarter" idx="5"/>
          </p:nvPr>
        </p:nvSpPr>
        <p:spPr/>
        <p:txBody>
          <a:bodyPr/>
          <a:lstStyle/>
          <a:p>
            <a:fld id="{73C510A3-81F5-46F8-81EE-96F08FFCFD60}" type="slidenum">
              <a:rPr lang="en-US" smtClean="0"/>
              <a:t>5</a:t>
            </a:fld>
            <a:endParaRPr lang="en-US"/>
          </a:p>
        </p:txBody>
      </p:sp>
    </p:spTree>
    <p:extLst>
      <p:ext uri="{BB962C8B-B14F-4D97-AF65-F5344CB8AC3E}">
        <p14:creationId xmlns:p14="http://schemas.microsoft.com/office/powerpoint/2010/main" val="78617275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“Do you consider stress bad?  Why or why not”  [Then click to reveal the remaining bullets suggesting that not all stress is bad if it helps us to be ready to do what needs to be done.]  </a:t>
            </a:r>
          </a:p>
        </p:txBody>
      </p:sp>
      <p:sp>
        <p:nvSpPr>
          <p:cNvPr id="4" name="Slide Number Placeholder 3"/>
          <p:cNvSpPr>
            <a:spLocks noGrp="1"/>
          </p:cNvSpPr>
          <p:nvPr>
            <p:ph type="sldNum" sz="quarter" idx="5"/>
          </p:nvPr>
        </p:nvSpPr>
        <p:spPr/>
        <p:txBody>
          <a:bodyPr/>
          <a:lstStyle/>
          <a:p>
            <a:fld id="{73C510A3-81F5-46F8-81EE-96F08FFCFD60}" type="slidenum">
              <a:rPr lang="en-US" smtClean="0"/>
              <a:t>6</a:t>
            </a:fld>
            <a:endParaRPr lang="en-US"/>
          </a:p>
        </p:txBody>
      </p:sp>
    </p:spTree>
    <p:extLst>
      <p:ext uri="{BB962C8B-B14F-4D97-AF65-F5344CB8AC3E}">
        <p14:creationId xmlns:p14="http://schemas.microsoft.com/office/powerpoint/2010/main" val="41214006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parts of the nervous system through which the brain controls our organs is often called the “autonomic” nervous system because it automatically adjusts how our organs and other parts of the body respond depending upon whether were are facing stressful conditions, normal conditions, or restful conditions. The sympathetic and parasympathetic parts of the system work together to adjust the body to changing conditions.”</a:t>
            </a:r>
          </a:p>
          <a:p>
            <a:r>
              <a:rPr lang="en-US" dirty="0"/>
              <a:t>Note “para” means “alongside,” (the parasympathetic system works together and in cooperation with the sympathetic system in helping the body adjust appropriately.)</a:t>
            </a:r>
          </a:p>
          <a:p>
            <a:r>
              <a:rPr lang="en-US" dirty="0"/>
              <a:t>http://clipart-library.com/clipart/1968801.htm</a:t>
            </a:r>
          </a:p>
        </p:txBody>
      </p:sp>
      <p:sp>
        <p:nvSpPr>
          <p:cNvPr id="4" name="Slide Number Placeholder 3"/>
          <p:cNvSpPr>
            <a:spLocks noGrp="1"/>
          </p:cNvSpPr>
          <p:nvPr>
            <p:ph type="sldNum" sz="quarter" idx="5"/>
          </p:nvPr>
        </p:nvSpPr>
        <p:spPr/>
        <p:txBody>
          <a:bodyPr/>
          <a:lstStyle/>
          <a:p>
            <a:fld id="{73C510A3-81F5-46F8-81EE-96F08FFCFD60}" type="slidenum">
              <a:rPr lang="en-US" smtClean="0"/>
              <a:t>7</a:t>
            </a:fld>
            <a:endParaRPr lang="en-US"/>
          </a:p>
        </p:txBody>
      </p:sp>
    </p:spTree>
    <p:extLst>
      <p:ext uri="{BB962C8B-B14F-4D97-AF65-F5344CB8AC3E}">
        <p14:creationId xmlns:p14="http://schemas.microsoft.com/office/powerpoint/2010/main" val="306182400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sympathetic part of our nervous system kicks into high gear when we are under stress, in danger, or performing under challenging conditions.  Imagine you are running away from a lion to survive, you would need to muster all the energy and focus you can.  The sympathetic system activates to make pupils in your eyes expand to let in more light so that you can see better.  It increases your heart rate so your blood can carry extra oxygen and sugar to your muscles, legs, arms, and brain.  This helps you think faster and move quickly.  It also sets your body’s cooling system on high by activating the sweat glands of the face, armpits and hand.”</a:t>
            </a:r>
          </a:p>
          <a:p>
            <a:r>
              <a:rPr lang="en-US" dirty="0"/>
              <a:t>  </a:t>
            </a:r>
          </a:p>
          <a:p>
            <a:r>
              <a:rPr lang="en-US" dirty="0"/>
              <a:t>https://commons.wikimedia.org/wiki/Category:Sympathetic_nervous_system#/media/File:The_Fight_or_Flight_Response.jpg</a:t>
            </a:r>
          </a:p>
        </p:txBody>
      </p:sp>
      <p:sp>
        <p:nvSpPr>
          <p:cNvPr id="4" name="Slide Number Placeholder 3"/>
          <p:cNvSpPr>
            <a:spLocks noGrp="1"/>
          </p:cNvSpPr>
          <p:nvPr>
            <p:ph type="sldNum" sz="quarter" idx="5"/>
          </p:nvPr>
        </p:nvSpPr>
        <p:spPr/>
        <p:txBody>
          <a:bodyPr/>
          <a:lstStyle/>
          <a:p>
            <a:fld id="{73C510A3-81F5-46F8-81EE-96F08FFCFD60}" type="slidenum">
              <a:rPr lang="en-US" smtClean="0"/>
              <a:t>8</a:t>
            </a:fld>
            <a:endParaRPr lang="en-US"/>
          </a:p>
        </p:txBody>
      </p:sp>
    </p:spTree>
    <p:extLst>
      <p:ext uri="{BB962C8B-B14F-4D97-AF65-F5344CB8AC3E}">
        <p14:creationId xmlns:p14="http://schemas.microsoft.com/office/powerpoint/2010/main" val="67750079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“When the stressful event is past, the parasympathetic system kicks in to calm us down, slow us down, and help us chill out.  Your heart and breathing rates slow to normal or to resting levels, your digestive system resumes normal operation, and the pupils of your eyes return to their normal size.”</a:t>
            </a:r>
          </a:p>
          <a:p>
            <a:r>
              <a:rPr lang="en-US" dirty="0"/>
              <a:t>http://clipart-library.com/clipart/109289.htm</a:t>
            </a:r>
          </a:p>
        </p:txBody>
      </p:sp>
      <p:sp>
        <p:nvSpPr>
          <p:cNvPr id="4" name="Slide Number Placeholder 3"/>
          <p:cNvSpPr>
            <a:spLocks noGrp="1"/>
          </p:cNvSpPr>
          <p:nvPr>
            <p:ph type="sldNum" sz="quarter" idx="5"/>
          </p:nvPr>
        </p:nvSpPr>
        <p:spPr/>
        <p:txBody>
          <a:bodyPr/>
          <a:lstStyle/>
          <a:p>
            <a:fld id="{73C510A3-81F5-46F8-81EE-96F08FFCFD60}" type="slidenum">
              <a:rPr lang="en-US" smtClean="0"/>
              <a:t>9</a:t>
            </a:fld>
            <a:endParaRPr lang="en-US"/>
          </a:p>
        </p:txBody>
      </p:sp>
    </p:spTree>
    <p:extLst>
      <p:ext uri="{BB962C8B-B14F-4D97-AF65-F5344CB8AC3E}">
        <p14:creationId xmlns:p14="http://schemas.microsoft.com/office/powerpoint/2010/main" val="76094112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solidFill>
          <a:schemeClr val="bg2">
            <a:lumMod val="50000"/>
          </a:schemeClr>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2209800" y="1122363"/>
            <a:ext cx="9144000" cy="2387600"/>
          </a:xfrm>
        </p:spPr>
        <p:txBody>
          <a:bodyPr anchor="b"/>
          <a:lstStyle>
            <a:lvl1pPr algn="ctr">
              <a:defRPr sz="6000">
                <a:solidFill>
                  <a:schemeClr val="tx1"/>
                </a:solidFill>
                <a:latin typeface="Berlin Sans FB" panose="020E0602020502020306" pitchFamily="34" charset="0"/>
              </a:defRPr>
            </a:lvl1pPr>
          </a:lstStyle>
          <a:p>
            <a:r>
              <a:rPr lang="en-US" dirty="0"/>
              <a:t>Click to edit Master title style</a:t>
            </a:r>
          </a:p>
        </p:txBody>
      </p:sp>
      <p:sp>
        <p:nvSpPr>
          <p:cNvPr id="3" name="Subtitle 2"/>
          <p:cNvSpPr>
            <a:spLocks noGrp="1"/>
          </p:cNvSpPr>
          <p:nvPr>
            <p:ph type="subTitle" idx="1"/>
          </p:nvPr>
        </p:nvSpPr>
        <p:spPr>
          <a:xfrm>
            <a:off x="2209800" y="3602038"/>
            <a:ext cx="9144000" cy="1655762"/>
          </a:xfrm>
        </p:spPr>
        <p:txBody>
          <a:bodyPr/>
          <a:lstStyle>
            <a:lvl1pPr marL="0" indent="0" algn="ctr">
              <a:buNone/>
              <a:defRPr sz="2400">
                <a:solidFill>
                  <a:schemeClr val="tx1"/>
                </a:solidFill>
                <a:latin typeface="Berlin Sans FB" panose="020E0602020502020306"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4" name="Date Placeholder 3"/>
          <p:cNvSpPr>
            <a:spLocks noGrp="1"/>
          </p:cNvSpPr>
          <p:nvPr>
            <p:ph type="dt" sz="half" idx="10"/>
          </p:nvPr>
        </p:nvSpPr>
        <p:spPr/>
        <p:txBody>
          <a:bodyPr/>
          <a:lstStyle/>
          <a:p>
            <a:fld id="{4DA3219B-77E4-4F8B-B134-0C7957C98D1C}" type="datetimeFigureOut">
              <a:rPr lang="en-US" smtClean="0"/>
              <a:t>5/27/2025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78C89D-17CB-412F-8FFB-22D852DBD229}" type="slidenum">
              <a:rPr lang="en-US" smtClean="0"/>
              <a:t>‹#›</a:t>
            </a:fld>
            <a:endParaRPr lang="en-US"/>
          </a:p>
        </p:txBody>
      </p:sp>
    </p:spTree>
    <p:extLst>
      <p:ext uri="{BB962C8B-B14F-4D97-AF65-F5344CB8AC3E}">
        <p14:creationId xmlns:p14="http://schemas.microsoft.com/office/powerpoint/2010/main" val="72887774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Berlin Sans FB" panose="020E0602020502020306" pitchFamily="34" charset="0"/>
              </a:defRPr>
            </a:lvl1p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DA3219B-77E4-4F8B-B134-0C7957C98D1C}" type="datetimeFigureOut">
              <a:rPr lang="en-US" smtClean="0"/>
              <a:t>5/27/2025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78C89D-17CB-412F-8FFB-22D852DBD229}" type="slidenum">
              <a:rPr lang="en-US" smtClean="0"/>
              <a:t>‹#›</a:t>
            </a:fld>
            <a:endParaRPr lang="en-US"/>
          </a:p>
        </p:txBody>
      </p:sp>
    </p:spTree>
    <p:extLst>
      <p:ext uri="{BB962C8B-B14F-4D97-AF65-F5344CB8AC3E}">
        <p14:creationId xmlns:p14="http://schemas.microsoft.com/office/powerpoint/2010/main" val="147170526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lvl1pPr>
              <a:defRPr>
                <a:latin typeface="Berlin Sans FB" panose="020E0602020502020306" pitchFamily="34" charset="0"/>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1398494" y="365125"/>
            <a:ext cx="7174006"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DA3219B-77E4-4F8B-B134-0C7957C98D1C}" type="datetimeFigureOut">
              <a:rPr lang="en-US" smtClean="0"/>
              <a:t>5/27/2025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78C89D-17CB-412F-8FFB-22D852DBD229}" type="slidenum">
              <a:rPr lang="en-US" smtClean="0"/>
              <a:t>‹#›</a:t>
            </a:fld>
            <a:endParaRPr lang="en-US"/>
          </a:p>
        </p:txBody>
      </p:sp>
    </p:spTree>
    <p:extLst>
      <p:ext uri="{BB962C8B-B14F-4D97-AF65-F5344CB8AC3E}">
        <p14:creationId xmlns:p14="http://schemas.microsoft.com/office/powerpoint/2010/main" val="264807972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and body" type="tx">
  <p:cSld name="Title and body">
    <p:spTree>
      <p:nvGrpSpPr>
        <p:cNvPr id="1" name="Shape 18"/>
        <p:cNvGrpSpPr/>
        <p:nvPr/>
      </p:nvGrpSpPr>
      <p:grpSpPr>
        <a:xfrm>
          <a:off x="0" y="0"/>
          <a:ext cx="0" cy="0"/>
          <a:chOff x="0" y="0"/>
          <a:chExt cx="0" cy="0"/>
        </a:xfrm>
      </p:grpSpPr>
      <p:sp>
        <p:nvSpPr>
          <p:cNvPr id="21" name="Google Shape;21;p4"/>
          <p:cNvSpPr txBox="1">
            <a:spLocks noGrp="1"/>
          </p:cNvSpPr>
          <p:nvPr>
            <p:ph type="title"/>
          </p:nvPr>
        </p:nvSpPr>
        <p:spPr>
          <a:xfrm>
            <a:off x="629200" y="984967"/>
            <a:ext cx="10962800" cy="1023600"/>
          </a:xfrm>
          <a:prstGeom prst="rect">
            <a:avLst/>
          </a:prstGeom>
        </p:spPr>
        <p:txBody>
          <a:bodyPr spcFirstLastPara="1" wrap="square" lIns="91425" tIns="91425" rIns="91425" bIns="91425" anchor="b" anchorCtr="0">
            <a:noAutofit/>
          </a:bodyPr>
          <a:lstStyle>
            <a:lvl1pPr lvl="0">
              <a:spcBef>
                <a:spcPts val="0"/>
              </a:spcBef>
              <a:spcAft>
                <a:spcPts val="0"/>
              </a:spcAft>
              <a:buSzPts val="3200"/>
              <a:buNone/>
              <a:defRPr/>
            </a:lvl1pPr>
            <a:lvl2pPr lvl="1">
              <a:spcBef>
                <a:spcPts val="0"/>
              </a:spcBef>
              <a:spcAft>
                <a:spcPts val="0"/>
              </a:spcAft>
              <a:buSzPts val="3200"/>
              <a:buNone/>
              <a:defRPr/>
            </a:lvl2pPr>
            <a:lvl3pPr lvl="2">
              <a:spcBef>
                <a:spcPts val="0"/>
              </a:spcBef>
              <a:spcAft>
                <a:spcPts val="0"/>
              </a:spcAft>
              <a:buSzPts val="3200"/>
              <a:buNone/>
              <a:defRPr/>
            </a:lvl3pPr>
            <a:lvl4pPr lvl="3">
              <a:spcBef>
                <a:spcPts val="0"/>
              </a:spcBef>
              <a:spcAft>
                <a:spcPts val="0"/>
              </a:spcAft>
              <a:buSzPts val="3200"/>
              <a:buNone/>
              <a:defRPr/>
            </a:lvl4pPr>
            <a:lvl5pPr lvl="4">
              <a:spcBef>
                <a:spcPts val="0"/>
              </a:spcBef>
              <a:spcAft>
                <a:spcPts val="0"/>
              </a:spcAft>
              <a:buSzPts val="3200"/>
              <a:buNone/>
              <a:defRPr/>
            </a:lvl5pPr>
            <a:lvl6pPr lvl="5">
              <a:spcBef>
                <a:spcPts val="0"/>
              </a:spcBef>
              <a:spcAft>
                <a:spcPts val="0"/>
              </a:spcAft>
              <a:buSzPts val="3200"/>
              <a:buNone/>
              <a:defRPr/>
            </a:lvl6pPr>
            <a:lvl7pPr lvl="6">
              <a:spcBef>
                <a:spcPts val="0"/>
              </a:spcBef>
              <a:spcAft>
                <a:spcPts val="0"/>
              </a:spcAft>
              <a:buSzPts val="3200"/>
              <a:buNone/>
              <a:defRPr/>
            </a:lvl7pPr>
            <a:lvl8pPr lvl="7">
              <a:spcBef>
                <a:spcPts val="0"/>
              </a:spcBef>
              <a:spcAft>
                <a:spcPts val="0"/>
              </a:spcAft>
              <a:buSzPts val="3200"/>
              <a:buNone/>
              <a:defRPr/>
            </a:lvl8pPr>
            <a:lvl9pPr lvl="8">
              <a:spcBef>
                <a:spcPts val="0"/>
              </a:spcBef>
              <a:spcAft>
                <a:spcPts val="0"/>
              </a:spcAft>
              <a:buSzPts val="3200"/>
              <a:buNone/>
              <a:defRPr/>
            </a:lvl9pPr>
          </a:lstStyle>
          <a:p>
            <a:endParaRPr/>
          </a:p>
        </p:txBody>
      </p:sp>
      <p:sp>
        <p:nvSpPr>
          <p:cNvPr id="22" name="Google Shape;22;p4"/>
          <p:cNvSpPr txBox="1">
            <a:spLocks noGrp="1"/>
          </p:cNvSpPr>
          <p:nvPr>
            <p:ph type="body" idx="1"/>
          </p:nvPr>
        </p:nvSpPr>
        <p:spPr>
          <a:xfrm>
            <a:off x="629200" y="2558767"/>
            <a:ext cx="10962800" cy="3613600"/>
          </a:xfrm>
          <a:prstGeom prst="rect">
            <a:avLst/>
          </a:prstGeom>
        </p:spPr>
        <p:txBody>
          <a:bodyPr spcFirstLastPara="1" wrap="square" lIns="91425" tIns="91425" rIns="91425" bIns="91425" anchor="t" anchorCtr="0">
            <a:noAutofit/>
          </a:bodyPr>
          <a:lstStyle>
            <a:lvl1pPr marL="609585" lvl="0" indent="-457189">
              <a:spcBef>
                <a:spcPts val="0"/>
              </a:spcBef>
              <a:spcAft>
                <a:spcPts val="0"/>
              </a:spcAft>
              <a:buSzPts val="1800"/>
              <a:buChar char="●"/>
              <a:defRPr/>
            </a:lvl1pPr>
            <a:lvl2pPr marL="1219170" lvl="1" indent="-423323">
              <a:spcBef>
                <a:spcPts val="2133"/>
              </a:spcBef>
              <a:spcAft>
                <a:spcPts val="0"/>
              </a:spcAft>
              <a:buSzPts val="1400"/>
              <a:buChar char="○"/>
              <a:defRPr/>
            </a:lvl2pPr>
            <a:lvl3pPr marL="1828754" lvl="2" indent="-423323">
              <a:spcBef>
                <a:spcPts val="2133"/>
              </a:spcBef>
              <a:spcAft>
                <a:spcPts val="0"/>
              </a:spcAft>
              <a:buSzPts val="1400"/>
              <a:buChar char="■"/>
              <a:defRPr/>
            </a:lvl3pPr>
            <a:lvl4pPr marL="2438339" lvl="3" indent="-423323">
              <a:spcBef>
                <a:spcPts val="2133"/>
              </a:spcBef>
              <a:spcAft>
                <a:spcPts val="0"/>
              </a:spcAft>
              <a:buSzPts val="1400"/>
              <a:buChar char="●"/>
              <a:defRPr/>
            </a:lvl4pPr>
            <a:lvl5pPr marL="3047924" lvl="4" indent="-423323">
              <a:spcBef>
                <a:spcPts val="2133"/>
              </a:spcBef>
              <a:spcAft>
                <a:spcPts val="0"/>
              </a:spcAft>
              <a:buSzPts val="1400"/>
              <a:buChar char="○"/>
              <a:defRPr/>
            </a:lvl5pPr>
            <a:lvl6pPr marL="3657509" lvl="5" indent="-423323">
              <a:spcBef>
                <a:spcPts val="2133"/>
              </a:spcBef>
              <a:spcAft>
                <a:spcPts val="0"/>
              </a:spcAft>
              <a:buSzPts val="1400"/>
              <a:buChar char="■"/>
              <a:defRPr/>
            </a:lvl6pPr>
            <a:lvl7pPr marL="4267093" lvl="6" indent="-423323">
              <a:spcBef>
                <a:spcPts val="2133"/>
              </a:spcBef>
              <a:spcAft>
                <a:spcPts val="0"/>
              </a:spcAft>
              <a:buSzPts val="1400"/>
              <a:buChar char="●"/>
              <a:defRPr/>
            </a:lvl7pPr>
            <a:lvl8pPr marL="4876678" lvl="7" indent="-423323">
              <a:spcBef>
                <a:spcPts val="2133"/>
              </a:spcBef>
              <a:spcAft>
                <a:spcPts val="0"/>
              </a:spcAft>
              <a:buSzPts val="1400"/>
              <a:buChar char="○"/>
              <a:defRPr/>
            </a:lvl8pPr>
            <a:lvl9pPr marL="5486263" lvl="8" indent="-423323">
              <a:spcBef>
                <a:spcPts val="2133"/>
              </a:spcBef>
              <a:spcAft>
                <a:spcPts val="2133"/>
              </a:spcAft>
              <a:buSzPts val="1400"/>
              <a:buChar char="■"/>
              <a:defRPr/>
            </a:lvl9pPr>
          </a:lstStyle>
          <a:p>
            <a:endParaRPr/>
          </a:p>
        </p:txBody>
      </p:sp>
      <p:sp>
        <p:nvSpPr>
          <p:cNvPr id="23" name="Google Shape;23;p4"/>
          <p:cNvSpPr txBox="1">
            <a:spLocks noGrp="1"/>
          </p:cNvSpPr>
          <p:nvPr>
            <p:ph type="sldNum" idx="12"/>
          </p:nvPr>
        </p:nvSpPr>
        <p:spPr>
          <a:xfrm>
            <a:off x="11364721" y="6260831"/>
            <a:ext cx="731600" cy="5248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354108688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4DA3219B-77E4-4F8B-B134-0C7957C98D1C}" type="datetimeFigureOut">
              <a:rPr lang="en-US" smtClean="0"/>
              <a:t>5/27/2025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78C89D-17CB-412F-8FFB-22D852DBD229}" type="slidenum">
              <a:rPr lang="en-US" smtClean="0"/>
              <a:t>‹#›</a:t>
            </a:fld>
            <a:endParaRPr lang="en-US"/>
          </a:p>
        </p:txBody>
      </p:sp>
    </p:spTree>
    <p:extLst>
      <p:ext uri="{BB962C8B-B14F-4D97-AF65-F5344CB8AC3E}">
        <p14:creationId xmlns:p14="http://schemas.microsoft.com/office/powerpoint/2010/main" val="242349971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DA3219B-77E4-4F8B-B134-0C7957C98D1C}" type="datetimeFigureOut">
              <a:rPr lang="en-US" smtClean="0"/>
              <a:t>5/27/2025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78C89D-17CB-412F-8FFB-22D852DBD229}" type="slidenum">
              <a:rPr lang="en-US" smtClean="0"/>
              <a:t>‹#›</a:t>
            </a:fld>
            <a:endParaRPr lang="en-US"/>
          </a:p>
        </p:txBody>
      </p:sp>
    </p:spTree>
    <p:extLst>
      <p:ext uri="{BB962C8B-B14F-4D97-AF65-F5344CB8AC3E}">
        <p14:creationId xmlns:p14="http://schemas.microsoft.com/office/powerpoint/2010/main" val="399817240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4DA3219B-77E4-4F8B-B134-0C7957C98D1C}" type="datetimeFigureOut">
              <a:rPr lang="en-US" smtClean="0"/>
              <a:t>5/27/2025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78C89D-17CB-412F-8FFB-22D852DBD229}" type="slidenum">
              <a:rPr lang="en-US" smtClean="0"/>
              <a:t>‹#›</a:t>
            </a:fld>
            <a:endParaRPr lang="en-US"/>
          </a:p>
        </p:txBody>
      </p:sp>
    </p:spTree>
    <p:extLst>
      <p:ext uri="{BB962C8B-B14F-4D97-AF65-F5344CB8AC3E}">
        <p14:creationId xmlns:p14="http://schemas.microsoft.com/office/powerpoint/2010/main" val="376049557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4DA3219B-77E4-4F8B-B134-0C7957C98D1C}" type="datetimeFigureOut">
              <a:rPr lang="en-US" smtClean="0"/>
              <a:t>5/27/2025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78C89D-17CB-412F-8FFB-22D852DBD229}" type="slidenum">
              <a:rPr lang="en-US" smtClean="0"/>
              <a:t>‹#›</a:t>
            </a:fld>
            <a:endParaRPr lang="en-US"/>
          </a:p>
        </p:txBody>
      </p:sp>
    </p:spTree>
    <p:extLst>
      <p:ext uri="{BB962C8B-B14F-4D97-AF65-F5344CB8AC3E}">
        <p14:creationId xmlns:p14="http://schemas.microsoft.com/office/powerpoint/2010/main" val="195434855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4DA3219B-77E4-4F8B-B134-0C7957C98D1C}" type="datetimeFigureOut">
              <a:rPr lang="en-US" smtClean="0"/>
              <a:t>5/27/2025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178C89D-17CB-412F-8FFB-22D852DBD229}" type="slidenum">
              <a:rPr lang="en-US" smtClean="0"/>
              <a:t>‹#›</a:t>
            </a:fld>
            <a:endParaRPr lang="en-US"/>
          </a:p>
        </p:txBody>
      </p:sp>
    </p:spTree>
    <p:extLst>
      <p:ext uri="{BB962C8B-B14F-4D97-AF65-F5344CB8AC3E}">
        <p14:creationId xmlns:p14="http://schemas.microsoft.com/office/powerpoint/2010/main" val="294346557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4DA3219B-77E4-4F8B-B134-0C7957C98D1C}" type="datetimeFigureOut">
              <a:rPr lang="en-US" smtClean="0"/>
              <a:t>5/27/2025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178C89D-17CB-412F-8FFB-22D852DBD229}" type="slidenum">
              <a:rPr lang="en-US" smtClean="0"/>
              <a:t>‹#›</a:t>
            </a:fld>
            <a:endParaRPr lang="en-US"/>
          </a:p>
        </p:txBody>
      </p:sp>
    </p:spTree>
    <p:extLst>
      <p:ext uri="{BB962C8B-B14F-4D97-AF65-F5344CB8AC3E}">
        <p14:creationId xmlns:p14="http://schemas.microsoft.com/office/powerpoint/2010/main" val="268720155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DA3219B-77E4-4F8B-B134-0C7957C98D1C}" type="datetimeFigureOut">
              <a:rPr lang="en-US" smtClean="0"/>
              <a:t>5/27/2025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178C89D-17CB-412F-8FFB-22D852DBD229}" type="slidenum">
              <a:rPr lang="en-US" smtClean="0"/>
              <a:t>‹#›</a:t>
            </a:fld>
            <a:endParaRPr lang="en-US"/>
          </a:p>
        </p:txBody>
      </p:sp>
    </p:spTree>
    <p:extLst>
      <p:ext uri="{BB962C8B-B14F-4D97-AF65-F5344CB8AC3E}">
        <p14:creationId xmlns:p14="http://schemas.microsoft.com/office/powerpoint/2010/main" val="321349373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Berlin Sans FB" panose="020E0602020502020306" pitchFamily="34" charset="0"/>
              </a:defRPr>
            </a:lvl1p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DA3219B-77E4-4F8B-B134-0C7957C98D1C}" type="datetimeFigureOut">
              <a:rPr lang="en-US" smtClean="0"/>
              <a:t>5/27/2025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78C89D-17CB-412F-8FFB-22D852DBD229}" type="slidenum">
              <a:rPr lang="en-US" smtClean="0"/>
              <a:t>‹#›</a:t>
            </a:fld>
            <a:endParaRPr lang="en-US"/>
          </a:p>
        </p:txBody>
      </p:sp>
    </p:spTree>
    <p:extLst>
      <p:ext uri="{BB962C8B-B14F-4D97-AF65-F5344CB8AC3E}">
        <p14:creationId xmlns:p14="http://schemas.microsoft.com/office/powerpoint/2010/main" val="45800642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4DA3219B-77E4-4F8B-B134-0C7957C98D1C}" type="datetimeFigureOut">
              <a:rPr lang="en-US" smtClean="0"/>
              <a:t>5/27/2025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78C89D-17CB-412F-8FFB-22D852DBD229}" type="slidenum">
              <a:rPr lang="en-US" smtClean="0"/>
              <a:t>‹#›</a:t>
            </a:fld>
            <a:endParaRPr lang="en-US"/>
          </a:p>
        </p:txBody>
      </p:sp>
    </p:spTree>
    <p:extLst>
      <p:ext uri="{BB962C8B-B14F-4D97-AF65-F5344CB8AC3E}">
        <p14:creationId xmlns:p14="http://schemas.microsoft.com/office/powerpoint/2010/main" val="6532652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4DA3219B-77E4-4F8B-B134-0C7957C98D1C}" type="datetimeFigureOut">
              <a:rPr lang="en-US" smtClean="0"/>
              <a:t>5/27/2025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78C89D-17CB-412F-8FFB-22D852DBD229}" type="slidenum">
              <a:rPr lang="en-US" smtClean="0"/>
              <a:t>‹#›</a:t>
            </a:fld>
            <a:endParaRPr lang="en-US"/>
          </a:p>
        </p:txBody>
      </p:sp>
    </p:spTree>
    <p:extLst>
      <p:ext uri="{BB962C8B-B14F-4D97-AF65-F5344CB8AC3E}">
        <p14:creationId xmlns:p14="http://schemas.microsoft.com/office/powerpoint/2010/main" val="239431796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DA3219B-77E4-4F8B-B134-0C7957C98D1C}" type="datetimeFigureOut">
              <a:rPr lang="en-US" smtClean="0"/>
              <a:t>5/27/2025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78C89D-17CB-412F-8FFB-22D852DBD229}" type="slidenum">
              <a:rPr lang="en-US" smtClean="0"/>
              <a:t>‹#›</a:t>
            </a:fld>
            <a:endParaRPr lang="en-US"/>
          </a:p>
        </p:txBody>
      </p:sp>
    </p:spTree>
    <p:extLst>
      <p:ext uri="{BB962C8B-B14F-4D97-AF65-F5344CB8AC3E}">
        <p14:creationId xmlns:p14="http://schemas.microsoft.com/office/powerpoint/2010/main" val="376637299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DA3219B-77E4-4F8B-B134-0C7957C98D1C}" type="datetimeFigureOut">
              <a:rPr lang="en-US" smtClean="0"/>
              <a:t>5/27/2025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78C89D-17CB-412F-8FFB-22D852DBD229}" type="slidenum">
              <a:rPr lang="en-US" smtClean="0"/>
              <a:t>‹#›</a:t>
            </a:fld>
            <a:endParaRPr lang="en-US"/>
          </a:p>
        </p:txBody>
      </p:sp>
    </p:spTree>
    <p:extLst>
      <p:ext uri="{BB962C8B-B14F-4D97-AF65-F5344CB8AC3E}">
        <p14:creationId xmlns:p14="http://schemas.microsoft.com/office/powerpoint/2010/main" val="294147695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itle" preserve="1">
  <p:cSld name="Title Slide">
    <p:bg>
      <p:bgPr>
        <a:solidFill>
          <a:schemeClr val="bg2">
            <a:lumMod val="50000"/>
          </a:schemeClr>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2209800" y="1122363"/>
            <a:ext cx="9144000" cy="2387600"/>
          </a:xfrm>
        </p:spPr>
        <p:txBody>
          <a:bodyPr anchor="b"/>
          <a:lstStyle>
            <a:lvl1pPr algn="ctr">
              <a:defRPr sz="6000">
                <a:solidFill>
                  <a:schemeClr val="tx1"/>
                </a:solidFill>
                <a:latin typeface="Berlin Sans FB" panose="020E0602020502020306" pitchFamily="34" charset="0"/>
              </a:defRPr>
            </a:lvl1pPr>
          </a:lstStyle>
          <a:p>
            <a:r>
              <a:rPr lang="en-US"/>
              <a:t>Click to edit Master title style</a:t>
            </a:r>
            <a:endParaRPr lang="en-US" dirty="0"/>
          </a:p>
        </p:txBody>
      </p:sp>
      <p:sp>
        <p:nvSpPr>
          <p:cNvPr id="3" name="Subtitle 2"/>
          <p:cNvSpPr>
            <a:spLocks noGrp="1"/>
          </p:cNvSpPr>
          <p:nvPr>
            <p:ph type="subTitle" idx="1"/>
          </p:nvPr>
        </p:nvSpPr>
        <p:spPr>
          <a:xfrm>
            <a:off x="2209800" y="3602038"/>
            <a:ext cx="9144000" cy="1655762"/>
          </a:xfrm>
        </p:spPr>
        <p:txBody>
          <a:bodyPr/>
          <a:lstStyle>
            <a:lvl1pPr marL="0" indent="0" algn="ctr">
              <a:buNone/>
              <a:defRPr sz="2400">
                <a:solidFill>
                  <a:schemeClr val="tx1"/>
                </a:solidFill>
                <a:latin typeface="Berlin Sans FB" panose="020E0602020502020306"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4DA3219B-77E4-4F8B-B134-0C7957C98D1C}" type="datetimeFigureOut">
              <a:rPr lang="en-US" smtClean="0"/>
              <a:t>5/27/2025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78C89D-17CB-412F-8FFB-22D852DBD229}" type="slidenum">
              <a:rPr lang="en-US" smtClean="0"/>
              <a:t>‹#›</a:t>
            </a:fld>
            <a:endParaRPr lang="en-US"/>
          </a:p>
        </p:txBody>
      </p:sp>
    </p:spTree>
    <p:extLst>
      <p:ext uri="{BB962C8B-B14F-4D97-AF65-F5344CB8AC3E}">
        <p14:creationId xmlns:p14="http://schemas.microsoft.com/office/powerpoint/2010/main" val="2910838214"/>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Berlin Sans FB" panose="020E0602020502020306" pitchFamily="34" charset="0"/>
              </a:defRPr>
            </a:lvl1p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DA3219B-77E4-4F8B-B134-0C7957C98D1C}" type="datetimeFigureOut">
              <a:rPr lang="en-US" smtClean="0"/>
              <a:t>5/27/2025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78C89D-17CB-412F-8FFB-22D852DBD229}" type="slidenum">
              <a:rPr lang="en-US" smtClean="0"/>
              <a:t>‹#›</a:t>
            </a:fld>
            <a:endParaRPr lang="en-US"/>
          </a:p>
        </p:txBody>
      </p:sp>
    </p:spTree>
    <p:extLst>
      <p:ext uri="{BB962C8B-B14F-4D97-AF65-F5344CB8AC3E}">
        <p14:creationId xmlns:p14="http://schemas.microsoft.com/office/powerpoint/2010/main" val="723716460"/>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559858" y="1225643"/>
            <a:ext cx="9787591" cy="2852737"/>
          </a:xfrm>
        </p:spPr>
        <p:txBody>
          <a:bodyPr anchor="b"/>
          <a:lstStyle>
            <a:lvl1pPr>
              <a:defRPr sz="6000">
                <a:latin typeface="Berlin Sans FB" panose="020E0602020502020306" pitchFamily="34" charset="0"/>
              </a:defRPr>
            </a:lvl1pPr>
          </a:lstStyle>
          <a:p>
            <a:r>
              <a:rPr lang="en-US"/>
              <a:t>Click to edit Master title style</a:t>
            </a:r>
            <a:endParaRPr lang="en-US" dirty="0"/>
          </a:p>
        </p:txBody>
      </p:sp>
      <p:sp>
        <p:nvSpPr>
          <p:cNvPr id="3" name="Text Placeholder 2"/>
          <p:cNvSpPr>
            <a:spLocks noGrp="1"/>
          </p:cNvSpPr>
          <p:nvPr>
            <p:ph type="body" idx="1"/>
          </p:nvPr>
        </p:nvSpPr>
        <p:spPr>
          <a:xfrm>
            <a:off x="1559858" y="4105368"/>
            <a:ext cx="9787591"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4DA3219B-77E4-4F8B-B134-0C7957C98D1C}" type="datetimeFigureOut">
              <a:rPr lang="en-US" smtClean="0"/>
              <a:t>5/27/2025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78C89D-17CB-412F-8FFB-22D852DBD229}" type="slidenum">
              <a:rPr lang="en-US" smtClean="0"/>
              <a:t>‹#›</a:t>
            </a:fld>
            <a:endParaRPr lang="en-US"/>
          </a:p>
        </p:txBody>
      </p:sp>
    </p:spTree>
    <p:extLst>
      <p:ext uri="{BB962C8B-B14F-4D97-AF65-F5344CB8AC3E}">
        <p14:creationId xmlns:p14="http://schemas.microsoft.com/office/powerpoint/2010/main" val="2778929973"/>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Berlin Sans FB" panose="020E0602020502020306" pitchFamily="34" charset="0"/>
              </a:defRPr>
            </a:lvl1pPr>
          </a:lstStyle>
          <a:p>
            <a:r>
              <a:rPr lang="en-US"/>
              <a:t>Click to edit Master title style</a:t>
            </a:r>
            <a:endParaRPr lang="en-US" dirty="0"/>
          </a:p>
        </p:txBody>
      </p:sp>
      <p:sp>
        <p:nvSpPr>
          <p:cNvPr id="3" name="Content Placeholder 2"/>
          <p:cNvSpPr>
            <a:spLocks noGrp="1"/>
          </p:cNvSpPr>
          <p:nvPr>
            <p:ph sz="half" idx="1"/>
          </p:nvPr>
        </p:nvSpPr>
        <p:spPr>
          <a:xfrm>
            <a:off x="1506070" y="1825625"/>
            <a:ext cx="4513729" cy="399246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840070" y="1825625"/>
            <a:ext cx="4513729" cy="399246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4DA3219B-77E4-4F8B-B134-0C7957C98D1C}" type="datetimeFigureOut">
              <a:rPr lang="en-US" smtClean="0"/>
              <a:t>5/27/2025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78C89D-17CB-412F-8FFB-22D852DBD229}" type="slidenum">
              <a:rPr lang="en-US" smtClean="0"/>
              <a:t>‹#›</a:t>
            </a:fld>
            <a:endParaRPr lang="en-US"/>
          </a:p>
        </p:txBody>
      </p:sp>
    </p:spTree>
    <p:extLst>
      <p:ext uri="{BB962C8B-B14F-4D97-AF65-F5344CB8AC3E}">
        <p14:creationId xmlns:p14="http://schemas.microsoft.com/office/powerpoint/2010/main" val="2967268525"/>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353670" y="365125"/>
            <a:ext cx="10001717" cy="1325563"/>
          </a:xfrm>
        </p:spPr>
        <p:txBody>
          <a:bodyPr/>
          <a:lstStyle>
            <a:lvl1pPr>
              <a:defRPr>
                <a:latin typeface="Berlin Sans FB" panose="020E0602020502020306" pitchFamily="34" charset="0"/>
              </a:defRPr>
            </a:lvl1pPr>
          </a:lstStyle>
          <a:p>
            <a:r>
              <a:rPr lang="en-US"/>
              <a:t>Click to edit Master title style</a:t>
            </a:r>
            <a:endParaRPr lang="en-US" dirty="0"/>
          </a:p>
        </p:txBody>
      </p:sp>
      <p:sp>
        <p:nvSpPr>
          <p:cNvPr id="3" name="Text Placeholder 2"/>
          <p:cNvSpPr>
            <a:spLocks noGrp="1"/>
          </p:cNvSpPr>
          <p:nvPr>
            <p:ph type="body" idx="1"/>
          </p:nvPr>
        </p:nvSpPr>
        <p:spPr>
          <a:xfrm>
            <a:off x="1353670" y="1681163"/>
            <a:ext cx="4643905"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353670" y="2505075"/>
            <a:ext cx="4643905" cy="3608854"/>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688612" y="1681163"/>
            <a:ext cx="4666775"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688612" y="2505075"/>
            <a:ext cx="4666775" cy="3608854"/>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4DA3219B-77E4-4F8B-B134-0C7957C98D1C}" type="datetimeFigureOut">
              <a:rPr lang="en-US" smtClean="0"/>
              <a:t>5/27/2025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178C89D-17CB-412F-8FFB-22D852DBD229}" type="slidenum">
              <a:rPr lang="en-US" smtClean="0"/>
              <a:t>‹#›</a:t>
            </a:fld>
            <a:endParaRPr lang="en-US"/>
          </a:p>
        </p:txBody>
      </p:sp>
    </p:spTree>
    <p:extLst>
      <p:ext uri="{BB962C8B-B14F-4D97-AF65-F5344CB8AC3E}">
        <p14:creationId xmlns:p14="http://schemas.microsoft.com/office/powerpoint/2010/main" val="1716523520"/>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Berlin Sans FB" panose="020E0602020502020306" pitchFamily="34" charset="0"/>
              </a:defRPr>
            </a:lvl1p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4DA3219B-77E4-4F8B-B134-0C7957C98D1C}" type="datetimeFigureOut">
              <a:rPr lang="en-US" smtClean="0"/>
              <a:t>5/27/2025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178C89D-17CB-412F-8FFB-22D852DBD229}" type="slidenum">
              <a:rPr lang="en-US" smtClean="0"/>
              <a:t>‹#›</a:t>
            </a:fld>
            <a:endParaRPr lang="en-US"/>
          </a:p>
        </p:txBody>
      </p:sp>
    </p:spTree>
    <p:extLst>
      <p:ext uri="{BB962C8B-B14F-4D97-AF65-F5344CB8AC3E}">
        <p14:creationId xmlns:p14="http://schemas.microsoft.com/office/powerpoint/2010/main" val="15848262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559858" y="1225643"/>
            <a:ext cx="9787591" cy="2852737"/>
          </a:xfrm>
        </p:spPr>
        <p:txBody>
          <a:bodyPr anchor="b"/>
          <a:lstStyle>
            <a:lvl1pPr>
              <a:defRPr sz="6000">
                <a:latin typeface="Berlin Sans FB" panose="020E0602020502020306" pitchFamily="34" charset="0"/>
              </a:defRPr>
            </a:lvl1pPr>
          </a:lstStyle>
          <a:p>
            <a:r>
              <a:rPr lang="en-US"/>
              <a:t>Click to edit Master title style</a:t>
            </a:r>
            <a:endParaRPr lang="en-US" dirty="0"/>
          </a:p>
        </p:txBody>
      </p:sp>
      <p:sp>
        <p:nvSpPr>
          <p:cNvPr id="3" name="Text Placeholder 2"/>
          <p:cNvSpPr>
            <a:spLocks noGrp="1"/>
          </p:cNvSpPr>
          <p:nvPr>
            <p:ph type="body" idx="1"/>
          </p:nvPr>
        </p:nvSpPr>
        <p:spPr>
          <a:xfrm>
            <a:off x="1559858" y="4105368"/>
            <a:ext cx="9787591"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4DA3219B-77E4-4F8B-B134-0C7957C98D1C}" type="datetimeFigureOut">
              <a:rPr lang="en-US" smtClean="0"/>
              <a:t>5/27/2025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78C89D-17CB-412F-8FFB-22D852DBD229}" type="slidenum">
              <a:rPr lang="en-US" smtClean="0"/>
              <a:t>‹#›</a:t>
            </a:fld>
            <a:endParaRPr lang="en-US"/>
          </a:p>
        </p:txBody>
      </p:sp>
    </p:spTree>
    <p:extLst>
      <p:ext uri="{BB962C8B-B14F-4D97-AF65-F5344CB8AC3E}">
        <p14:creationId xmlns:p14="http://schemas.microsoft.com/office/powerpoint/2010/main" val="3243843403"/>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DA3219B-77E4-4F8B-B134-0C7957C98D1C}" type="datetimeFigureOut">
              <a:rPr lang="en-US" smtClean="0"/>
              <a:t>5/27/2025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178C89D-17CB-412F-8FFB-22D852DBD229}" type="slidenum">
              <a:rPr lang="en-US" smtClean="0"/>
              <a:t>‹#›</a:t>
            </a:fld>
            <a:endParaRPr lang="en-US"/>
          </a:p>
        </p:txBody>
      </p:sp>
    </p:spTree>
    <p:extLst>
      <p:ext uri="{BB962C8B-B14F-4D97-AF65-F5344CB8AC3E}">
        <p14:creationId xmlns:p14="http://schemas.microsoft.com/office/powerpoint/2010/main" val="2509331662"/>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85247" y="457200"/>
            <a:ext cx="3932237" cy="1600200"/>
          </a:xfrm>
        </p:spPr>
        <p:txBody>
          <a:bodyPr anchor="b"/>
          <a:lstStyle>
            <a:lvl1pPr>
              <a:defRPr sz="3200">
                <a:latin typeface="Berlin Sans FB" panose="020E0602020502020306" pitchFamily="34" charset="0"/>
              </a:defRPr>
            </a:lvl1pPr>
          </a:lstStyle>
          <a:p>
            <a:r>
              <a:rPr lang="en-US"/>
              <a:t>Click to edit Master title style</a:t>
            </a:r>
            <a:endParaRPr lang="en-US" dirty="0"/>
          </a:p>
        </p:txBody>
      </p:sp>
      <p:sp>
        <p:nvSpPr>
          <p:cNvPr id="3" name="Content Placeholder 2"/>
          <p:cNvSpPr>
            <a:spLocks noGrp="1"/>
          </p:cNvSpPr>
          <p:nvPr>
            <p:ph idx="1"/>
          </p:nvPr>
        </p:nvSpPr>
        <p:spPr>
          <a:xfrm>
            <a:off x="5828647"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485247"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4DA3219B-77E4-4F8B-B134-0C7957C98D1C}" type="datetimeFigureOut">
              <a:rPr lang="en-US" smtClean="0"/>
              <a:t>5/27/2025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78C89D-17CB-412F-8FFB-22D852DBD229}" type="slidenum">
              <a:rPr lang="en-US" smtClean="0"/>
              <a:t>‹#›</a:t>
            </a:fld>
            <a:endParaRPr lang="en-US"/>
          </a:p>
        </p:txBody>
      </p:sp>
    </p:spTree>
    <p:extLst>
      <p:ext uri="{BB962C8B-B14F-4D97-AF65-F5344CB8AC3E}">
        <p14:creationId xmlns:p14="http://schemas.microsoft.com/office/powerpoint/2010/main" val="994707190"/>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31458" y="457200"/>
            <a:ext cx="3932237" cy="1600200"/>
          </a:xfrm>
        </p:spPr>
        <p:txBody>
          <a:bodyPr anchor="b"/>
          <a:lstStyle>
            <a:lvl1pPr>
              <a:defRPr sz="3200">
                <a:latin typeface="Berlin Sans FB" panose="020E0602020502020306" pitchFamily="34" charset="0"/>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577485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143145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4DA3219B-77E4-4F8B-B134-0C7957C98D1C}" type="datetimeFigureOut">
              <a:rPr lang="en-US" smtClean="0"/>
              <a:t>5/27/2025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78C89D-17CB-412F-8FFB-22D852DBD229}" type="slidenum">
              <a:rPr lang="en-US" smtClean="0"/>
              <a:t>‹#›</a:t>
            </a:fld>
            <a:endParaRPr lang="en-US"/>
          </a:p>
        </p:txBody>
      </p:sp>
    </p:spTree>
    <p:extLst>
      <p:ext uri="{BB962C8B-B14F-4D97-AF65-F5344CB8AC3E}">
        <p14:creationId xmlns:p14="http://schemas.microsoft.com/office/powerpoint/2010/main" val="219061130"/>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Berlin Sans FB" panose="020E0602020502020306" pitchFamily="34" charset="0"/>
              </a:defRPr>
            </a:lvl1p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DA3219B-77E4-4F8B-B134-0C7957C98D1C}" type="datetimeFigureOut">
              <a:rPr lang="en-US" smtClean="0"/>
              <a:t>5/27/2025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78C89D-17CB-412F-8FFB-22D852DBD229}" type="slidenum">
              <a:rPr lang="en-US" smtClean="0"/>
              <a:t>‹#›</a:t>
            </a:fld>
            <a:endParaRPr lang="en-US"/>
          </a:p>
        </p:txBody>
      </p:sp>
    </p:spTree>
    <p:extLst>
      <p:ext uri="{BB962C8B-B14F-4D97-AF65-F5344CB8AC3E}">
        <p14:creationId xmlns:p14="http://schemas.microsoft.com/office/powerpoint/2010/main" val="2182761240"/>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lvl1pPr>
              <a:defRPr>
                <a:latin typeface="Berlin Sans FB" panose="020E0602020502020306" pitchFamily="34" charset="0"/>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1398494" y="365125"/>
            <a:ext cx="7174006"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DA3219B-77E4-4F8B-B134-0C7957C98D1C}" type="datetimeFigureOut">
              <a:rPr lang="en-US" smtClean="0"/>
              <a:t>5/27/2025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78C89D-17CB-412F-8FFB-22D852DBD229}" type="slidenum">
              <a:rPr lang="en-US" smtClean="0"/>
              <a:t>‹#›</a:t>
            </a:fld>
            <a:endParaRPr lang="en-US"/>
          </a:p>
        </p:txBody>
      </p:sp>
    </p:spTree>
    <p:extLst>
      <p:ext uri="{BB962C8B-B14F-4D97-AF65-F5344CB8AC3E}">
        <p14:creationId xmlns:p14="http://schemas.microsoft.com/office/powerpoint/2010/main" val="4068986003"/>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matchingName="Title and body" type="tx">
  <p:cSld name="Title and body">
    <p:spTree>
      <p:nvGrpSpPr>
        <p:cNvPr id="1" name="Shape 18"/>
        <p:cNvGrpSpPr/>
        <p:nvPr/>
      </p:nvGrpSpPr>
      <p:grpSpPr>
        <a:xfrm>
          <a:off x="0" y="0"/>
          <a:ext cx="0" cy="0"/>
          <a:chOff x="0" y="0"/>
          <a:chExt cx="0" cy="0"/>
        </a:xfrm>
      </p:grpSpPr>
      <p:sp>
        <p:nvSpPr>
          <p:cNvPr id="21" name="Google Shape;21;p4"/>
          <p:cNvSpPr txBox="1">
            <a:spLocks noGrp="1"/>
          </p:cNvSpPr>
          <p:nvPr>
            <p:ph type="title"/>
          </p:nvPr>
        </p:nvSpPr>
        <p:spPr>
          <a:xfrm>
            <a:off x="629200" y="984967"/>
            <a:ext cx="10962800" cy="1023600"/>
          </a:xfrm>
          <a:prstGeom prst="rect">
            <a:avLst/>
          </a:prstGeom>
        </p:spPr>
        <p:txBody>
          <a:bodyPr spcFirstLastPara="1" wrap="square" lIns="91425" tIns="91425" rIns="91425" bIns="91425" anchor="b" anchorCtr="0">
            <a:noAutofit/>
          </a:bodyPr>
          <a:lstStyle>
            <a:lvl1pPr lvl="0">
              <a:spcBef>
                <a:spcPts val="0"/>
              </a:spcBef>
              <a:spcAft>
                <a:spcPts val="0"/>
              </a:spcAft>
              <a:buSzPts val="3200"/>
              <a:buNone/>
              <a:defRPr/>
            </a:lvl1pPr>
            <a:lvl2pPr lvl="1">
              <a:spcBef>
                <a:spcPts val="0"/>
              </a:spcBef>
              <a:spcAft>
                <a:spcPts val="0"/>
              </a:spcAft>
              <a:buSzPts val="3200"/>
              <a:buNone/>
              <a:defRPr/>
            </a:lvl2pPr>
            <a:lvl3pPr lvl="2">
              <a:spcBef>
                <a:spcPts val="0"/>
              </a:spcBef>
              <a:spcAft>
                <a:spcPts val="0"/>
              </a:spcAft>
              <a:buSzPts val="3200"/>
              <a:buNone/>
              <a:defRPr/>
            </a:lvl3pPr>
            <a:lvl4pPr lvl="3">
              <a:spcBef>
                <a:spcPts val="0"/>
              </a:spcBef>
              <a:spcAft>
                <a:spcPts val="0"/>
              </a:spcAft>
              <a:buSzPts val="3200"/>
              <a:buNone/>
              <a:defRPr/>
            </a:lvl4pPr>
            <a:lvl5pPr lvl="4">
              <a:spcBef>
                <a:spcPts val="0"/>
              </a:spcBef>
              <a:spcAft>
                <a:spcPts val="0"/>
              </a:spcAft>
              <a:buSzPts val="3200"/>
              <a:buNone/>
              <a:defRPr/>
            </a:lvl5pPr>
            <a:lvl6pPr lvl="5">
              <a:spcBef>
                <a:spcPts val="0"/>
              </a:spcBef>
              <a:spcAft>
                <a:spcPts val="0"/>
              </a:spcAft>
              <a:buSzPts val="3200"/>
              <a:buNone/>
              <a:defRPr/>
            </a:lvl6pPr>
            <a:lvl7pPr lvl="6">
              <a:spcBef>
                <a:spcPts val="0"/>
              </a:spcBef>
              <a:spcAft>
                <a:spcPts val="0"/>
              </a:spcAft>
              <a:buSzPts val="3200"/>
              <a:buNone/>
              <a:defRPr/>
            </a:lvl7pPr>
            <a:lvl8pPr lvl="7">
              <a:spcBef>
                <a:spcPts val="0"/>
              </a:spcBef>
              <a:spcAft>
                <a:spcPts val="0"/>
              </a:spcAft>
              <a:buSzPts val="3200"/>
              <a:buNone/>
              <a:defRPr/>
            </a:lvl8pPr>
            <a:lvl9pPr lvl="8">
              <a:spcBef>
                <a:spcPts val="0"/>
              </a:spcBef>
              <a:spcAft>
                <a:spcPts val="0"/>
              </a:spcAft>
              <a:buSzPts val="3200"/>
              <a:buNone/>
              <a:defRPr/>
            </a:lvl9pPr>
          </a:lstStyle>
          <a:p>
            <a:endParaRPr/>
          </a:p>
        </p:txBody>
      </p:sp>
      <p:sp>
        <p:nvSpPr>
          <p:cNvPr id="22" name="Google Shape;22;p4"/>
          <p:cNvSpPr txBox="1">
            <a:spLocks noGrp="1"/>
          </p:cNvSpPr>
          <p:nvPr>
            <p:ph type="body" idx="1"/>
          </p:nvPr>
        </p:nvSpPr>
        <p:spPr>
          <a:xfrm>
            <a:off x="629200" y="2558767"/>
            <a:ext cx="10962800" cy="3613600"/>
          </a:xfrm>
          <a:prstGeom prst="rect">
            <a:avLst/>
          </a:prstGeom>
        </p:spPr>
        <p:txBody>
          <a:bodyPr spcFirstLastPara="1" wrap="square" lIns="91425" tIns="91425" rIns="91425" bIns="91425" anchor="t" anchorCtr="0">
            <a:noAutofit/>
          </a:bodyPr>
          <a:lstStyle>
            <a:lvl1pPr marL="609585" lvl="0" indent="-457189">
              <a:spcBef>
                <a:spcPts val="0"/>
              </a:spcBef>
              <a:spcAft>
                <a:spcPts val="0"/>
              </a:spcAft>
              <a:buSzPts val="1800"/>
              <a:buChar char="●"/>
              <a:defRPr/>
            </a:lvl1pPr>
            <a:lvl2pPr marL="1219170" lvl="1" indent="-423323">
              <a:spcBef>
                <a:spcPts val="2133"/>
              </a:spcBef>
              <a:spcAft>
                <a:spcPts val="0"/>
              </a:spcAft>
              <a:buSzPts val="1400"/>
              <a:buChar char="○"/>
              <a:defRPr/>
            </a:lvl2pPr>
            <a:lvl3pPr marL="1828754" lvl="2" indent="-423323">
              <a:spcBef>
                <a:spcPts val="2133"/>
              </a:spcBef>
              <a:spcAft>
                <a:spcPts val="0"/>
              </a:spcAft>
              <a:buSzPts val="1400"/>
              <a:buChar char="■"/>
              <a:defRPr/>
            </a:lvl3pPr>
            <a:lvl4pPr marL="2438339" lvl="3" indent="-423323">
              <a:spcBef>
                <a:spcPts val="2133"/>
              </a:spcBef>
              <a:spcAft>
                <a:spcPts val="0"/>
              </a:spcAft>
              <a:buSzPts val="1400"/>
              <a:buChar char="●"/>
              <a:defRPr/>
            </a:lvl4pPr>
            <a:lvl5pPr marL="3047924" lvl="4" indent="-423323">
              <a:spcBef>
                <a:spcPts val="2133"/>
              </a:spcBef>
              <a:spcAft>
                <a:spcPts val="0"/>
              </a:spcAft>
              <a:buSzPts val="1400"/>
              <a:buChar char="○"/>
              <a:defRPr/>
            </a:lvl5pPr>
            <a:lvl6pPr marL="3657509" lvl="5" indent="-423323">
              <a:spcBef>
                <a:spcPts val="2133"/>
              </a:spcBef>
              <a:spcAft>
                <a:spcPts val="0"/>
              </a:spcAft>
              <a:buSzPts val="1400"/>
              <a:buChar char="■"/>
              <a:defRPr/>
            </a:lvl6pPr>
            <a:lvl7pPr marL="4267093" lvl="6" indent="-423323">
              <a:spcBef>
                <a:spcPts val="2133"/>
              </a:spcBef>
              <a:spcAft>
                <a:spcPts val="0"/>
              </a:spcAft>
              <a:buSzPts val="1400"/>
              <a:buChar char="●"/>
              <a:defRPr/>
            </a:lvl7pPr>
            <a:lvl8pPr marL="4876678" lvl="7" indent="-423323">
              <a:spcBef>
                <a:spcPts val="2133"/>
              </a:spcBef>
              <a:spcAft>
                <a:spcPts val="0"/>
              </a:spcAft>
              <a:buSzPts val="1400"/>
              <a:buChar char="○"/>
              <a:defRPr/>
            </a:lvl8pPr>
            <a:lvl9pPr marL="5486263" lvl="8" indent="-423323">
              <a:spcBef>
                <a:spcPts val="2133"/>
              </a:spcBef>
              <a:spcAft>
                <a:spcPts val="2133"/>
              </a:spcAft>
              <a:buSzPts val="1400"/>
              <a:buChar char="■"/>
              <a:defRPr/>
            </a:lvl9pPr>
          </a:lstStyle>
          <a:p>
            <a:endParaRPr/>
          </a:p>
        </p:txBody>
      </p:sp>
      <p:sp>
        <p:nvSpPr>
          <p:cNvPr id="23" name="Google Shape;23;p4"/>
          <p:cNvSpPr txBox="1">
            <a:spLocks noGrp="1"/>
          </p:cNvSpPr>
          <p:nvPr>
            <p:ph type="sldNum" idx="12"/>
          </p:nvPr>
        </p:nvSpPr>
        <p:spPr>
          <a:xfrm>
            <a:off x="11364721" y="6260831"/>
            <a:ext cx="731600" cy="5248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327848274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Berlin Sans FB" panose="020E0602020502020306" pitchFamily="34" charset="0"/>
              </a:defRPr>
            </a:lvl1pPr>
          </a:lstStyle>
          <a:p>
            <a:r>
              <a:rPr lang="en-US"/>
              <a:t>Click to edit Master title style</a:t>
            </a:r>
            <a:endParaRPr lang="en-US" dirty="0"/>
          </a:p>
        </p:txBody>
      </p:sp>
      <p:sp>
        <p:nvSpPr>
          <p:cNvPr id="3" name="Content Placeholder 2"/>
          <p:cNvSpPr>
            <a:spLocks noGrp="1"/>
          </p:cNvSpPr>
          <p:nvPr>
            <p:ph sz="half" idx="1"/>
          </p:nvPr>
        </p:nvSpPr>
        <p:spPr>
          <a:xfrm>
            <a:off x="1506070" y="1825625"/>
            <a:ext cx="4513729" cy="3992469"/>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6840070" y="1825625"/>
            <a:ext cx="4513729" cy="399246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4DA3219B-77E4-4F8B-B134-0C7957C98D1C}" type="datetimeFigureOut">
              <a:rPr lang="en-US" smtClean="0"/>
              <a:t>5/27/2025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78C89D-17CB-412F-8FFB-22D852DBD229}" type="slidenum">
              <a:rPr lang="en-US" smtClean="0"/>
              <a:t>‹#›</a:t>
            </a:fld>
            <a:endParaRPr lang="en-US"/>
          </a:p>
        </p:txBody>
      </p:sp>
    </p:spTree>
    <p:extLst>
      <p:ext uri="{BB962C8B-B14F-4D97-AF65-F5344CB8AC3E}">
        <p14:creationId xmlns:p14="http://schemas.microsoft.com/office/powerpoint/2010/main" val="358006708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353670" y="365125"/>
            <a:ext cx="10001717" cy="1325563"/>
          </a:xfrm>
        </p:spPr>
        <p:txBody>
          <a:bodyPr/>
          <a:lstStyle>
            <a:lvl1pPr>
              <a:defRPr>
                <a:latin typeface="Berlin Sans FB" panose="020E0602020502020306" pitchFamily="34" charset="0"/>
              </a:defRPr>
            </a:lvl1pPr>
          </a:lstStyle>
          <a:p>
            <a:r>
              <a:rPr lang="en-US" dirty="0"/>
              <a:t>Click to edit Master title style</a:t>
            </a:r>
          </a:p>
        </p:txBody>
      </p:sp>
      <p:sp>
        <p:nvSpPr>
          <p:cNvPr id="3" name="Text Placeholder 2"/>
          <p:cNvSpPr>
            <a:spLocks noGrp="1"/>
          </p:cNvSpPr>
          <p:nvPr>
            <p:ph type="body" idx="1"/>
          </p:nvPr>
        </p:nvSpPr>
        <p:spPr>
          <a:xfrm>
            <a:off x="1353670" y="1681163"/>
            <a:ext cx="4643905"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4" name="Content Placeholder 3"/>
          <p:cNvSpPr>
            <a:spLocks noGrp="1"/>
          </p:cNvSpPr>
          <p:nvPr>
            <p:ph sz="half" idx="2"/>
          </p:nvPr>
        </p:nvSpPr>
        <p:spPr>
          <a:xfrm>
            <a:off x="1353670" y="2505075"/>
            <a:ext cx="4643905" cy="3608854"/>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6688612" y="1681163"/>
            <a:ext cx="4666775"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688612" y="2505075"/>
            <a:ext cx="4666775" cy="3608854"/>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4DA3219B-77E4-4F8B-B134-0C7957C98D1C}" type="datetimeFigureOut">
              <a:rPr lang="en-US" smtClean="0"/>
              <a:t>5/27/2025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178C89D-17CB-412F-8FFB-22D852DBD229}" type="slidenum">
              <a:rPr lang="en-US" smtClean="0"/>
              <a:t>‹#›</a:t>
            </a:fld>
            <a:endParaRPr lang="en-US"/>
          </a:p>
        </p:txBody>
      </p:sp>
    </p:spTree>
    <p:extLst>
      <p:ext uri="{BB962C8B-B14F-4D97-AF65-F5344CB8AC3E}">
        <p14:creationId xmlns:p14="http://schemas.microsoft.com/office/powerpoint/2010/main" val="235910744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Berlin Sans FB" panose="020E0602020502020306" pitchFamily="34" charset="0"/>
              </a:defRPr>
            </a:lvl1p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4DA3219B-77E4-4F8B-B134-0C7957C98D1C}" type="datetimeFigureOut">
              <a:rPr lang="en-US" smtClean="0"/>
              <a:t>5/27/2025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178C89D-17CB-412F-8FFB-22D852DBD229}" type="slidenum">
              <a:rPr lang="en-US" smtClean="0"/>
              <a:t>‹#›</a:t>
            </a:fld>
            <a:endParaRPr lang="en-US"/>
          </a:p>
        </p:txBody>
      </p:sp>
    </p:spTree>
    <p:extLst>
      <p:ext uri="{BB962C8B-B14F-4D97-AF65-F5344CB8AC3E}">
        <p14:creationId xmlns:p14="http://schemas.microsoft.com/office/powerpoint/2010/main" val="51259427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DA3219B-77E4-4F8B-B134-0C7957C98D1C}" type="datetimeFigureOut">
              <a:rPr lang="en-US" smtClean="0"/>
              <a:t>5/27/2025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178C89D-17CB-412F-8FFB-22D852DBD229}" type="slidenum">
              <a:rPr lang="en-US" smtClean="0"/>
              <a:t>‹#›</a:t>
            </a:fld>
            <a:endParaRPr lang="en-US"/>
          </a:p>
        </p:txBody>
      </p:sp>
      <p:sp>
        <p:nvSpPr>
          <p:cNvPr id="5" name="Rectangle 4">
            <a:extLst>
              <a:ext uri="{FF2B5EF4-FFF2-40B4-BE49-F238E27FC236}">
                <a16:creationId xmlns:a16="http://schemas.microsoft.com/office/drawing/2014/main" id="{06B050E4-B998-4C29-AF4E-1A585C9FD786}"/>
              </a:ext>
            </a:extLst>
          </p:cNvPr>
          <p:cNvSpPr/>
          <p:nvPr userDrawn="1"/>
        </p:nvSpPr>
        <p:spPr>
          <a:xfrm>
            <a:off x="76202" y="21772"/>
            <a:ext cx="1186543" cy="892629"/>
          </a:xfrm>
          <a:prstGeom prst="rect">
            <a:avLst/>
          </a:prstGeom>
          <a:blipFill dpi="0" rotWithShape="1">
            <a:blip r:embed="rId2">
              <a:extLst>
                <a:ext uri="{28A0092B-C50C-407E-A947-70E740481C1C}">
                  <a14:useLocalDpi xmlns:a14="http://schemas.microsoft.com/office/drawing/2010/main" val="0"/>
                </a:ext>
              </a:extLst>
            </a:blip>
            <a:srcRect/>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97701222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85247" y="457200"/>
            <a:ext cx="3932237" cy="1600200"/>
          </a:xfrm>
        </p:spPr>
        <p:txBody>
          <a:bodyPr anchor="b"/>
          <a:lstStyle>
            <a:lvl1pPr>
              <a:defRPr sz="3200">
                <a:latin typeface="Berlin Sans FB" panose="020E0602020502020306" pitchFamily="34" charset="0"/>
              </a:defRPr>
            </a:lvl1pPr>
          </a:lstStyle>
          <a:p>
            <a:r>
              <a:rPr lang="en-US" dirty="0"/>
              <a:t>Click to edit Master title style</a:t>
            </a:r>
          </a:p>
        </p:txBody>
      </p:sp>
      <p:sp>
        <p:nvSpPr>
          <p:cNvPr id="3" name="Content Placeholder 2"/>
          <p:cNvSpPr>
            <a:spLocks noGrp="1"/>
          </p:cNvSpPr>
          <p:nvPr>
            <p:ph idx="1"/>
          </p:nvPr>
        </p:nvSpPr>
        <p:spPr>
          <a:xfrm>
            <a:off x="5828647"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485247"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4DA3219B-77E4-4F8B-B134-0C7957C98D1C}" type="datetimeFigureOut">
              <a:rPr lang="en-US" smtClean="0"/>
              <a:t>5/27/2025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78C89D-17CB-412F-8FFB-22D852DBD229}" type="slidenum">
              <a:rPr lang="en-US" smtClean="0"/>
              <a:t>‹#›</a:t>
            </a:fld>
            <a:endParaRPr lang="en-US"/>
          </a:p>
        </p:txBody>
      </p:sp>
    </p:spTree>
    <p:extLst>
      <p:ext uri="{BB962C8B-B14F-4D97-AF65-F5344CB8AC3E}">
        <p14:creationId xmlns:p14="http://schemas.microsoft.com/office/powerpoint/2010/main" val="60681584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31458" y="457200"/>
            <a:ext cx="3932237" cy="1600200"/>
          </a:xfrm>
        </p:spPr>
        <p:txBody>
          <a:bodyPr anchor="b"/>
          <a:lstStyle>
            <a:lvl1pPr>
              <a:defRPr sz="3200">
                <a:latin typeface="Berlin Sans FB" panose="020E0602020502020306" pitchFamily="34" charset="0"/>
              </a:defRPr>
            </a:lvl1pPr>
          </a:lstStyle>
          <a:p>
            <a:r>
              <a:rPr lang="en-US" dirty="0"/>
              <a:t>Click to edit Master title style</a:t>
            </a:r>
          </a:p>
        </p:txBody>
      </p:sp>
      <p:sp>
        <p:nvSpPr>
          <p:cNvPr id="3" name="Picture Placeholder 2"/>
          <p:cNvSpPr>
            <a:spLocks noGrp="1" noChangeAspect="1"/>
          </p:cNvSpPr>
          <p:nvPr>
            <p:ph type="pic" idx="1"/>
          </p:nvPr>
        </p:nvSpPr>
        <p:spPr>
          <a:xfrm>
            <a:off x="577485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143145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4DA3219B-77E4-4F8B-B134-0C7957C98D1C}" type="datetimeFigureOut">
              <a:rPr lang="en-US" smtClean="0"/>
              <a:t>5/27/2025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78C89D-17CB-412F-8FFB-22D852DBD229}" type="slidenum">
              <a:rPr lang="en-US" smtClean="0"/>
              <a:t>‹#›</a:t>
            </a:fld>
            <a:endParaRPr lang="en-US"/>
          </a:p>
        </p:txBody>
      </p:sp>
    </p:spTree>
    <p:extLst>
      <p:ext uri="{BB962C8B-B14F-4D97-AF65-F5344CB8AC3E}">
        <p14:creationId xmlns:p14="http://schemas.microsoft.com/office/powerpoint/2010/main" val="229811637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image" Target="../media/image1.png"/><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theme" Target="../theme/theme2.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1.xml"/><Relationship Id="rId13" Type="http://schemas.openxmlformats.org/officeDocument/2006/relationships/theme" Target="../theme/theme3.xml"/><Relationship Id="rId3" Type="http://schemas.openxmlformats.org/officeDocument/2006/relationships/slideLayout" Target="../slideLayouts/slideLayout26.xml"/><Relationship Id="rId7" Type="http://schemas.openxmlformats.org/officeDocument/2006/relationships/slideLayout" Target="../slideLayouts/slideLayout30.xml"/><Relationship Id="rId12" Type="http://schemas.openxmlformats.org/officeDocument/2006/relationships/slideLayout" Target="../slideLayouts/slideLayout35.xml"/><Relationship Id="rId2" Type="http://schemas.openxmlformats.org/officeDocument/2006/relationships/slideLayout" Target="../slideLayouts/slideLayout25.xml"/><Relationship Id="rId1" Type="http://schemas.openxmlformats.org/officeDocument/2006/relationships/slideLayout" Target="../slideLayouts/slideLayout24.xml"/><Relationship Id="rId6" Type="http://schemas.openxmlformats.org/officeDocument/2006/relationships/slideLayout" Target="../slideLayouts/slideLayout29.xml"/><Relationship Id="rId11" Type="http://schemas.openxmlformats.org/officeDocument/2006/relationships/slideLayout" Target="../slideLayouts/slideLayout34.xml"/><Relationship Id="rId5" Type="http://schemas.openxmlformats.org/officeDocument/2006/relationships/slideLayout" Target="../slideLayouts/slideLayout28.xml"/><Relationship Id="rId10" Type="http://schemas.openxmlformats.org/officeDocument/2006/relationships/slideLayout" Target="../slideLayouts/slideLayout33.xml"/><Relationship Id="rId4" Type="http://schemas.openxmlformats.org/officeDocument/2006/relationships/slideLayout" Target="../slideLayouts/slideLayout27.xml"/><Relationship Id="rId9" Type="http://schemas.openxmlformats.org/officeDocument/2006/relationships/slideLayout" Target="../slideLayouts/slideLayout32.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tx1">
            <a:alpha val="75000"/>
          </a:scheme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380564" y="365125"/>
            <a:ext cx="9973235"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1380564" y="1825625"/>
            <a:ext cx="9973236" cy="4351338"/>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DA3219B-77E4-4F8B-B134-0C7957C98D1C}" type="datetimeFigureOut">
              <a:rPr lang="en-US" smtClean="0"/>
              <a:t>5/27/2025</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1394012"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178C89D-17CB-412F-8FFB-22D852DBD229}" type="slidenum">
              <a:rPr lang="en-US" smtClean="0"/>
              <a:t>‹#›</a:t>
            </a:fld>
            <a:endParaRPr lang="en-US"/>
          </a:p>
        </p:txBody>
      </p:sp>
      <p:grpSp>
        <p:nvGrpSpPr>
          <p:cNvPr id="14" name="Group 13"/>
          <p:cNvGrpSpPr/>
          <p:nvPr userDrawn="1"/>
        </p:nvGrpSpPr>
        <p:grpSpPr>
          <a:xfrm>
            <a:off x="19517" y="923364"/>
            <a:ext cx="1268225" cy="5934635"/>
            <a:chOff x="19517" y="0"/>
            <a:chExt cx="1268225" cy="6858000"/>
          </a:xfrm>
        </p:grpSpPr>
        <p:sp>
          <p:nvSpPr>
            <p:cNvPr id="8" name="Double Wave 7"/>
            <p:cNvSpPr/>
            <p:nvPr userDrawn="1"/>
          </p:nvSpPr>
          <p:spPr>
            <a:xfrm rot="16200000">
              <a:off x="-3048000" y="3067517"/>
              <a:ext cx="6858000" cy="722966"/>
            </a:xfrm>
            <a:prstGeom prst="doubleWave">
              <a:avLst/>
            </a:prstGeom>
            <a:solidFill>
              <a:schemeClr val="bg2">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Double Wave 8"/>
            <p:cNvSpPr/>
            <p:nvPr userDrawn="1"/>
          </p:nvSpPr>
          <p:spPr>
            <a:xfrm rot="16200000">
              <a:off x="-2864224" y="3067517"/>
              <a:ext cx="6858000" cy="722966"/>
            </a:xfrm>
            <a:prstGeom prst="doubleWave">
              <a:avLst/>
            </a:prstGeom>
            <a:solidFill>
              <a:schemeClr val="bg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Double Wave 9"/>
            <p:cNvSpPr/>
            <p:nvPr userDrawn="1"/>
          </p:nvSpPr>
          <p:spPr>
            <a:xfrm rot="16200000">
              <a:off x="-2680447" y="3067517"/>
              <a:ext cx="6858000" cy="722966"/>
            </a:xfrm>
            <a:prstGeom prst="doubleWave">
              <a:avLst/>
            </a:prstGeom>
            <a:solidFill>
              <a:schemeClr val="bg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Double Wave 10"/>
            <p:cNvSpPr/>
            <p:nvPr userDrawn="1"/>
          </p:nvSpPr>
          <p:spPr>
            <a:xfrm rot="16200000">
              <a:off x="-2502741" y="3067517"/>
              <a:ext cx="6858000" cy="722966"/>
            </a:xfrm>
            <a:prstGeom prst="doubleWave">
              <a:avLst/>
            </a:prstGeom>
            <a:solidFill>
              <a:schemeClr val="bg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6" name="TextBox 15"/>
          <p:cNvSpPr txBox="1"/>
          <p:nvPr userDrawn="1"/>
        </p:nvSpPr>
        <p:spPr>
          <a:xfrm>
            <a:off x="69983" y="0"/>
            <a:ext cx="1198095" cy="923364"/>
          </a:xfrm>
          <a:prstGeom prst="rect">
            <a:avLst/>
          </a:prstGeom>
          <a:noFill/>
          <a:ln>
            <a:solidFill>
              <a:schemeClr val="accent1"/>
            </a:solidFill>
          </a:ln>
        </p:spPr>
        <p:txBody>
          <a:bodyPr wrap="square" rtlCol="0" anchor="ctr" anchorCtr="0">
            <a:noAutofit/>
          </a:bodyPr>
          <a:lstStyle/>
          <a:p>
            <a:pPr algn="ctr"/>
            <a:r>
              <a:rPr lang="en-US" sz="2000" dirty="0">
                <a:solidFill>
                  <a:schemeClr val="bg1"/>
                </a:solidFill>
              </a:rPr>
              <a:t>PH for Unit icon</a:t>
            </a:r>
          </a:p>
        </p:txBody>
      </p:sp>
      <p:pic>
        <p:nvPicPr>
          <p:cNvPr id="15" name="Picture 14"/>
          <p:cNvPicPr/>
          <p:nvPr userDrawn="1"/>
        </p:nvPicPr>
        <p:blipFill>
          <a:blip r:embed="rId14">
            <a:extLst>
              <a:ext uri="{28A0092B-C50C-407E-A947-70E740481C1C}">
                <a14:useLocalDpi xmlns:a14="http://schemas.microsoft.com/office/drawing/2010/main" val="0"/>
              </a:ext>
            </a:extLst>
          </a:blip>
          <a:stretch>
            <a:fillRect/>
          </a:stretch>
        </p:blipFill>
        <p:spPr bwMode="auto">
          <a:xfrm>
            <a:off x="10669365" y="6337206"/>
            <a:ext cx="1368869" cy="403412"/>
          </a:xfrm>
          <a:prstGeom prst="rect">
            <a:avLst/>
          </a:prstGeom>
          <a:solidFill>
            <a:schemeClr val="tx1"/>
          </a:solidFill>
          <a:ln>
            <a:noFill/>
          </a:ln>
        </p:spPr>
      </p:pic>
    </p:spTree>
    <p:extLst>
      <p:ext uri="{BB962C8B-B14F-4D97-AF65-F5344CB8AC3E}">
        <p14:creationId xmlns:p14="http://schemas.microsoft.com/office/powerpoint/2010/main" val="1104257428"/>
      </p:ext>
    </p:extLst>
  </p:cSld>
  <p:clrMap bg1="dk1" tx1="lt1" bg2="dk2" tx2="lt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Lst>
  <p:txStyles>
    <p:titleStyle>
      <a:lvl1pPr algn="l" defTabSz="914400" rtl="0" eaLnBrk="1" latinLnBrk="0" hangingPunct="1">
        <a:lnSpc>
          <a:spcPct val="90000"/>
        </a:lnSpc>
        <a:spcBef>
          <a:spcPct val="0"/>
        </a:spcBef>
        <a:buNone/>
        <a:defRPr sz="4400" kern="1200">
          <a:solidFill>
            <a:schemeClr val="bg2">
              <a:lumMod val="50000"/>
            </a:schemeClr>
          </a:solidFill>
          <a:latin typeface="Berlin Sans FB" panose="020E0602020502020306" pitchFamily="34"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bg2">
              <a:lumMod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bg2">
              <a:lumMod val="50000"/>
            </a:schemeClr>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bg2">
              <a:lumMod val="50000"/>
            </a:schemeClr>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bg2">
              <a:lumMod val="50000"/>
            </a:schemeClr>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bg2">
              <a:lumMod val="50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DA3219B-77E4-4F8B-B134-0C7957C98D1C}" type="datetimeFigureOut">
              <a:rPr lang="en-US" smtClean="0"/>
              <a:t>5/27/2025</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178C89D-17CB-412F-8FFB-22D852DBD229}" type="slidenum">
              <a:rPr lang="en-US" smtClean="0"/>
              <a:t>‹#›</a:t>
            </a:fld>
            <a:endParaRPr lang="en-US"/>
          </a:p>
        </p:txBody>
      </p:sp>
      <p:pic>
        <p:nvPicPr>
          <p:cNvPr id="7" name="Picture 6"/>
          <p:cNvPicPr/>
          <p:nvPr userDrawn="1"/>
        </p:nvPicPr>
        <p:blipFill>
          <a:blip r:embed="rId13">
            <a:extLst>
              <a:ext uri="{28A0092B-C50C-407E-A947-70E740481C1C}">
                <a14:useLocalDpi xmlns:a14="http://schemas.microsoft.com/office/drawing/2010/main" val="0"/>
              </a:ext>
            </a:extLst>
          </a:blip>
          <a:stretch>
            <a:fillRect/>
          </a:stretch>
        </p:blipFill>
        <p:spPr bwMode="auto">
          <a:xfrm>
            <a:off x="10669365" y="6337206"/>
            <a:ext cx="1368869" cy="403412"/>
          </a:xfrm>
          <a:prstGeom prst="rect">
            <a:avLst/>
          </a:prstGeom>
          <a:solidFill>
            <a:schemeClr val="tx1"/>
          </a:solidFill>
          <a:ln>
            <a:noFill/>
          </a:ln>
        </p:spPr>
      </p:pic>
    </p:spTree>
    <p:extLst>
      <p:ext uri="{BB962C8B-B14F-4D97-AF65-F5344CB8AC3E}">
        <p14:creationId xmlns:p14="http://schemas.microsoft.com/office/powerpoint/2010/main" val="1663423644"/>
      </p:ext>
    </p:extLst>
  </p:cSld>
  <p:clrMap bg1="dk1" tx1="lt1" bg2="dk2" tx2="lt2" accent1="accent1" accent2="accent2" accent3="accent3" accent4="accent4" accent5="accent5" accent6="accent6" hlink="hlink" folHlink="folHlink"/>
  <p:sldLayoutIdLst>
    <p:sldLayoutId id="2147483686" r:id="rId1"/>
    <p:sldLayoutId id="2147483687" r:id="rId2"/>
    <p:sldLayoutId id="2147483688" r:id="rId3"/>
    <p:sldLayoutId id="2147483689" r:id="rId4"/>
    <p:sldLayoutId id="2147483690" r:id="rId5"/>
    <p:sldLayoutId id="2147483691" r:id="rId6"/>
    <p:sldLayoutId id="2147483692" r:id="rId7"/>
    <p:sldLayoutId id="2147483693" r:id="rId8"/>
    <p:sldLayoutId id="2147483694" r:id="rId9"/>
    <p:sldLayoutId id="2147483695" r:id="rId10"/>
    <p:sldLayoutId id="2147483696"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tx1">
            <a:alpha val="75000"/>
          </a:scheme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380564" y="365125"/>
            <a:ext cx="9973235"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380564" y="1825625"/>
            <a:ext cx="9973236" cy="4351338"/>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DA3219B-77E4-4F8B-B134-0C7957C98D1C}" type="datetimeFigureOut">
              <a:rPr lang="en-US" smtClean="0"/>
              <a:t>5/27/2025</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178C89D-17CB-412F-8FFB-22D852DBD229}" type="slidenum">
              <a:rPr lang="en-US" smtClean="0"/>
              <a:t>‹#›</a:t>
            </a:fld>
            <a:endParaRPr lang="en-US"/>
          </a:p>
        </p:txBody>
      </p:sp>
      <p:grpSp>
        <p:nvGrpSpPr>
          <p:cNvPr id="14" name="Group 13"/>
          <p:cNvGrpSpPr/>
          <p:nvPr userDrawn="1"/>
        </p:nvGrpSpPr>
        <p:grpSpPr>
          <a:xfrm>
            <a:off x="19517" y="923364"/>
            <a:ext cx="1268225" cy="5934635"/>
            <a:chOff x="19517" y="0"/>
            <a:chExt cx="1268225" cy="6858000"/>
          </a:xfrm>
        </p:grpSpPr>
        <p:sp>
          <p:nvSpPr>
            <p:cNvPr id="8" name="Double Wave 7"/>
            <p:cNvSpPr/>
            <p:nvPr userDrawn="1"/>
          </p:nvSpPr>
          <p:spPr>
            <a:xfrm rot="16200000">
              <a:off x="-3048000" y="3067517"/>
              <a:ext cx="6858000" cy="722966"/>
            </a:xfrm>
            <a:prstGeom prst="doubleWave">
              <a:avLst/>
            </a:prstGeom>
            <a:solidFill>
              <a:schemeClr val="bg2">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Double Wave 8"/>
            <p:cNvSpPr/>
            <p:nvPr userDrawn="1"/>
          </p:nvSpPr>
          <p:spPr>
            <a:xfrm rot="16200000">
              <a:off x="-2864224" y="3067517"/>
              <a:ext cx="6858000" cy="722966"/>
            </a:xfrm>
            <a:prstGeom prst="doubleWave">
              <a:avLst/>
            </a:prstGeom>
            <a:solidFill>
              <a:schemeClr val="bg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Double Wave 9"/>
            <p:cNvSpPr/>
            <p:nvPr userDrawn="1"/>
          </p:nvSpPr>
          <p:spPr>
            <a:xfrm rot="16200000">
              <a:off x="-2680447" y="3067517"/>
              <a:ext cx="6858000" cy="722966"/>
            </a:xfrm>
            <a:prstGeom prst="doubleWave">
              <a:avLst/>
            </a:prstGeom>
            <a:solidFill>
              <a:schemeClr val="bg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Double Wave 10"/>
            <p:cNvSpPr/>
            <p:nvPr userDrawn="1"/>
          </p:nvSpPr>
          <p:spPr>
            <a:xfrm rot="16200000">
              <a:off x="-2502741" y="3067517"/>
              <a:ext cx="6858000" cy="722966"/>
            </a:xfrm>
            <a:prstGeom prst="doubleWave">
              <a:avLst/>
            </a:prstGeom>
            <a:solidFill>
              <a:schemeClr val="bg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6" name="TextBox 15"/>
          <p:cNvSpPr txBox="1"/>
          <p:nvPr userDrawn="1"/>
        </p:nvSpPr>
        <p:spPr>
          <a:xfrm>
            <a:off x="69983" y="0"/>
            <a:ext cx="1198095" cy="923364"/>
          </a:xfrm>
          <a:prstGeom prst="rect">
            <a:avLst/>
          </a:prstGeom>
          <a:noFill/>
          <a:ln>
            <a:solidFill>
              <a:schemeClr val="accent1"/>
            </a:solidFill>
          </a:ln>
        </p:spPr>
        <p:txBody>
          <a:bodyPr wrap="square" rtlCol="0" anchor="ctr" anchorCtr="0">
            <a:noAutofit/>
          </a:bodyPr>
          <a:lstStyle/>
          <a:p>
            <a:pPr algn="ctr"/>
            <a:r>
              <a:rPr lang="en-US" sz="2000" dirty="0">
                <a:solidFill>
                  <a:schemeClr val="bg1"/>
                </a:solidFill>
              </a:rPr>
              <a:t>PH for Unit icon</a:t>
            </a:r>
          </a:p>
        </p:txBody>
      </p:sp>
      <p:pic>
        <p:nvPicPr>
          <p:cNvPr id="15" name="Picture 14"/>
          <p:cNvPicPr/>
          <p:nvPr userDrawn="1"/>
        </p:nvPicPr>
        <p:blipFill>
          <a:blip r:embed="rId14">
            <a:extLst>
              <a:ext uri="{28A0092B-C50C-407E-A947-70E740481C1C}">
                <a14:useLocalDpi xmlns:a14="http://schemas.microsoft.com/office/drawing/2010/main" val="0"/>
              </a:ext>
            </a:extLst>
          </a:blip>
          <a:stretch>
            <a:fillRect/>
          </a:stretch>
        </p:blipFill>
        <p:spPr bwMode="auto">
          <a:xfrm>
            <a:off x="10669365" y="6337206"/>
            <a:ext cx="1368869" cy="403412"/>
          </a:xfrm>
          <a:prstGeom prst="rect">
            <a:avLst/>
          </a:prstGeom>
          <a:solidFill>
            <a:schemeClr val="tx1"/>
          </a:solidFill>
          <a:ln>
            <a:noFill/>
          </a:ln>
        </p:spPr>
      </p:pic>
    </p:spTree>
    <p:extLst>
      <p:ext uri="{BB962C8B-B14F-4D97-AF65-F5344CB8AC3E}">
        <p14:creationId xmlns:p14="http://schemas.microsoft.com/office/powerpoint/2010/main" val="2391769387"/>
      </p:ext>
    </p:extLst>
  </p:cSld>
  <p:clrMap bg1="dk1" tx1="lt1" bg2="dk2" tx2="lt2" accent1="accent1" accent2="accent2" accent3="accent3" accent4="accent4" accent5="accent5" accent6="accent6" hlink="hlink" folHlink="folHlink"/>
  <p:sldLayoutIdLst>
    <p:sldLayoutId id="2147483698" r:id="rId1"/>
    <p:sldLayoutId id="2147483699" r:id="rId2"/>
    <p:sldLayoutId id="2147483700" r:id="rId3"/>
    <p:sldLayoutId id="2147483701" r:id="rId4"/>
    <p:sldLayoutId id="2147483702" r:id="rId5"/>
    <p:sldLayoutId id="2147483703" r:id="rId6"/>
    <p:sldLayoutId id="2147483704" r:id="rId7"/>
    <p:sldLayoutId id="2147483705" r:id="rId8"/>
    <p:sldLayoutId id="2147483706" r:id="rId9"/>
    <p:sldLayoutId id="2147483707" r:id="rId10"/>
    <p:sldLayoutId id="2147483708" r:id="rId11"/>
    <p:sldLayoutId id="2147483709" r:id="rId12"/>
  </p:sldLayoutIdLst>
  <p:txStyles>
    <p:titleStyle>
      <a:lvl1pPr algn="l" defTabSz="914400" rtl="0" eaLnBrk="1" latinLnBrk="0" hangingPunct="1">
        <a:lnSpc>
          <a:spcPct val="90000"/>
        </a:lnSpc>
        <a:spcBef>
          <a:spcPct val="0"/>
        </a:spcBef>
        <a:buNone/>
        <a:defRPr sz="4400" kern="1200">
          <a:solidFill>
            <a:schemeClr val="bg2">
              <a:lumMod val="50000"/>
            </a:schemeClr>
          </a:solidFill>
          <a:latin typeface="Berlin Sans FB" panose="020E0602020502020306" pitchFamily="34"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bg2">
              <a:lumMod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bg2">
              <a:lumMod val="50000"/>
            </a:schemeClr>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bg2">
              <a:lumMod val="50000"/>
            </a:schemeClr>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bg2">
              <a:lumMod val="50000"/>
            </a:schemeClr>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bg2">
              <a:lumMod val="50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8" Type="http://schemas.openxmlformats.org/officeDocument/2006/relationships/image" Target="../media/image10.png"/><Relationship Id="rId13" Type="http://schemas.openxmlformats.org/officeDocument/2006/relationships/image" Target="../media/image14.gif"/><Relationship Id="rId3" Type="http://schemas.openxmlformats.org/officeDocument/2006/relationships/image" Target="../media/image7.png"/><Relationship Id="rId7" Type="http://schemas.microsoft.com/office/2007/relationships/hdphoto" Target="../media/hdphoto4.wdp"/><Relationship Id="rId12" Type="http://schemas.microsoft.com/office/2007/relationships/hdphoto" Target="../media/hdphoto5.wdp"/><Relationship Id="rId2" Type="http://schemas.openxmlformats.org/officeDocument/2006/relationships/notesSlide" Target="../notesSlides/notesSlide10.xml"/><Relationship Id="rId16" Type="http://schemas.openxmlformats.org/officeDocument/2006/relationships/image" Target="../media/image2.png"/><Relationship Id="rId1" Type="http://schemas.openxmlformats.org/officeDocument/2006/relationships/slideLayout" Target="../slideLayouts/slideLayout2.xml"/><Relationship Id="rId6" Type="http://schemas.openxmlformats.org/officeDocument/2006/relationships/image" Target="../media/image9.png"/><Relationship Id="rId11" Type="http://schemas.openxmlformats.org/officeDocument/2006/relationships/image" Target="../media/image13.png"/><Relationship Id="rId5" Type="http://schemas.openxmlformats.org/officeDocument/2006/relationships/image" Target="../media/image8.jpg"/><Relationship Id="rId15" Type="http://schemas.microsoft.com/office/2007/relationships/hdphoto" Target="../media/hdphoto6.wdp"/><Relationship Id="rId10" Type="http://schemas.openxmlformats.org/officeDocument/2006/relationships/image" Target="../media/image12.jpg"/><Relationship Id="rId4" Type="http://schemas.microsoft.com/office/2007/relationships/hdphoto" Target="../media/hdphoto3.wdp"/><Relationship Id="rId9" Type="http://schemas.openxmlformats.org/officeDocument/2006/relationships/image" Target="../media/image11.png"/><Relationship Id="rId14" Type="http://schemas.openxmlformats.org/officeDocument/2006/relationships/image" Target="../media/image15.png"/></Relationships>
</file>

<file path=ppt/slides/_rels/slide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1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1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5.xml"/><Relationship Id="rId1" Type="http://schemas.openxmlformats.org/officeDocument/2006/relationships/slideLayout" Target="../slideLayouts/slideLayout2.xml"/><Relationship Id="rId5" Type="http://schemas.openxmlformats.org/officeDocument/2006/relationships/image" Target="../media/image2.png"/><Relationship Id="rId4" Type="http://schemas.openxmlformats.org/officeDocument/2006/relationships/image" Target="../media/image19.png"/></Relationships>
</file>

<file path=ppt/slides/_rels/slide16.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17.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1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24.xml"/></Relationships>
</file>

<file path=ppt/slides/_rels/slide2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9.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12.xml"/><Relationship Id="rId5" Type="http://schemas.openxmlformats.org/officeDocument/2006/relationships/image" Target="../media/image2.png"/><Relationship Id="rId4" Type="http://schemas.microsoft.com/office/2007/relationships/hdphoto" Target="../media/hdphoto1.wdp"/></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8.xml"/><Relationship Id="rId1" Type="http://schemas.openxmlformats.org/officeDocument/2006/relationships/slideLayout" Target="../slideLayouts/slideLayout2.xml"/><Relationship Id="rId5" Type="http://schemas.openxmlformats.org/officeDocument/2006/relationships/image" Target="../media/image2.png"/><Relationship Id="rId4" Type="http://schemas.microsoft.com/office/2007/relationships/hdphoto" Target="../media/hdphoto2.wdp"/></Relationships>
</file>

<file path=ppt/slides/_rels/slide9.xml.rels><?xml version="1.0" encoding="UTF-8" standalone="yes"?>
<Relationships xmlns="http://schemas.openxmlformats.org/package/2006/relationships"><Relationship Id="rId3" Type="http://schemas.openxmlformats.org/officeDocument/2006/relationships/image" Target="../media/image6.gif"/><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3C9E9FC4-F810-440E-AC15-A67365D0618D}"/>
              </a:ext>
            </a:extLst>
          </p:cNvPr>
          <p:cNvSpPr txBox="1"/>
          <p:nvPr/>
        </p:nvSpPr>
        <p:spPr>
          <a:xfrm>
            <a:off x="1656411" y="471831"/>
            <a:ext cx="10465170" cy="1708160"/>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3000"/>
              </a:spcAft>
              <a:buClrTx/>
              <a:buSzTx/>
              <a:buFontTx/>
              <a:buNone/>
              <a:tabLst/>
              <a:defRPr/>
            </a:pPr>
            <a:r>
              <a:rPr kumimoji="0" lang="en-US" sz="4800" b="0" i="0" u="none" strike="noStrike" kern="1200" cap="none" spc="0" normalizeH="0" baseline="0" noProof="0" dirty="0">
                <a:ln>
                  <a:noFill/>
                </a:ln>
                <a:solidFill>
                  <a:srgbClr val="1F497D">
                    <a:lumMod val="75000"/>
                  </a:srgbClr>
                </a:solidFill>
                <a:effectLst/>
                <a:uLnTx/>
                <a:uFillTx/>
                <a:latin typeface="Berlin Sans FB Demi" panose="020E0802020502020306" pitchFamily="34" charset="0"/>
                <a:ea typeface="+mn-ea"/>
                <a:cs typeface="+mn-cs"/>
              </a:rPr>
              <a:t>Do Now</a:t>
            </a:r>
            <a:r>
              <a:rPr kumimoji="0" lang="en-US" sz="4800" b="0" i="0" u="none" strike="noStrike" kern="1200" cap="none" spc="0" normalizeH="0" baseline="0" noProof="0" dirty="0">
                <a:ln>
                  <a:noFill/>
                </a:ln>
                <a:solidFill>
                  <a:srgbClr val="1F497D">
                    <a:lumMod val="75000"/>
                  </a:srgbClr>
                </a:solidFill>
                <a:effectLst/>
                <a:uLnTx/>
                <a:uFillTx/>
                <a:latin typeface="Berlin Sans FB" panose="020E0602020502020306" pitchFamily="34" charset="0"/>
                <a:ea typeface="+mn-ea"/>
                <a:cs typeface="+mn-cs"/>
              </a:rPr>
              <a:t>: Stress and the Body</a:t>
            </a:r>
          </a:p>
          <a:p>
            <a:pPr marL="0" marR="0" lvl="0" indent="0" algn="l" defTabSz="457200" rtl="0" eaLnBrk="1" fontAlgn="auto" latinLnBrk="0" hangingPunct="1">
              <a:lnSpc>
                <a:spcPct val="100000"/>
              </a:lnSpc>
              <a:spcBef>
                <a:spcPts val="0"/>
              </a:spcBef>
              <a:spcAft>
                <a:spcPts val="3000"/>
              </a:spcAft>
              <a:buClrTx/>
              <a:buSzTx/>
              <a:buFontTx/>
              <a:buNone/>
              <a:tabLst/>
              <a:defRPr/>
            </a:pPr>
            <a:r>
              <a:rPr kumimoji="0" lang="en-US" sz="3200" b="0" i="0" u="none" strike="noStrike" kern="1200" cap="none" spc="0" normalizeH="0" baseline="0" noProof="0" dirty="0">
                <a:ln>
                  <a:noFill/>
                </a:ln>
                <a:solidFill>
                  <a:srgbClr val="700000"/>
                </a:solidFill>
                <a:effectLst/>
                <a:uLnTx/>
                <a:uFillTx/>
                <a:latin typeface="Berlin Sans FB" panose="020E0602020502020306" pitchFamily="34" charset="0"/>
                <a:ea typeface="+mn-ea"/>
                <a:cs typeface="+mn-cs"/>
              </a:rPr>
              <a:t>Briefly jot down your answers to the following questions.</a:t>
            </a:r>
          </a:p>
        </p:txBody>
      </p:sp>
      <p:sp>
        <p:nvSpPr>
          <p:cNvPr id="3" name="TextBox 2">
            <a:extLst>
              <a:ext uri="{FF2B5EF4-FFF2-40B4-BE49-F238E27FC236}">
                <a16:creationId xmlns:a16="http://schemas.microsoft.com/office/drawing/2014/main" id="{89E2EDFE-78FB-49D4-B1D7-ADB9DC780A33}"/>
              </a:ext>
            </a:extLst>
          </p:cNvPr>
          <p:cNvSpPr txBox="1"/>
          <p:nvPr/>
        </p:nvSpPr>
        <p:spPr>
          <a:xfrm>
            <a:off x="1749287" y="2456277"/>
            <a:ext cx="9510896" cy="2708434"/>
          </a:xfrm>
          <a:prstGeom prst="rect">
            <a:avLst/>
          </a:prstGeom>
          <a:noFill/>
        </p:spPr>
        <p:txBody>
          <a:bodyPr wrap="square" rtlCol="0">
            <a:spAutoFit/>
          </a:bodyPr>
          <a:lstStyle/>
          <a:p>
            <a:pPr marL="571500" indent="-571500">
              <a:buFont typeface="Arial" panose="020B0604020202020204" pitchFamily="34" charset="0"/>
              <a:buChar char="•"/>
            </a:pPr>
            <a:r>
              <a:rPr lang="en-US" sz="4000" dirty="0">
                <a:solidFill>
                  <a:srgbClr val="17375E"/>
                </a:solidFill>
              </a:rPr>
              <a:t>How does your body tell you if you are feeling stressed?</a:t>
            </a:r>
          </a:p>
          <a:p>
            <a:pPr marL="571500" indent="-571500">
              <a:spcBef>
                <a:spcPts val="1200"/>
              </a:spcBef>
              <a:buFont typeface="Arial" panose="020B0604020202020204" pitchFamily="34" charset="0"/>
              <a:buChar char="•"/>
            </a:pPr>
            <a:r>
              <a:rPr lang="en-US" sz="4000" dirty="0">
                <a:solidFill>
                  <a:srgbClr val="17375E"/>
                </a:solidFill>
              </a:rPr>
              <a:t>What are some physical symptoms you experience?</a:t>
            </a:r>
          </a:p>
        </p:txBody>
      </p:sp>
      <p:sp>
        <p:nvSpPr>
          <p:cNvPr id="4" name="Rectangle 3">
            <a:extLst>
              <a:ext uri="{FF2B5EF4-FFF2-40B4-BE49-F238E27FC236}">
                <a16:creationId xmlns:a16="http://schemas.microsoft.com/office/drawing/2014/main" id="{E9035634-76EC-43B9-98A5-B40DF9516BEA}"/>
              </a:ext>
            </a:extLst>
          </p:cNvPr>
          <p:cNvSpPr/>
          <p:nvPr/>
        </p:nvSpPr>
        <p:spPr>
          <a:xfrm>
            <a:off x="76202" y="21772"/>
            <a:ext cx="1186543" cy="892629"/>
          </a:xfrm>
          <a:prstGeom prst="rect">
            <a:avLst/>
          </a:prstGeom>
          <a:blipFill dpi="0" rotWithShape="1">
            <a:blip r:embed="rId3">
              <a:extLst>
                <a:ext uri="{28A0092B-C50C-407E-A947-70E740481C1C}">
                  <a14:useLocalDpi xmlns:a14="http://schemas.microsoft.com/office/drawing/2010/main" val="0"/>
                </a:ext>
              </a:extLst>
            </a:blip>
            <a:srcRect/>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1790569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064955-D2D4-7C46-878A-8D626DBDCAA7}"/>
              </a:ext>
            </a:extLst>
          </p:cNvPr>
          <p:cNvSpPr>
            <a:spLocks noGrp="1"/>
          </p:cNvSpPr>
          <p:nvPr>
            <p:ph type="title"/>
          </p:nvPr>
        </p:nvSpPr>
        <p:spPr>
          <a:xfrm>
            <a:off x="1519526" y="472364"/>
            <a:ext cx="4002445" cy="1293072"/>
          </a:xfrm>
        </p:spPr>
        <p:txBody>
          <a:bodyPr anchor="b">
            <a:normAutofit fontScale="90000"/>
          </a:bodyPr>
          <a:lstStyle/>
          <a:p>
            <a:r>
              <a:rPr lang="en-US" dirty="0">
                <a:solidFill>
                  <a:schemeClr val="bg2"/>
                </a:solidFill>
              </a:rPr>
              <a:t>Other Symptoms of Stress</a:t>
            </a:r>
          </a:p>
        </p:txBody>
      </p:sp>
      <p:sp>
        <p:nvSpPr>
          <p:cNvPr id="3" name="Content Placeholder 2">
            <a:extLst>
              <a:ext uri="{FF2B5EF4-FFF2-40B4-BE49-F238E27FC236}">
                <a16:creationId xmlns:a16="http://schemas.microsoft.com/office/drawing/2014/main" id="{0B4616A2-052A-A244-97BF-2EEB6954D76C}"/>
              </a:ext>
            </a:extLst>
          </p:cNvPr>
          <p:cNvSpPr>
            <a:spLocks noGrp="1"/>
          </p:cNvSpPr>
          <p:nvPr>
            <p:ph idx="1"/>
          </p:nvPr>
        </p:nvSpPr>
        <p:spPr>
          <a:xfrm>
            <a:off x="1573549" y="1988378"/>
            <a:ext cx="4724386" cy="4224531"/>
          </a:xfrm>
        </p:spPr>
        <p:txBody>
          <a:bodyPr anchor="t">
            <a:normAutofit/>
          </a:bodyPr>
          <a:lstStyle/>
          <a:p>
            <a:pPr marL="0" indent="0">
              <a:buNone/>
            </a:pPr>
            <a:r>
              <a:rPr lang="en-US" b="1" dirty="0">
                <a:solidFill>
                  <a:schemeClr val="bg2"/>
                </a:solidFill>
              </a:rPr>
              <a:t>If you experience stressors over a longer period, you may have other symptoms such as</a:t>
            </a:r>
          </a:p>
          <a:p>
            <a:pPr marL="463550"/>
            <a:r>
              <a:rPr lang="en-US" b="1" dirty="0">
                <a:solidFill>
                  <a:schemeClr val="bg2"/>
                </a:solidFill>
              </a:rPr>
              <a:t>Headache</a:t>
            </a:r>
          </a:p>
          <a:p>
            <a:pPr marL="463550"/>
            <a:r>
              <a:rPr lang="en-US" b="1" dirty="0">
                <a:solidFill>
                  <a:schemeClr val="bg2"/>
                </a:solidFill>
              </a:rPr>
              <a:t>Stomachache</a:t>
            </a:r>
          </a:p>
          <a:p>
            <a:pPr marL="463550"/>
            <a:r>
              <a:rPr lang="en-US" b="1" dirty="0">
                <a:solidFill>
                  <a:schemeClr val="bg2"/>
                </a:solidFill>
              </a:rPr>
              <a:t>Fatigue</a:t>
            </a:r>
          </a:p>
          <a:p>
            <a:pPr marL="463550"/>
            <a:r>
              <a:rPr lang="en-US" b="1" dirty="0">
                <a:solidFill>
                  <a:schemeClr val="bg2"/>
                </a:solidFill>
              </a:rPr>
              <a:t>Irritability</a:t>
            </a:r>
          </a:p>
          <a:p>
            <a:pPr marL="463550"/>
            <a:r>
              <a:rPr lang="en-US" b="1" dirty="0">
                <a:solidFill>
                  <a:schemeClr val="bg2"/>
                </a:solidFill>
              </a:rPr>
              <a:t>Sadness</a:t>
            </a:r>
          </a:p>
        </p:txBody>
      </p:sp>
      <p:sp>
        <p:nvSpPr>
          <p:cNvPr id="4" name="TextBox 3">
            <a:extLst>
              <a:ext uri="{FF2B5EF4-FFF2-40B4-BE49-F238E27FC236}">
                <a16:creationId xmlns:a16="http://schemas.microsoft.com/office/drawing/2014/main" id="{499D1214-5830-4398-B750-505FF1A3F715}"/>
              </a:ext>
            </a:extLst>
          </p:cNvPr>
          <p:cNvSpPr txBox="1"/>
          <p:nvPr/>
        </p:nvSpPr>
        <p:spPr>
          <a:xfrm>
            <a:off x="7237141" y="778244"/>
            <a:ext cx="3802566" cy="461665"/>
          </a:xfrm>
          <a:prstGeom prst="rect">
            <a:avLst/>
          </a:prstGeom>
          <a:noFill/>
        </p:spPr>
        <p:txBody>
          <a:bodyPr wrap="square" rtlCol="0">
            <a:spAutoFit/>
          </a:bodyPr>
          <a:lstStyle/>
          <a:p>
            <a:r>
              <a:rPr lang="en-US" sz="2400" b="1" dirty="0">
                <a:solidFill>
                  <a:schemeClr val="bg1"/>
                </a:solidFill>
              </a:rPr>
              <a:t>COMMON SIGNS OF STRESS</a:t>
            </a:r>
          </a:p>
        </p:txBody>
      </p:sp>
      <p:sp>
        <p:nvSpPr>
          <p:cNvPr id="6" name="TextBox 5">
            <a:extLst>
              <a:ext uri="{FF2B5EF4-FFF2-40B4-BE49-F238E27FC236}">
                <a16:creationId xmlns:a16="http://schemas.microsoft.com/office/drawing/2014/main" id="{4F3A45C2-118D-4023-B026-C2AEECB45CE4}"/>
              </a:ext>
            </a:extLst>
          </p:cNvPr>
          <p:cNvSpPr txBox="1"/>
          <p:nvPr/>
        </p:nvSpPr>
        <p:spPr>
          <a:xfrm>
            <a:off x="6586395" y="4505795"/>
            <a:ext cx="1371600" cy="369332"/>
          </a:xfrm>
          <a:prstGeom prst="rect">
            <a:avLst/>
          </a:prstGeom>
          <a:noFill/>
        </p:spPr>
        <p:txBody>
          <a:bodyPr wrap="square" rtlCol="0">
            <a:spAutoFit/>
          </a:bodyPr>
          <a:lstStyle/>
          <a:p>
            <a:r>
              <a:rPr lang="en-US" b="1" dirty="0">
                <a:solidFill>
                  <a:schemeClr val="bg1"/>
                </a:solidFill>
              </a:rPr>
              <a:t>ISOLATION</a:t>
            </a:r>
          </a:p>
        </p:txBody>
      </p:sp>
      <p:sp>
        <p:nvSpPr>
          <p:cNvPr id="7" name="TextBox 6">
            <a:extLst>
              <a:ext uri="{FF2B5EF4-FFF2-40B4-BE49-F238E27FC236}">
                <a16:creationId xmlns:a16="http://schemas.microsoft.com/office/drawing/2014/main" id="{74CAC6FB-2A06-49D1-BE8F-E73DD40C67DA}"/>
              </a:ext>
            </a:extLst>
          </p:cNvPr>
          <p:cNvSpPr txBox="1"/>
          <p:nvPr/>
        </p:nvSpPr>
        <p:spPr>
          <a:xfrm>
            <a:off x="6551976" y="2984171"/>
            <a:ext cx="1740556" cy="369332"/>
          </a:xfrm>
          <a:prstGeom prst="rect">
            <a:avLst/>
          </a:prstGeom>
          <a:noFill/>
        </p:spPr>
        <p:txBody>
          <a:bodyPr wrap="square" rtlCol="0">
            <a:spAutoFit/>
          </a:bodyPr>
          <a:lstStyle/>
          <a:p>
            <a:r>
              <a:rPr lang="en-US" b="1" dirty="0">
                <a:solidFill>
                  <a:schemeClr val="bg1"/>
                </a:solidFill>
              </a:rPr>
              <a:t>DEPRESSION</a:t>
            </a:r>
          </a:p>
        </p:txBody>
      </p:sp>
      <p:sp>
        <p:nvSpPr>
          <p:cNvPr id="8" name="TextBox 7">
            <a:extLst>
              <a:ext uri="{FF2B5EF4-FFF2-40B4-BE49-F238E27FC236}">
                <a16:creationId xmlns:a16="http://schemas.microsoft.com/office/drawing/2014/main" id="{CF0F0C6E-2389-4E31-88B2-9C8DEE690B63}"/>
              </a:ext>
            </a:extLst>
          </p:cNvPr>
          <p:cNvSpPr txBox="1"/>
          <p:nvPr/>
        </p:nvSpPr>
        <p:spPr>
          <a:xfrm>
            <a:off x="6670030" y="1451893"/>
            <a:ext cx="1371600" cy="369332"/>
          </a:xfrm>
          <a:prstGeom prst="rect">
            <a:avLst/>
          </a:prstGeom>
          <a:noFill/>
        </p:spPr>
        <p:txBody>
          <a:bodyPr wrap="square" rtlCol="0">
            <a:spAutoFit/>
          </a:bodyPr>
          <a:lstStyle/>
          <a:p>
            <a:r>
              <a:rPr lang="en-US" b="1" dirty="0">
                <a:solidFill>
                  <a:schemeClr val="bg1"/>
                </a:solidFill>
              </a:rPr>
              <a:t>ANXIETY</a:t>
            </a:r>
          </a:p>
        </p:txBody>
      </p:sp>
      <p:sp>
        <p:nvSpPr>
          <p:cNvPr id="9" name="TextBox 8">
            <a:extLst>
              <a:ext uri="{FF2B5EF4-FFF2-40B4-BE49-F238E27FC236}">
                <a16:creationId xmlns:a16="http://schemas.microsoft.com/office/drawing/2014/main" id="{4EC389CA-E7AB-4EEA-9A74-90B70DFABC8A}"/>
              </a:ext>
            </a:extLst>
          </p:cNvPr>
          <p:cNvSpPr txBox="1"/>
          <p:nvPr/>
        </p:nvSpPr>
        <p:spPr>
          <a:xfrm>
            <a:off x="10317495" y="1449695"/>
            <a:ext cx="1371600" cy="369332"/>
          </a:xfrm>
          <a:prstGeom prst="rect">
            <a:avLst/>
          </a:prstGeom>
          <a:noFill/>
        </p:spPr>
        <p:txBody>
          <a:bodyPr wrap="square" rtlCol="0">
            <a:spAutoFit/>
          </a:bodyPr>
          <a:lstStyle/>
          <a:p>
            <a:r>
              <a:rPr lang="en-US" b="1" dirty="0">
                <a:solidFill>
                  <a:schemeClr val="bg1"/>
                </a:solidFill>
              </a:rPr>
              <a:t>TENSION</a:t>
            </a:r>
          </a:p>
        </p:txBody>
      </p:sp>
      <p:sp>
        <p:nvSpPr>
          <p:cNvPr id="10" name="TextBox 9">
            <a:extLst>
              <a:ext uri="{FF2B5EF4-FFF2-40B4-BE49-F238E27FC236}">
                <a16:creationId xmlns:a16="http://schemas.microsoft.com/office/drawing/2014/main" id="{7627339B-C9E9-43EB-A197-DE934B8E74C1}"/>
              </a:ext>
            </a:extLst>
          </p:cNvPr>
          <p:cNvSpPr txBox="1"/>
          <p:nvPr/>
        </p:nvSpPr>
        <p:spPr>
          <a:xfrm>
            <a:off x="10052049" y="4505795"/>
            <a:ext cx="2305924" cy="369332"/>
          </a:xfrm>
          <a:prstGeom prst="rect">
            <a:avLst/>
          </a:prstGeom>
          <a:noFill/>
        </p:spPr>
        <p:txBody>
          <a:bodyPr wrap="square" rtlCol="0">
            <a:spAutoFit/>
          </a:bodyPr>
          <a:lstStyle/>
          <a:p>
            <a:r>
              <a:rPr lang="en-US" b="1" dirty="0">
                <a:solidFill>
                  <a:schemeClr val="bg1"/>
                </a:solidFill>
              </a:rPr>
              <a:t>SLEEPLESSNESS</a:t>
            </a:r>
          </a:p>
        </p:txBody>
      </p:sp>
      <p:sp>
        <p:nvSpPr>
          <p:cNvPr id="11" name="TextBox 10">
            <a:extLst>
              <a:ext uri="{FF2B5EF4-FFF2-40B4-BE49-F238E27FC236}">
                <a16:creationId xmlns:a16="http://schemas.microsoft.com/office/drawing/2014/main" id="{1972D501-3E6C-4C20-8790-ADEB3BF77D19}"/>
              </a:ext>
            </a:extLst>
          </p:cNvPr>
          <p:cNvSpPr txBox="1"/>
          <p:nvPr/>
        </p:nvSpPr>
        <p:spPr>
          <a:xfrm>
            <a:off x="10033088" y="2988216"/>
            <a:ext cx="2009853" cy="369332"/>
          </a:xfrm>
          <a:prstGeom prst="rect">
            <a:avLst/>
          </a:prstGeom>
          <a:noFill/>
        </p:spPr>
        <p:txBody>
          <a:bodyPr wrap="square" rtlCol="0">
            <a:spAutoFit/>
          </a:bodyPr>
          <a:lstStyle/>
          <a:p>
            <a:r>
              <a:rPr lang="en-US" b="1" dirty="0">
                <a:solidFill>
                  <a:schemeClr val="bg1"/>
                </a:solidFill>
              </a:rPr>
              <a:t>STOMACH ACHE</a:t>
            </a:r>
          </a:p>
        </p:txBody>
      </p:sp>
      <p:sp>
        <p:nvSpPr>
          <p:cNvPr id="12" name="TextBox 11">
            <a:extLst>
              <a:ext uri="{FF2B5EF4-FFF2-40B4-BE49-F238E27FC236}">
                <a16:creationId xmlns:a16="http://schemas.microsoft.com/office/drawing/2014/main" id="{79A70C31-A9C7-479D-9812-D99F090A3B53}"/>
              </a:ext>
            </a:extLst>
          </p:cNvPr>
          <p:cNvSpPr txBox="1"/>
          <p:nvPr/>
        </p:nvSpPr>
        <p:spPr>
          <a:xfrm>
            <a:off x="8292532" y="4499631"/>
            <a:ext cx="1371600" cy="369332"/>
          </a:xfrm>
          <a:prstGeom prst="rect">
            <a:avLst/>
          </a:prstGeom>
          <a:noFill/>
        </p:spPr>
        <p:txBody>
          <a:bodyPr wrap="square" rtlCol="0">
            <a:spAutoFit/>
          </a:bodyPr>
          <a:lstStyle/>
          <a:p>
            <a:r>
              <a:rPr lang="en-US" b="1" dirty="0">
                <a:solidFill>
                  <a:schemeClr val="bg1"/>
                </a:solidFill>
              </a:rPr>
              <a:t>TIREDNESS</a:t>
            </a:r>
          </a:p>
        </p:txBody>
      </p:sp>
      <p:sp>
        <p:nvSpPr>
          <p:cNvPr id="13" name="TextBox 12">
            <a:extLst>
              <a:ext uri="{FF2B5EF4-FFF2-40B4-BE49-F238E27FC236}">
                <a16:creationId xmlns:a16="http://schemas.microsoft.com/office/drawing/2014/main" id="{37D4F771-0A2D-42FF-8BED-47A36385E562}"/>
              </a:ext>
            </a:extLst>
          </p:cNvPr>
          <p:cNvSpPr txBox="1"/>
          <p:nvPr/>
        </p:nvSpPr>
        <p:spPr>
          <a:xfrm>
            <a:off x="8292532" y="2984171"/>
            <a:ext cx="1371600" cy="369332"/>
          </a:xfrm>
          <a:prstGeom prst="rect">
            <a:avLst/>
          </a:prstGeom>
          <a:noFill/>
        </p:spPr>
        <p:txBody>
          <a:bodyPr wrap="square" rtlCol="0">
            <a:spAutoFit/>
          </a:bodyPr>
          <a:lstStyle/>
          <a:p>
            <a:r>
              <a:rPr lang="en-US" b="1" dirty="0">
                <a:solidFill>
                  <a:schemeClr val="bg1"/>
                </a:solidFill>
              </a:rPr>
              <a:t>HEADACHE</a:t>
            </a:r>
          </a:p>
        </p:txBody>
      </p:sp>
      <p:sp>
        <p:nvSpPr>
          <p:cNvPr id="14" name="TextBox 13">
            <a:extLst>
              <a:ext uri="{FF2B5EF4-FFF2-40B4-BE49-F238E27FC236}">
                <a16:creationId xmlns:a16="http://schemas.microsoft.com/office/drawing/2014/main" id="{1FB2A061-483A-4679-AD0A-1C5422A25FA4}"/>
              </a:ext>
            </a:extLst>
          </p:cNvPr>
          <p:cNvSpPr txBox="1"/>
          <p:nvPr/>
        </p:nvSpPr>
        <p:spPr>
          <a:xfrm>
            <a:off x="8069768" y="1455520"/>
            <a:ext cx="2305923" cy="369332"/>
          </a:xfrm>
          <a:prstGeom prst="rect">
            <a:avLst/>
          </a:prstGeom>
          <a:noFill/>
        </p:spPr>
        <p:txBody>
          <a:bodyPr wrap="square" rtlCol="0">
            <a:spAutoFit/>
          </a:bodyPr>
          <a:lstStyle/>
          <a:p>
            <a:r>
              <a:rPr lang="en-US" b="1" dirty="0">
                <a:solidFill>
                  <a:schemeClr val="bg1"/>
                </a:solidFill>
              </a:rPr>
              <a:t>BEING IRRITABLE</a:t>
            </a:r>
          </a:p>
        </p:txBody>
      </p:sp>
      <p:pic>
        <p:nvPicPr>
          <p:cNvPr id="16" name="Picture 15">
            <a:extLst>
              <a:ext uri="{FF2B5EF4-FFF2-40B4-BE49-F238E27FC236}">
                <a16:creationId xmlns:a16="http://schemas.microsoft.com/office/drawing/2014/main" id="{2487574D-2038-471C-AB79-7BF265BFDC33}"/>
              </a:ext>
            </a:extLst>
          </p:cNvPr>
          <p:cNvPicPr>
            <a:picLocks noChangeAspect="1"/>
          </p:cNvPicPr>
          <p:nvPr/>
        </p:nvPicPr>
        <p:blipFill>
          <a:blip r:embed="rId3">
            <a:extLst>
              <a:ext uri="{BEBA8EAE-BF5A-486C-A8C5-ECC9F3942E4B}">
                <a14:imgProps xmlns:a14="http://schemas.microsoft.com/office/drawing/2010/main">
                  <a14:imgLayer r:embed="rId4">
                    <a14:imgEffect>
                      <a14:backgroundRemoval t="667" b="97200" l="9753" r="89973">
                        <a14:foregroundMark x1="38187" y1="95467" x2="21703" y2="88800"/>
                        <a14:foregroundMark x1="21703" y1="88800" x2="20055" y2="81200"/>
                        <a14:foregroundMark x1="20055" y1="81200" x2="28434" y2="74400"/>
                        <a14:foregroundMark x1="28434" y1="74400" x2="42033" y2="67733"/>
                        <a14:foregroundMark x1="42033" y1="67733" x2="37775" y2="79067"/>
                        <a14:foregroundMark x1="37775" y1="79067" x2="33242" y2="85067"/>
                        <a14:foregroundMark x1="33242" y1="85067" x2="46154" y2="76800"/>
                        <a14:foregroundMark x1="46154" y1="76800" x2="52335" y2="70000"/>
                        <a14:foregroundMark x1="52335" y1="70000" x2="59341" y2="66400"/>
                        <a14:foregroundMark x1="59341" y1="66400" x2="54670" y2="82000"/>
                        <a14:foregroundMark x1="54670" y1="82000" x2="45742" y2="86800"/>
                        <a14:foregroundMark x1="45742" y1="86800" x2="38462" y2="86533"/>
                        <a14:foregroundMark x1="38462" y1="86533" x2="51923" y2="93333"/>
                        <a14:foregroundMark x1="51923" y1="93333" x2="59066" y2="95067"/>
                        <a14:foregroundMark x1="59066" y1="95067" x2="67445" y2="74533"/>
                        <a14:foregroundMark x1="67445" y1="74533" x2="60027" y2="72000"/>
                        <a14:foregroundMark x1="60027" y1="72000" x2="44918" y2="71867"/>
                        <a14:foregroundMark x1="44918" y1="71867" x2="37225" y2="69467"/>
                        <a14:foregroundMark x1="37225" y1="69467" x2="30220" y2="73200"/>
                        <a14:foregroundMark x1="30220" y1="73200" x2="28159" y2="80000"/>
                        <a14:foregroundMark x1="28159" y1="80000" x2="35302" y2="74533"/>
                        <a14:foregroundMark x1="35302" y1="74533" x2="37912" y2="64667"/>
                        <a14:foregroundMark x1="37912" y1="64667" x2="32830" y2="72800"/>
                        <a14:foregroundMark x1="23626" y1="87600" x2="45742" y2="92000"/>
                        <a14:foregroundMark x1="45742" y1="92000" x2="38599" y2="93067"/>
                        <a14:foregroundMark x1="38599" y1="93067" x2="30907" y2="91600"/>
                        <a14:foregroundMark x1="30907" y1="91600" x2="39560" y2="91733"/>
                        <a14:foregroundMark x1="26374" y1="57067" x2="24313" y2="47067"/>
                        <a14:foregroundMark x1="24313" y1="47067" x2="26236" y2="7867"/>
                        <a14:foregroundMark x1="26236" y1="7867" x2="34341" y2="4933"/>
                        <a14:foregroundMark x1="34341" y1="4933" x2="49725" y2="6533"/>
                        <a14:foregroundMark x1="49725" y1="6533" x2="64286" y2="4667"/>
                        <a14:foregroundMark x1="64286" y1="4667" x2="79258" y2="4667"/>
                        <a14:foregroundMark x1="79258" y1="4667" x2="83929" y2="10133"/>
                        <a14:foregroundMark x1="83929" y1="10133" x2="81593" y2="60133"/>
                        <a14:foregroundMark x1="81593" y1="66400" x2="74176" y2="52400"/>
                        <a14:foregroundMark x1="74176" y1="52400" x2="74176" y2="20667"/>
                        <a14:foregroundMark x1="74176" y1="20667" x2="78022" y2="28800"/>
                        <a14:foregroundMark x1="78022" y1="28800" x2="76648" y2="35867"/>
                        <a14:foregroundMark x1="76648" y1="35867" x2="75687" y2="24933"/>
                        <a14:foregroundMark x1="75687" y1="24933" x2="72253" y2="17067"/>
                        <a14:foregroundMark x1="72253" y1="17067" x2="72390" y2="10000"/>
                        <a14:foregroundMark x1="72390" y1="10000" x2="68269" y2="4400"/>
                        <a14:foregroundMark x1="68269" y1="4400" x2="76648" y2="4533"/>
                        <a14:foregroundMark x1="76648" y1="4533" x2="28571" y2="3600"/>
                        <a14:foregroundMark x1="28571" y1="3600" x2="24863" y2="10267"/>
                        <a14:foregroundMark x1="22659" y1="33138" x2="21291" y2="47333"/>
                        <a14:foregroundMark x1="24863" y1="10267" x2="23941" y2="19833"/>
                        <a14:foregroundMark x1="21291" y1="47333" x2="22527" y2="55067"/>
                        <a14:foregroundMark x1="22527" y1="55067" x2="27610" y2="49200"/>
                        <a14:foregroundMark x1="27610" y1="49200" x2="26786" y2="40667"/>
                        <a14:foregroundMark x1="26786" y1="40667" x2="34203" y2="14267"/>
                        <a14:foregroundMark x1="34203" y1="14267" x2="27747" y2="18533"/>
                        <a14:foregroundMark x1="27747" y1="18533" x2="35852" y2="17600"/>
                        <a14:foregroundMark x1="35852" y1="17600" x2="37775" y2="10667"/>
                        <a14:foregroundMark x1="37775" y1="10667" x2="29396" y2="15600"/>
                        <a14:foregroundMark x1="29396" y1="15600" x2="36538" y2="21200"/>
                        <a14:foregroundMark x1="36538" y1="21200" x2="50824" y2="17733"/>
                        <a14:foregroundMark x1="50824" y1="17733" x2="50000" y2="24533"/>
                        <a14:foregroundMark x1="70192" y1="42400" x2="72802" y2="32800"/>
                        <a14:foregroundMark x1="72802" y1="32800" x2="70879" y2="15333"/>
                        <a14:foregroundMark x1="70879" y1="15333" x2="69780" y2="37200"/>
                        <a14:foregroundMark x1="69780" y1="37200" x2="72390" y2="45067"/>
                        <a14:foregroundMark x1="72390" y1="45067" x2="72390" y2="49600"/>
                        <a14:foregroundMark x1="31181" y1="33867" x2="35165" y2="27867"/>
                        <a14:foregroundMark x1="35165" y1="27867" x2="32005" y2="28000"/>
                        <a14:foregroundMark x1="54533" y1="89867" x2="57280" y2="82667"/>
                        <a14:foregroundMark x1="57280" y1="82667" x2="62088" y2="76667"/>
                        <a14:foregroundMark x1="62088" y1="76667" x2="64148" y2="68800"/>
                        <a14:foregroundMark x1="64148" y1="68800" x2="55907" y2="72133"/>
                        <a14:foregroundMark x1="55907" y1="72133" x2="51923" y2="87467"/>
                        <a14:foregroundMark x1="51923" y1="87467" x2="58791" y2="91867"/>
                        <a14:foregroundMark x1="58791" y1="91867" x2="60714" y2="83733"/>
                        <a14:foregroundMark x1="60714" y1="83733" x2="60440" y2="82000"/>
                        <a14:foregroundMark x1="36264" y1="97200" x2="44231" y2="91600"/>
                        <a14:foregroundMark x1="20634" y1="33083" x2="20192" y2="53333"/>
                        <a14:foregroundMark x1="21269" y1="3934" x2="21259" y2="4410"/>
                        <a14:foregroundMark x1="21291" y1="2933" x2="21286" y2="3183"/>
                        <a14:foregroundMark x1="22253" y1="2133" x2="38049" y2="2267"/>
                        <a14:foregroundMark x1="38049" y1="2267" x2="46016" y2="2000"/>
                        <a14:foregroundMark x1="46016" y1="2000" x2="54121" y2="2267"/>
                        <a14:foregroundMark x1="54121" y1="2267" x2="61264" y2="2267"/>
                        <a14:foregroundMark x1="61264" y1="2267" x2="61778" y2="2290"/>
                        <a14:foregroundMark x1="62686" y1="986" x2="22390" y2="2267"/>
                        <a14:foregroundMark x1="22390" y1="2267" x2="21566" y2="2133"/>
                        <a14:foregroundMark x1="85577" y1="31867" x2="84890" y2="24267"/>
                        <a14:foregroundMark x1="84890" y1="24267" x2="84615" y2="31467"/>
                        <a14:foregroundMark x1="84615" y1="31467" x2="85440" y2="25867"/>
                        <a14:foregroundMark x1="68681" y1="1600" x2="73518" y2="846"/>
                        <a14:foregroundMark x1="79037" y1="588" x2="83929" y2="933"/>
                        <a14:foregroundMark x1="83929" y1="933" x2="85302" y2="8267"/>
                        <a14:foregroundMark x1="67582" y1="800" x2="69368" y2="1733"/>
                        <a14:foregroundMark x1="74038" y1="1333" x2="80907" y2="933"/>
                        <a14:foregroundMark x1="36676" y1="1200" x2="44505" y2="667"/>
                        <a14:foregroundMark x1="44505" y1="667" x2="52335" y2="1200"/>
                        <a14:foregroundMark x1="52335" y1="1200" x2="46154" y2="667"/>
                        <a14:backgroundMark x1="20879" y1="4400" x2="20055" y2="33067"/>
                        <a14:backgroundMark x1="21291" y1="4000" x2="21291" y2="3200"/>
                        <a14:backgroundMark x1="63187" y1="267" x2="67711" y2="666"/>
                        <a14:backgroundMark x1="73626" y1="667" x2="74525" y2="563"/>
                      </a14:backgroundRemoval>
                    </a14:imgEffect>
                  </a14:imgLayer>
                </a14:imgProps>
              </a:ext>
            </a:extLst>
          </a:blip>
          <a:stretch>
            <a:fillRect/>
          </a:stretch>
        </p:blipFill>
        <p:spPr>
          <a:xfrm>
            <a:off x="6586395" y="1819027"/>
            <a:ext cx="1110508" cy="1144068"/>
          </a:xfrm>
          <a:prstGeom prst="rect">
            <a:avLst/>
          </a:prstGeom>
        </p:spPr>
      </p:pic>
      <p:pic>
        <p:nvPicPr>
          <p:cNvPr id="18" name="Picture 17">
            <a:extLst>
              <a:ext uri="{FF2B5EF4-FFF2-40B4-BE49-F238E27FC236}">
                <a16:creationId xmlns:a16="http://schemas.microsoft.com/office/drawing/2014/main" id="{35582AEC-4675-4EC2-8795-8A1AB34ED9EA}"/>
              </a:ext>
            </a:extLst>
          </p:cNvPr>
          <p:cNvPicPr>
            <a:picLocks noChangeAspect="1"/>
          </p:cNvPicPr>
          <p:nvPr/>
        </p:nvPicPr>
        <p:blipFill>
          <a:blip r:embed="rId5"/>
          <a:stretch>
            <a:fillRect/>
          </a:stretch>
        </p:blipFill>
        <p:spPr>
          <a:xfrm>
            <a:off x="8374043" y="1836319"/>
            <a:ext cx="1085385" cy="1046979"/>
          </a:xfrm>
          <a:prstGeom prst="rect">
            <a:avLst/>
          </a:prstGeom>
        </p:spPr>
      </p:pic>
      <p:pic>
        <p:nvPicPr>
          <p:cNvPr id="2054" name="Picture 6" descr="Psychological Stress Stress Management Clip Art, PNG">
            <a:extLst>
              <a:ext uri="{FF2B5EF4-FFF2-40B4-BE49-F238E27FC236}">
                <a16:creationId xmlns:a16="http://schemas.microsoft.com/office/drawing/2014/main" id="{C75F84D5-F457-4C85-8BB7-75566D0B3F63}"/>
              </a:ext>
            </a:extLst>
          </p:cNvPr>
          <p:cNvPicPr>
            <a:picLocks noChangeAspect="1" noChangeArrowheads="1"/>
          </p:cNvPicPr>
          <p:nvPr/>
        </p:nvPicPr>
        <p:blipFill>
          <a:blip r:embed="rId6">
            <a:extLst>
              <a:ext uri="{BEBA8EAE-BF5A-486C-A8C5-ECC9F3942E4B}">
                <a14:imgProps xmlns:a14="http://schemas.microsoft.com/office/drawing/2010/main">
                  <a14:imgLayer r:embed="rId7">
                    <a14:imgEffect>
                      <a14:backgroundRemoval t="1014" b="98841" l="1341" r="99024">
                        <a14:foregroundMark x1="7683" y1="64493" x2="3537" y2="70725"/>
                        <a14:foregroundMark x1="3537" y1="70725" x2="3902" y2="78986"/>
                        <a14:foregroundMark x1="3902" y1="78986" x2="12073" y2="78986"/>
                        <a14:foregroundMark x1="12073" y1="78986" x2="23537" y2="71449"/>
                        <a14:foregroundMark x1="23537" y1="71449" x2="33049" y2="68551"/>
                        <a14:foregroundMark x1="33049" y1="68551" x2="52683" y2="70580"/>
                        <a14:foregroundMark x1="52683" y1="70580" x2="73537" y2="68696"/>
                        <a14:foregroundMark x1="73537" y1="68696" x2="96707" y2="72899"/>
                        <a14:foregroundMark x1="96707" y1="72899" x2="98415" y2="85362"/>
                        <a14:foregroundMark x1="98415" y1="85362" x2="90732" y2="86377"/>
                        <a14:foregroundMark x1="90732" y1="86377" x2="85488" y2="92029"/>
                        <a14:foregroundMark x1="85488" y1="92029" x2="94634" y2="92754"/>
                        <a14:foregroundMark x1="94634" y1="92754" x2="99756" y2="87391"/>
                        <a14:foregroundMark x1="99756" y1="87391" x2="91829" y2="84493"/>
                        <a14:foregroundMark x1="91829" y1="84493" x2="88171" y2="91159"/>
                        <a14:foregroundMark x1="88171" y1="91159" x2="89390" y2="79275"/>
                        <a14:foregroundMark x1="89390" y1="79275" x2="85732" y2="73333"/>
                        <a14:foregroundMark x1="85732" y1="73333" x2="79024" y2="75072"/>
                        <a14:foregroundMark x1="79024" y1="75072" x2="75488" y2="81304"/>
                        <a14:foregroundMark x1="75488" y1="81304" x2="74024" y2="88406"/>
                        <a14:foregroundMark x1="74024" y1="88406" x2="73659" y2="78261"/>
                        <a14:foregroundMark x1="73659" y1="78261" x2="66585" y2="76957"/>
                        <a14:foregroundMark x1="66585" y1="76957" x2="61098" y2="86667"/>
                        <a14:foregroundMark x1="61098" y1="86667" x2="64146" y2="94638"/>
                        <a14:foregroundMark x1="64146" y1="94638" x2="72927" y2="84493"/>
                        <a14:foregroundMark x1="72927" y1="84493" x2="69634" y2="75072"/>
                        <a14:foregroundMark x1="69634" y1="75072" x2="59390" y2="75362"/>
                        <a14:foregroundMark x1="59390" y1="75362" x2="53537" y2="78986"/>
                        <a14:foregroundMark x1="53537" y1="78986" x2="46829" y2="87101"/>
                        <a14:foregroundMark x1="46829" y1="87101" x2="53171" y2="79130"/>
                        <a14:foregroundMark x1="53171" y1="79130" x2="41707" y2="80580"/>
                        <a14:foregroundMark x1="41707" y1="80580" x2="34024" y2="88551"/>
                        <a14:foregroundMark x1="34024" y1="88551" x2="41341" y2="95507"/>
                        <a14:foregroundMark x1="41341" y1="95507" x2="48659" y2="91594"/>
                        <a14:foregroundMark x1="48659" y1="91594" x2="52317" y2="84203"/>
                        <a14:foregroundMark x1="52317" y1="84203" x2="47073" y2="74493"/>
                        <a14:foregroundMark x1="47073" y1="74493" x2="39878" y2="72609"/>
                        <a14:foregroundMark x1="39878" y1="72609" x2="31829" y2="74493"/>
                        <a14:foregroundMark x1="31829" y1="74493" x2="21707" y2="80725"/>
                        <a14:foregroundMark x1="21707" y1="80725" x2="18049" y2="88841"/>
                        <a14:foregroundMark x1="18049" y1="88841" x2="22927" y2="93333"/>
                        <a14:foregroundMark x1="22927" y1="93333" x2="25000" y2="84783"/>
                        <a14:foregroundMark x1="25000" y1="84783" x2="18415" y2="81449"/>
                        <a14:foregroundMark x1="18415" y1="81449" x2="12195" y2="81594"/>
                        <a14:foregroundMark x1="12195" y1="81594" x2="6220" y2="85652"/>
                        <a14:foregroundMark x1="6220" y1="85652" x2="9878" y2="92029"/>
                        <a14:foregroundMark x1="9878" y1="92029" x2="16341" y2="92319"/>
                        <a14:foregroundMark x1="16341" y1="92319" x2="23659" y2="90145"/>
                        <a14:foregroundMark x1="23659" y1="90145" x2="28415" y2="81884"/>
                        <a14:foregroundMark x1="28415" y1="81884" x2="28659" y2="73478"/>
                        <a14:foregroundMark x1="28659" y1="73478" x2="30366" y2="70290"/>
                        <a14:foregroundMark x1="12317" y1="74203" x2="5976" y2="75507"/>
                        <a14:foregroundMark x1="5976" y1="75507" x2="2317" y2="81739"/>
                        <a14:foregroundMark x1="2317" y1="81739" x2="2317" y2="89855"/>
                        <a14:foregroundMark x1="2317" y1="89855" x2="5244" y2="96957"/>
                        <a14:foregroundMark x1="5244" y1="96957" x2="12439" y2="94058"/>
                        <a14:foregroundMark x1="12439" y1="94058" x2="18415" y2="95797"/>
                        <a14:foregroundMark x1="18415" y1="95797" x2="24756" y2="95507"/>
                        <a14:foregroundMark x1="24756" y1="95507" x2="37073" y2="96232"/>
                        <a14:foregroundMark x1="37073" y1="96232" x2="66341" y2="88406"/>
                        <a14:foregroundMark x1="66341" y1="88406" x2="72561" y2="91739"/>
                        <a14:foregroundMark x1="72561" y1="91739" x2="82317" y2="89710"/>
                        <a14:foregroundMark x1="82317" y1="89710" x2="86707" y2="95507"/>
                        <a14:foregroundMark x1="86707" y1="95507" x2="94390" y2="95217"/>
                        <a14:foregroundMark x1="94390" y1="95217" x2="96707" y2="87681"/>
                        <a14:foregroundMark x1="96707" y1="87681" x2="95976" y2="72754"/>
                        <a14:foregroundMark x1="95976" y1="72754" x2="97683" y2="64348"/>
                        <a14:foregroundMark x1="97683" y1="64348" x2="91341" y2="66667"/>
                        <a14:foregroundMark x1="91341" y1="66667" x2="91463" y2="72029"/>
                        <a14:foregroundMark x1="1951" y1="76087" x2="3537" y2="95942"/>
                        <a14:foregroundMark x1="3902" y1="98841" x2="53293" y2="94058"/>
                        <a14:foregroundMark x1="53293" y1="94058" x2="68049" y2="95797"/>
                        <a14:foregroundMark x1="68049" y1="95797" x2="55122" y2="95942"/>
                        <a14:foregroundMark x1="55122" y1="95942" x2="48780" y2="98841"/>
                        <a14:foregroundMark x1="48780" y1="98841" x2="40610" y2="97826"/>
                        <a14:foregroundMark x1="79024" y1="97971" x2="85610" y2="98551"/>
                        <a14:foregroundMark x1="85610" y1="98551" x2="98537" y2="96522"/>
                        <a14:foregroundMark x1="98537" y1="96522" x2="99024" y2="87826"/>
                        <a14:foregroundMark x1="99024" y1="87826" x2="96707" y2="71739"/>
                        <a14:foregroundMark x1="96707" y1="71739" x2="92317" y2="78406"/>
                        <a14:foregroundMark x1="92317" y1="78406" x2="95976" y2="72319"/>
                        <a14:foregroundMark x1="95976" y1="72319" x2="95976" y2="64638"/>
                        <a14:foregroundMark x1="95976" y1="64638" x2="93902" y2="74928"/>
                        <a14:foregroundMark x1="93902" y1="74928" x2="92561" y2="77391"/>
                        <a14:foregroundMark x1="98293" y1="66232" x2="98902" y2="81739"/>
                        <a14:foregroundMark x1="98902" y1="81739" x2="97439" y2="96377"/>
                        <a14:foregroundMark x1="97439" y1="96377" x2="99268" y2="88406"/>
                        <a14:foregroundMark x1="99268" y1="88406" x2="99268" y2="97391"/>
                        <a14:foregroundMark x1="25976" y1="12899" x2="31585" y2="9565"/>
                        <a14:foregroundMark x1="31585" y1="9565" x2="25366" y2="8406"/>
                        <a14:foregroundMark x1="25366" y1="8406" x2="31829" y2="10000"/>
                        <a14:foregroundMark x1="31829" y1="10000" x2="44268" y2="7391"/>
                        <a14:foregroundMark x1="44268" y1="7391" x2="49390" y2="2174"/>
                        <a14:foregroundMark x1="49390" y1="2174" x2="55610" y2="870"/>
                        <a14:foregroundMark x1="55610" y1="870" x2="61951" y2="3043"/>
                        <a14:foregroundMark x1="61951" y1="3043" x2="66098" y2="9275"/>
                        <a14:foregroundMark x1="66098" y1="9275" x2="45854" y2="5652"/>
                        <a14:foregroundMark x1="45854" y1="5652" x2="52317" y2="6087"/>
                        <a14:foregroundMark x1="52317" y1="6087" x2="58902" y2="8986"/>
                        <a14:foregroundMark x1="58902" y1="8986" x2="65488" y2="7536"/>
                        <a14:foregroundMark x1="65488" y1="7536" x2="72439" y2="11449"/>
                        <a14:foregroundMark x1="56707" y1="1739" x2="50122" y2="1739"/>
                        <a14:foregroundMark x1="50122" y1="1739" x2="56951" y2="3188"/>
                        <a14:foregroundMark x1="56951" y1="3188" x2="51951" y2="1014"/>
                      </a14:backgroundRemoval>
                    </a14:imgEffect>
                  </a14:imgLayer>
                </a14:imgProps>
              </a:ext>
              <a:ext uri="{28A0092B-C50C-407E-A947-70E740481C1C}">
                <a14:useLocalDpi xmlns:a14="http://schemas.microsoft.com/office/drawing/2010/main" val="0"/>
              </a:ext>
            </a:extLst>
          </a:blip>
          <a:srcRect/>
          <a:stretch>
            <a:fillRect/>
          </a:stretch>
        </p:blipFill>
        <p:spPr bwMode="auto">
          <a:xfrm>
            <a:off x="6685852" y="3418837"/>
            <a:ext cx="1102577" cy="927778"/>
          </a:xfrm>
          <a:prstGeom prst="rect">
            <a:avLst/>
          </a:prstGeom>
          <a:noFill/>
          <a:extLst>
            <a:ext uri="{909E8E84-426E-40DD-AFC4-6F175D3DCCD1}">
              <a14:hiddenFill xmlns:a14="http://schemas.microsoft.com/office/drawing/2010/main">
                <a:solidFill>
                  <a:srgbClr val="FFFFFF"/>
                </a:solidFill>
              </a14:hiddenFill>
            </a:ext>
          </a:extLst>
        </p:spPr>
      </p:pic>
      <p:pic>
        <p:nvPicPr>
          <p:cNvPr id="2056" name="Picture 8" descr="headache clipart&#10;">
            <a:extLst>
              <a:ext uri="{FF2B5EF4-FFF2-40B4-BE49-F238E27FC236}">
                <a16:creationId xmlns:a16="http://schemas.microsoft.com/office/drawing/2014/main" id="{764B6563-EFD2-42B7-AA8A-75181C2D8FF0}"/>
              </a:ext>
            </a:extLst>
          </p:cNvPr>
          <p:cNvPicPr>
            <a:picLocks noChangeAspect="1" noChangeArrowheads="1"/>
          </p:cNvPicPr>
          <p:nvPr/>
        </p:nvPicPr>
        <p:blipFill rotWithShape="1">
          <a:blip r:embed="rId8">
            <a:extLst>
              <a:ext uri="{28A0092B-C50C-407E-A947-70E740481C1C}">
                <a14:useLocalDpi xmlns:a14="http://schemas.microsoft.com/office/drawing/2010/main" val="0"/>
              </a:ext>
            </a:extLst>
          </a:blip>
          <a:srcRect b="32683"/>
          <a:stretch/>
        </p:blipFill>
        <p:spPr bwMode="auto">
          <a:xfrm>
            <a:off x="8439789" y="3407147"/>
            <a:ext cx="1102578" cy="939468"/>
          </a:xfrm>
          <a:prstGeom prst="rect">
            <a:avLst/>
          </a:prstGeom>
          <a:noFill/>
          <a:extLst>
            <a:ext uri="{909E8E84-426E-40DD-AFC4-6F175D3DCCD1}">
              <a14:hiddenFill xmlns:a14="http://schemas.microsoft.com/office/drawing/2010/main">
                <a:solidFill>
                  <a:srgbClr val="FFFFFF"/>
                </a:solidFill>
              </a14:hiddenFill>
            </a:ext>
          </a:extLst>
        </p:spPr>
      </p:pic>
      <p:pic>
        <p:nvPicPr>
          <p:cNvPr id="2058" name="Picture 10" descr="Sick Stomach Clipart">
            <a:extLst>
              <a:ext uri="{FF2B5EF4-FFF2-40B4-BE49-F238E27FC236}">
                <a16:creationId xmlns:a16="http://schemas.microsoft.com/office/drawing/2014/main" id="{9240A1E5-520B-4C29-B48A-A65850115AAE}"/>
              </a:ext>
            </a:extLst>
          </p:cNvPr>
          <p:cNvPicPr>
            <a:picLocks noChangeAspect="1" noChangeArrowheads="1"/>
          </p:cNvPicPr>
          <p:nvPr/>
        </p:nvPicPr>
        <p:blipFill rotWithShape="1">
          <a:blip r:embed="rId9">
            <a:extLst>
              <a:ext uri="{28A0092B-C50C-407E-A947-70E740481C1C}">
                <a14:useLocalDpi xmlns:a14="http://schemas.microsoft.com/office/drawing/2010/main" val="0"/>
              </a:ext>
            </a:extLst>
          </a:blip>
          <a:srcRect b="6888"/>
          <a:stretch/>
        </p:blipFill>
        <p:spPr bwMode="auto">
          <a:xfrm>
            <a:off x="10495160" y="3358579"/>
            <a:ext cx="820885" cy="1091912"/>
          </a:xfrm>
          <a:prstGeom prst="rect">
            <a:avLst/>
          </a:prstGeom>
          <a:noFill/>
          <a:extLst>
            <a:ext uri="{909E8E84-426E-40DD-AFC4-6F175D3DCCD1}">
              <a14:hiddenFill xmlns:a14="http://schemas.microsoft.com/office/drawing/2010/main">
                <a:solidFill>
                  <a:srgbClr val="FFFFFF"/>
                </a:solidFill>
              </a14:hiddenFill>
            </a:ext>
          </a:extLst>
        </p:spPr>
      </p:pic>
      <p:pic>
        <p:nvPicPr>
          <p:cNvPr id="20" name="Picture 19">
            <a:extLst>
              <a:ext uri="{FF2B5EF4-FFF2-40B4-BE49-F238E27FC236}">
                <a16:creationId xmlns:a16="http://schemas.microsoft.com/office/drawing/2014/main" id="{C2AB157A-8E48-4F52-9CD8-BE1A79BD683A}"/>
              </a:ext>
            </a:extLst>
          </p:cNvPr>
          <p:cNvPicPr>
            <a:picLocks noChangeAspect="1"/>
          </p:cNvPicPr>
          <p:nvPr/>
        </p:nvPicPr>
        <p:blipFill>
          <a:blip r:embed="rId10"/>
          <a:stretch>
            <a:fillRect/>
          </a:stretch>
        </p:blipFill>
        <p:spPr>
          <a:xfrm>
            <a:off x="6670030" y="4858943"/>
            <a:ext cx="1091069" cy="1157012"/>
          </a:xfrm>
          <a:prstGeom prst="rect">
            <a:avLst/>
          </a:prstGeom>
        </p:spPr>
      </p:pic>
      <p:pic>
        <p:nvPicPr>
          <p:cNvPr id="2062" name="Picture 14" descr="Pain Migraine Headache Symptom Common cold, Children, profile">
            <a:extLst>
              <a:ext uri="{FF2B5EF4-FFF2-40B4-BE49-F238E27FC236}">
                <a16:creationId xmlns:a16="http://schemas.microsoft.com/office/drawing/2014/main" id="{631E9790-C212-4B36-99AD-AD8A26589B14}"/>
              </a:ext>
            </a:extLst>
          </p:cNvPr>
          <p:cNvPicPr>
            <a:picLocks noChangeAspect="1" noChangeArrowheads="1"/>
          </p:cNvPicPr>
          <p:nvPr/>
        </p:nvPicPr>
        <p:blipFill>
          <a:blip r:embed="rId11">
            <a:extLst>
              <a:ext uri="{BEBA8EAE-BF5A-486C-A8C5-ECC9F3942E4B}">
                <a14:imgProps xmlns:a14="http://schemas.microsoft.com/office/drawing/2010/main">
                  <a14:imgLayer r:embed="rId12">
                    <a14:imgEffect>
                      <a14:backgroundRemoval t="9890" b="91621" l="9890" r="89973">
                        <a14:foregroundMark x1="45879" y1="64698" x2="50962" y2="69505"/>
                        <a14:foregroundMark x1="50962" y1="69505" x2="55357" y2="64148"/>
                        <a14:foregroundMark x1="55357" y1="64148" x2="52335" y2="70604"/>
                        <a14:foregroundMark x1="52335" y1="70604" x2="48077" y2="64973"/>
                        <a14:foregroundMark x1="48077" y1="64973" x2="46978" y2="64698"/>
                        <a14:foregroundMark x1="41621" y1="89973" x2="56181" y2="91621"/>
                        <a14:foregroundMark x1="56181" y1="91621" x2="62363" y2="90247"/>
                      </a14:backgroundRemoval>
                    </a14:imgEffect>
                  </a14:imgLayer>
                </a14:imgProps>
              </a:ext>
              <a:ext uri="{28A0092B-C50C-407E-A947-70E740481C1C}">
                <a14:useLocalDpi xmlns:a14="http://schemas.microsoft.com/office/drawing/2010/main" val="0"/>
              </a:ext>
            </a:extLst>
          </a:blip>
          <a:srcRect/>
          <a:stretch>
            <a:fillRect/>
          </a:stretch>
        </p:blipFill>
        <p:spPr bwMode="auto">
          <a:xfrm>
            <a:off x="10227925" y="1765436"/>
            <a:ext cx="1157012" cy="1157012"/>
          </a:xfrm>
          <a:prstGeom prst="rect">
            <a:avLst/>
          </a:prstGeom>
          <a:noFill/>
          <a:extLst>
            <a:ext uri="{909E8E84-426E-40DD-AFC4-6F175D3DCCD1}">
              <a14:hiddenFill xmlns:a14="http://schemas.microsoft.com/office/drawing/2010/main">
                <a:solidFill>
                  <a:srgbClr val="FFFFFF"/>
                </a:solidFill>
              </a14:hiddenFill>
            </a:ext>
          </a:extLst>
        </p:spPr>
      </p:pic>
      <p:pic>
        <p:nvPicPr>
          <p:cNvPr id="2064" name="Picture 16" descr="Student Graphics and Animated Gifs. Student">
            <a:extLst>
              <a:ext uri="{FF2B5EF4-FFF2-40B4-BE49-F238E27FC236}">
                <a16:creationId xmlns:a16="http://schemas.microsoft.com/office/drawing/2014/main" id="{F30B51A0-1B1C-4C1D-9EE2-ADBDBE42133C}"/>
              </a:ext>
            </a:extLst>
          </p:cNvPr>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8341225" y="5033149"/>
            <a:ext cx="1449024" cy="934620"/>
          </a:xfrm>
          <a:prstGeom prst="rect">
            <a:avLst/>
          </a:prstGeom>
          <a:noFill/>
          <a:extLst>
            <a:ext uri="{909E8E84-426E-40DD-AFC4-6F175D3DCCD1}">
              <a14:hiddenFill xmlns:a14="http://schemas.microsoft.com/office/drawing/2010/main">
                <a:solidFill>
                  <a:srgbClr val="FFFFFF"/>
                </a:solidFill>
              </a14:hiddenFill>
            </a:ext>
          </a:extLst>
        </p:spPr>
      </p:pic>
      <p:pic>
        <p:nvPicPr>
          <p:cNvPr id="2066" name="Picture 18" descr="249 insomnia PNG cliparts for free download ">
            <a:extLst>
              <a:ext uri="{FF2B5EF4-FFF2-40B4-BE49-F238E27FC236}">
                <a16:creationId xmlns:a16="http://schemas.microsoft.com/office/drawing/2014/main" id="{C2130035-34BA-4F2A-BCA1-89327107904D}"/>
              </a:ext>
            </a:extLst>
          </p:cNvPr>
          <p:cNvPicPr>
            <a:picLocks noChangeAspect="1" noChangeArrowheads="1"/>
          </p:cNvPicPr>
          <p:nvPr/>
        </p:nvPicPr>
        <p:blipFill>
          <a:blip r:embed="rId14">
            <a:extLst>
              <a:ext uri="{BEBA8EAE-BF5A-486C-A8C5-ECC9F3942E4B}">
                <a14:imgProps xmlns:a14="http://schemas.microsoft.com/office/drawing/2010/main">
                  <a14:imgLayer r:embed="rId15">
                    <a14:imgEffect>
                      <a14:backgroundRemoval t="3226" b="97419" l="7097" r="93871">
                        <a14:foregroundMark x1="21290" y1="70968" x2="15806" y2="80645"/>
                        <a14:foregroundMark x1="15806" y1="80645" x2="13871" y2="91290"/>
                        <a14:foregroundMark x1="13871" y1="91290" x2="23871" y2="91290"/>
                        <a14:foregroundMark x1="23871" y1="91290" x2="70645" y2="88710"/>
                        <a14:foregroundMark x1="70645" y1="88710" x2="83548" y2="90323"/>
                        <a14:foregroundMark x1="83548" y1="90323" x2="82903" y2="80645"/>
                        <a14:foregroundMark x1="82903" y1="80645" x2="78710" y2="70323"/>
                        <a14:foregroundMark x1="78710" y1="70323" x2="74516" y2="80000"/>
                        <a14:foregroundMark x1="74516" y1="80000" x2="85161" y2="81290"/>
                        <a14:foregroundMark x1="85161" y1="81290" x2="89355" y2="90645"/>
                        <a14:foregroundMark x1="89355" y1="90645" x2="77419" y2="92903"/>
                        <a14:foregroundMark x1="77419" y1="92903" x2="26452" y2="93871"/>
                        <a14:foregroundMark x1="15484" y1="82581" x2="11613" y2="91935"/>
                        <a14:foregroundMark x1="11613" y1="91935" x2="22258" y2="93548"/>
                        <a14:foregroundMark x1="22258" y1="93548" x2="32581" y2="93226"/>
                        <a14:foregroundMark x1="32581" y1="93226" x2="68710" y2="84194"/>
                        <a14:foregroundMark x1="68710" y1="84194" x2="79677" y2="84194"/>
                        <a14:foregroundMark x1="79677" y1="84194" x2="89677" y2="89355"/>
                        <a14:foregroundMark x1="89677" y1="89355" x2="81613" y2="96129"/>
                        <a14:foregroundMark x1="81613" y1="96129" x2="29032" y2="94194"/>
                        <a14:foregroundMark x1="29032" y1="94194" x2="31613" y2="94839"/>
                        <a14:foregroundMark x1="49032" y1="97097" x2="49032" y2="97097"/>
                        <a14:foregroundMark x1="32903" y1="38065" x2="22581" y2="38710"/>
                        <a14:foregroundMark x1="22581" y1="38710" x2="13226" y2="33226"/>
                        <a14:foregroundMark x1="13226" y1="33226" x2="13226" y2="23226"/>
                        <a14:foregroundMark x1="13226" y1="23226" x2="15806" y2="12581"/>
                        <a14:foregroundMark x1="15806" y1="12581" x2="22903" y2="5806"/>
                        <a14:foregroundMark x1="22903" y1="5806" x2="33871" y2="5484"/>
                        <a14:foregroundMark x1="33871" y1="5484" x2="44839" y2="5484"/>
                        <a14:foregroundMark x1="44839" y1="5484" x2="65806" y2="4516"/>
                        <a14:foregroundMark x1="65806" y1="4516" x2="75806" y2="7097"/>
                        <a14:foregroundMark x1="75806" y1="7097" x2="83871" y2="14194"/>
                        <a14:foregroundMark x1="83871" y1="14194" x2="83871" y2="25161"/>
                        <a14:foregroundMark x1="83871" y1="25161" x2="78387" y2="33871"/>
                        <a14:foregroundMark x1="78387" y1="33871" x2="68387" y2="38387"/>
                        <a14:foregroundMark x1="68387" y1="38387" x2="61935" y2="39032"/>
                        <a14:foregroundMark x1="24839" y1="40645" x2="14516" y2="39355"/>
                        <a14:foregroundMark x1="14516" y1="39355" x2="9355" y2="30000"/>
                        <a14:foregroundMark x1="9355" y1="30000" x2="10645" y2="19032"/>
                        <a14:foregroundMark x1="10645" y1="19032" x2="15484" y2="10000"/>
                        <a14:foregroundMark x1="15484" y1="10000" x2="23871" y2="4194"/>
                        <a14:foregroundMark x1="23871" y1="4194" x2="34839" y2="3548"/>
                        <a14:foregroundMark x1="34839" y1="3548" x2="80000" y2="5806"/>
                        <a14:foregroundMark x1="80000" y1="5806" x2="87097" y2="13548"/>
                        <a14:foregroundMark x1="87097" y1="13548" x2="82581" y2="34516"/>
                        <a14:foregroundMark x1="82581" y1="34516" x2="71935" y2="38387"/>
                        <a14:foregroundMark x1="71935" y1="38387" x2="72581" y2="27742"/>
                        <a14:foregroundMark x1="72581" y1="27742" x2="79677" y2="19355"/>
                        <a14:foregroundMark x1="79677" y1="19355" x2="68387" y2="18065"/>
                        <a14:foregroundMark x1="68387" y1="18065" x2="62581" y2="27097"/>
                        <a14:foregroundMark x1="62581" y1="27097" x2="72581" y2="29032"/>
                        <a14:foregroundMark x1="72581" y1="29032" x2="77742" y2="19355"/>
                        <a14:foregroundMark x1="77742" y1="19355" x2="71613" y2="11290"/>
                        <a14:foregroundMark x1="71613" y1="11290" x2="35484" y2="7742"/>
                        <a14:foregroundMark x1="35484" y1="7742" x2="27097" y2="15806"/>
                        <a14:foregroundMark x1="27097" y1="15806" x2="21290" y2="25806"/>
                        <a14:foregroundMark x1="21290" y1="25806" x2="24516" y2="36452"/>
                        <a14:foregroundMark x1="24516" y1="36452" x2="26452" y2="24839"/>
                        <a14:foregroundMark x1="26452" y1="24839" x2="21935" y2="15161"/>
                        <a14:foregroundMark x1="21935" y1="15161" x2="16774" y2="25484"/>
                        <a14:foregroundMark x1="16774" y1="25484" x2="16452" y2="13871"/>
                        <a14:foregroundMark x1="16452" y1="13871" x2="15161" y2="24516"/>
                        <a14:foregroundMark x1="15161" y1="24516" x2="12258" y2="14516"/>
                        <a14:foregroundMark x1="12258" y1="14516" x2="13548" y2="8387"/>
                        <a14:foregroundMark x1="24194" y1="10645" x2="26774" y2="20968"/>
                        <a14:foregroundMark x1="26774" y1="20968" x2="21613" y2="29677"/>
                        <a14:foregroundMark x1="21613" y1="29677" x2="33548" y2="24194"/>
                        <a14:foregroundMark x1="33548" y1="24194" x2="41290" y2="16452"/>
                        <a14:foregroundMark x1="41290" y1="16452" x2="60968" y2="5161"/>
                        <a14:foregroundMark x1="60968" y1="5161" x2="53226" y2="3548"/>
                        <a14:foregroundMark x1="77742" y1="12258" x2="80645" y2="19032"/>
                        <a14:foregroundMark x1="70000" y1="21935" x2="73226" y2="23226"/>
                        <a14:foregroundMark x1="27419" y1="77742" x2="23871" y2="87419"/>
                        <a14:foregroundMark x1="23871" y1="87419" x2="29032" y2="67097"/>
                        <a14:foregroundMark x1="29032" y1="67097" x2="20323" y2="75806"/>
                        <a14:foregroundMark x1="20323" y1="75806" x2="16452" y2="86129"/>
                        <a14:foregroundMark x1="16452" y1="86129" x2="19032" y2="75161"/>
                        <a14:foregroundMark x1="19032" y1="75161" x2="7742" y2="93548"/>
                        <a14:foregroundMark x1="7742" y1="93548" x2="46452" y2="86452"/>
                        <a14:foregroundMark x1="46452" y1="86452" x2="53226" y2="79032"/>
                        <a14:foregroundMark x1="53226" y1="79032" x2="41935" y2="80968"/>
                        <a14:foregroundMark x1="41935" y1="80968" x2="58065" y2="78710"/>
                        <a14:foregroundMark x1="58065" y1="78710" x2="52581" y2="69355"/>
                        <a14:foregroundMark x1="52581" y1="69355" x2="40968" y2="76452"/>
                        <a14:foregroundMark x1="40968" y1="76452" x2="55806" y2="75161"/>
                        <a14:foregroundMark x1="55806" y1="75161" x2="61613" y2="66452"/>
                        <a14:foregroundMark x1="61613" y1="66452" x2="51613" y2="77097"/>
                        <a14:foregroundMark x1="51613" y1="77097" x2="63548" y2="77419"/>
                        <a14:foregroundMark x1="63548" y1="77419" x2="71935" y2="72258"/>
                        <a14:foregroundMark x1="71935" y1="72258" x2="81935" y2="70968"/>
                        <a14:foregroundMark x1="81935" y1="70968" x2="85484" y2="80968"/>
                        <a14:foregroundMark x1="85484" y1="80968" x2="49677" y2="85806"/>
                        <a14:foregroundMark x1="7419" y1="94516" x2="44839" y2="97097"/>
                        <a14:foregroundMark x1="82903" y1="95161" x2="93226" y2="96452"/>
                        <a14:foregroundMark x1="93226" y1="96452" x2="93871" y2="97419"/>
                      </a14:backgroundRemoval>
                    </a14:imgEffect>
                  </a14:imgLayer>
                </a14:imgProps>
              </a:ext>
              <a:ext uri="{28A0092B-C50C-407E-A947-70E740481C1C}">
                <a14:useLocalDpi xmlns:a14="http://schemas.microsoft.com/office/drawing/2010/main" val="0"/>
              </a:ext>
            </a:extLst>
          </a:blip>
          <a:srcRect/>
          <a:stretch>
            <a:fillRect/>
          </a:stretch>
        </p:blipFill>
        <p:spPr bwMode="auto">
          <a:xfrm flipH="1">
            <a:off x="10248409" y="4931519"/>
            <a:ext cx="1157012" cy="1157012"/>
          </a:xfrm>
          <a:prstGeom prst="rect">
            <a:avLst/>
          </a:prstGeom>
          <a:noFill/>
          <a:extLst>
            <a:ext uri="{909E8E84-426E-40DD-AFC4-6F175D3DCCD1}">
              <a14:hiddenFill xmlns:a14="http://schemas.microsoft.com/office/drawing/2010/main">
                <a:solidFill>
                  <a:srgbClr val="FFFFFF"/>
                </a:solidFill>
              </a14:hiddenFill>
            </a:ext>
          </a:extLst>
        </p:spPr>
      </p:pic>
      <p:sp>
        <p:nvSpPr>
          <p:cNvPr id="23" name="Rectangle 22">
            <a:extLst>
              <a:ext uri="{FF2B5EF4-FFF2-40B4-BE49-F238E27FC236}">
                <a16:creationId xmlns:a16="http://schemas.microsoft.com/office/drawing/2014/main" id="{80145BB1-AD92-4C73-AC26-1D8A8144BB58}"/>
              </a:ext>
            </a:extLst>
          </p:cNvPr>
          <p:cNvSpPr/>
          <p:nvPr/>
        </p:nvSpPr>
        <p:spPr>
          <a:xfrm>
            <a:off x="76202" y="21772"/>
            <a:ext cx="1186543" cy="892629"/>
          </a:xfrm>
          <a:prstGeom prst="rect">
            <a:avLst/>
          </a:prstGeom>
          <a:blipFill dpi="0" rotWithShape="1">
            <a:blip r:embed="rId16">
              <a:extLst>
                <a:ext uri="{28A0092B-C50C-407E-A947-70E740481C1C}">
                  <a14:useLocalDpi xmlns:a14="http://schemas.microsoft.com/office/drawing/2010/main" val="0"/>
                </a:ext>
              </a:extLst>
            </a:blip>
            <a:srcRect/>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08564095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D33E7D-B415-9346-AF79-437B0534CE15}"/>
              </a:ext>
            </a:extLst>
          </p:cNvPr>
          <p:cNvSpPr>
            <a:spLocks noGrp="1"/>
          </p:cNvSpPr>
          <p:nvPr>
            <p:ph type="title"/>
          </p:nvPr>
        </p:nvSpPr>
        <p:spPr>
          <a:xfrm>
            <a:off x="1665962" y="401221"/>
            <a:ext cx="9687838" cy="1627995"/>
          </a:xfrm>
        </p:spPr>
        <p:txBody>
          <a:bodyPr>
            <a:normAutofit/>
          </a:bodyPr>
          <a:lstStyle/>
          <a:p>
            <a:r>
              <a:rPr lang="en-US" sz="5400" dirty="0">
                <a:solidFill>
                  <a:schemeClr val="bg2"/>
                </a:solidFill>
              </a:rPr>
              <a:t>Identifying Our Own Symptoms</a:t>
            </a:r>
          </a:p>
        </p:txBody>
      </p:sp>
      <p:sp>
        <p:nvSpPr>
          <p:cNvPr id="3" name="Content Placeholder 2">
            <a:extLst>
              <a:ext uri="{FF2B5EF4-FFF2-40B4-BE49-F238E27FC236}">
                <a16:creationId xmlns:a16="http://schemas.microsoft.com/office/drawing/2014/main" id="{E2F5B5DD-CDEF-544D-9065-180A2E80960B}"/>
              </a:ext>
            </a:extLst>
          </p:cNvPr>
          <p:cNvSpPr>
            <a:spLocks noGrp="1"/>
          </p:cNvSpPr>
          <p:nvPr>
            <p:ph idx="1"/>
          </p:nvPr>
        </p:nvSpPr>
        <p:spPr>
          <a:xfrm>
            <a:off x="1665960" y="2073221"/>
            <a:ext cx="9687839" cy="3590174"/>
          </a:xfrm>
        </p:spPr>
        <p:txBody>
          <a:bodyPr>
            <a:normAutofit/>
          </a:bodyPr>
          <a:lstStyle/>
          <a:p>
            <a:pPr marL="0" indent="0">
              <a:lnSpc>
                <a:spcPct val="100000"/>
              </a:lnSpc>
              <a:buNone/>
            </a:pPr>
            <a:r>
              <a:rPr lang="en-US" sz="3200" dirty="0">
                <a:solidFill>
                  <a:schemeClr val="bg2"/>
                </a:solidFill>
              </a:rPr>
              <a:t>With your group, think about some symptoms of stress.</a:t>
            </a:r>
          </a:p>
          <a:p>
            <a:pPr>
              <a:lnSpc>
                <a:spcPct val="100000"/>
              </a:lnSpc>
            </a:pPr>
            <a:r>
              <a:rPr lang="en-US" sz="3200" dirty="0">
                <a:solidFill>
                  <a:schemeClr val="bg2"/>
                </a:solidFill>
              </a:rPr>
              <a:t>What are physical, emotional, behavioral, or mental signs that someone is feeling stressed?</a:t>
            </a:r>
          </a:p>
          <a:p>
            <a:pPr>
              <a:lnSpc>
                <a:spcPct val="100000"/>
              </a:lnSpc>
            </a:pPr>
            <a:r>
              <a:rPr lang="en-US" sz="3200" dirty="0">
                <a:solidFill>
                  <a:schemeClr val="bg2"/>
                </a:solidFill>
              </a:rPr>
              <a:t>Fill out the chart on the Signs of Stress Worksheet with your group.</a:t>
            </a:r>
          </a:p>
          <a:p>
            <a:endParaRPr lang="en-US" sz="2200" dirty="0">
              <a:solidFill>
                <a:schemeClr val="bg2"/>
              </a:solidFill>
            </a:endParaRPr>
          </a:p>
        </p:txBody>
      </p:sp>
      <p:sp>
        <p:nvSpPr>
          <p:cNvPr id="4" name="Rectangle 3">
            <a:extLst>
              <a:ext uri="{FF2B5EF4-FFF2-40B4-BE49-F238E27FC236}">
                <a16:creationId xmlns:a16="http://schemas.microsoft.com/office/drawing/2014/main" id="{345EA3EF-80C7-4EC7-85AB-8E420218F7DB}"/>
              </a:ext>
            </a:extLst>
          </p:cNvPr>
          <p:cNvSpPr/>
          <p:nvPr/>
        </p:nvSpPr>
        <p:spPr>
          <a:xfrm>
            <a:off x="76202" y="21772"/>
            <a:ext cx="1186543" cy="892629"/>
          </a:xfrm>
          <a:prstGeom prst="rect">
            <a:avLst/>
          </a:prstGeom>
          <a:blipFill dpi="0" rotWithShape="1">
            <a:blip r:embed="rId3">
              <a:extLst>
                <a:ext uri="{28A0092B-C50C-407E-A947-70E740481C1C}">
                  <a14:useLocalDpi xmlns:a14="http://schemas.microsoft.com/office/drawing/2010/main" val="0"/>
                </a:ext>
              </a:extLst>
            </a:blip>
            <a:srcRect/>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99503869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EED6EA-A9FC-0640-87F9-7CA864DF37F7}"/>
              </a:ext>
            </a:extLst>
          </p:cNvPr>
          <p:cNvSpPr>
            <a:spLocks noGrp="1"/>
          </p:cNvSpPr>
          <p:nvPr>
            <p:ph type="title"/>
          </p:nvPr>
        </p:nvSpPr>
        <p:spPr>
          <a:xfrm>
            <a:off x="1495232" y="299136"/>
            <a:ext cx="10267982" cy="930625"/>
          </a:xfrm>
        </p:spPr>
        <p:txBody>
          <a:bodyPr anchor="b">
            <a:noAutofit/>
          </a:bodyPr>
          <a:lstStyle/>
          <a:p>
            <a:r>
              <a:rPr lang="en-US" dirty="0">
                <a:solidFill>
                  <a:schemeClr val="bg2"/>
                </a:solidFill>
              </a:rPr>
              <a:t>Examples of Different Kinds of Symptoms</a:t>
            </a:r>
          </a:p>
        </p:txBody>
      </p:sp>
      <p:graphicFrame>
        <p:nvGraphicFramePr>
          <p:cNvPr id="7" name="Table 4">
            <a:extLst>
              <a:ext uri="{FF2B5EF4-FFF2-40B4-BE49-F238E27FC236}">
                <a16:creationId xmlns:a16="http://schemas.microsoft.com/office/drawing/2014/main" id="{28338EAC-99D0-FE41-913D-4CEEFF04D933}"/>
              </a:ext>
            </a:extLst>
          </p:cNvPr>
          <p:cNvGraphicFramePr>
            <a:graphicFrameLocks/>
          </p:cNvGraphicFramePr>
          <p:nvPr>
            <p:extLst>
              <p:ext uri="{D42A27DB-BD31-4B8C-83A1-F6EECF244321}">
                <p14:modId xmlns:p14="http://schemas.microsoft.com/office/powerpoint/2010/main" val="1389537118"/>
              </p:ext>
            </p:extLst>
          </p:nvPr>
        </p:nvGraphicFramePr>
        <p:xfrm>
          <a:off x="4200041" y="1691014"/>
          <a:ext cx="7563173" cy="4526905"/>
        </p:xfrm>
        <a:graphic>
          <a:graphicData uri="http://schemas.openxmlformats.org/drawingml/2006/table">
            <a:tbl>
              <a:tblPr firstRow="1" bandRow="1">
                <a:tableStyleId>{8A107856-5554-42FB-B03E-39F5DBC370BA}</a:tableStyleId>
              </a:tblPr>
              <a:tblGrid>
                <a:gridCol w="3669166">
                  <a:extLst>
                    <a:ext uri="{9D8B030D-6E8A-4147-A177-3AD203B41FA5}">
                      <a16:colId xmlns:a16="http://schemas.microsoft.com/office/drawing/2014/main" val="2756550247"/>
                    </a:ext>
                  </a:extLst>
                </a:gridCol>
                <a:gridCol w="3894007">
                  <a:extLst>
                    <a:ext uri="{9D8B030D-6E8A-4147-A177-3AD203B41FA5}">
                      <a16:colId xmlns:a16="http://schemas.microsoft.com/office/drawing/2014/main" val="1195378601"/>
                    </a:ext>
                  </a:extLst>
                </a:gridCol>
              </a:tblGrid>
              <a:tr h="790693">
                <a:tc>
                  <a:txBody>
                    <a:bodyPr/>
                    <a:lstStyle/>
                    <a:p>
                      <a:pPr algn="ctr"/>
                      <a:r>
                        <a:rPr lang="en-US" sz="2800" b="0" dirty="0">
                          <a:latin typeface="+mn-lt"/>
                        </a:rPr>
                        <a:t>Physical Symptoms</a:t>
                      </a:r>
                    </a:p>
                  </a:txBody>
                  <a:tcPr marL="106501" marR="106501" marT="53251" marB="53251" anchor="ctr"/>
                </a:tc>
                <a:tc>
                  <a:txBody>
                    <a:bodyPr/>
                    <a:lstStyle/>
                    <a:p>
                      <a:pPr algn="ctr"/>
                      <a:r>
                        <a:rPr lang="en-US" sz="2800" b="0" dirty="0">
                          <a:latin typeface="+mn-lt"/>
                        </a:rPr>
                        <a:t>Emotional Symptoms</a:t>
                      </a:r>
                    </a:p>
                  </a:txBody>
                  <a:tcPr marL="106501" marR="106501" marT="53251" marB="53251" anchor="ctr"/>
                </a:tc>
                <a:extLst>
                  <a:ext uri="{0D108BD9-81ED-4DB2-BD59-A6C34878D82A}">
                    <a16:rowId xmlns:a16="http://schemas.microsoft.com/office/drawing/2014/main" val="1169221602"/>
                  </a:ext>
                </a:extLst>
              </a:tr>
              <a:tr h="1396656">
                <a:tc>
                  <a:txBody>
                    <a:bodyPr/>
                    <a:lstStyle/>
                    <a:p>
                      <a:pPr algn="ctr"/>
                      <a:r>
                        <a:rPr lang="en-US" sz="3300" b="0" dirty="0">
                          <a:latin typeface="+mn-lt"/>
                        </a:rPr>
                        <a:t>Headache</a:t>
                      </a:r>
                    </a:p>
                  </a:txBody>
                  <a:tcPr marL="106501" marR="106501" marT="53251" marB="53251" anchor="ctr"/>
                </a:tc>
                <a:tc>
                  <a:txBody>
                    <a:bodyPr/>
                    <a:lstStyle/>
                    <a:p>
                      <a:pPr algn="ctr"/>
                      <a:r>
                        <a:rPr lang="en-US" sz="3300" b="0">
                          <a:latin typeface="+mn-lt"/>
                        </a:rPr>
                        <a:t>Sense of isolation</a:t>
                      </a:r>
                    </a:p>
                  </a:txBody>
                  <a:tcPr marL="106501" marR="106501" marT="53251" marB="53251" anchor="ctr"/>
                </a:tc>
                <a:extLst>
                  <a:ext uri="{0D108BD9-81ED-4DB2-BD59-A6C34878D82A}">
                    <a16:rowId xmlns:a16="http://schemas.microsoft.com/office/drawing/2014/main" val="206306004"/>
                  </a:ext>
                </a:extLst>
              </a:tr>
              <a:tr h="782128">
                <a:tc>
                  <a:txBody>
                    <a:bodyPr/>
                    <a:lstStyle/>
                    <a:p>
                      <a:pPr algn="ctr"/>
                      <a:r>
                        <a:rPr lang="en-US" sz="2800" b="0" dirty="0">
                          <a:latin typeface="+mn-lt"/>
                        </a:rPr>
                        <a:t>Behavioral Symptoms</a:t>
                      </a:r>
                    </a:p>
                  </a:txBody>
                  <a:tcPr marL="106501" marR="106501" marT="53251" marB="53251" anchor="ctr"/>
                </a:tc>
                <a:tc>
                  <a:txBody>
                    <a:bodyPr/>
                    <a:lstStyle/>
                    <a:p>
                      <a:pPr algn="ctr"/>
                      <a:r>
                        <a:rPr lang="en-US" sz="2800" b="0" dirty="0">
                          <a:latin typeface="+mn-lt"/>
                        </a:rPr>
                        <a:t>Mental Symptoms</a:t>
                      </a:r>
                    </a:p>
                  </a:txBody>
                  <a:tcPr marL="106501" marR="106501" marT="53251" marB="53251" anchor="ctr"/>
                </a:tc>
                <a:extLst>
                  <a:ext uri="{0D108BD9-81ED-4DB2-BD59-A6C34878D82A}">
                    <a16:rowId xmlns:a16="http://schemas.microsoft.com/office/drawing/2014/main" val="1549274886"/>
                  </a:ext>
                </a:extLst>
              </a:tr>
              <a:tr h="1557428">
                <a:tc>
                  <a:txBody>
                    <a:bodyPr/>
                    <a:lstStyle/>
                    <a:p>
                      <a:pPr algn="ctr"/>
                      <a:r>
                        <a:rPr lang="en-US" sz="3300" b="0">
                          <a:latin typeface="+mn-lt"/>
                        </a:rPr>
                        <a:t>Sleeping too much or too little</a:t>
                      </a:r>
                    </a:p>
                  </a:txBody>
                  <a:tcPr marL="106501" marR="106501" marT="53251" marB="53251" anchor="ctr"/>
                </a:tc>
                <a:tc>
                  <a:txBody>
                    <a:bodyPr/>
                    <a:lstStyle/>
                    <a:p>
                      <a:pPr algn="ctr"/>
                      <a:r>
                        <a:rPr lang="en-US" sz="3300" b="0" dirty="0">
                          <a:latin typeface="+mn-lt"/>
                        </a:rPr>
                        <a:t>Difficulty concentrating</a:t>
                      </a:r>
                    </a:p>
                  </a:txBody>
                  <a:tcPr marL="106501" marR="106501" marT="53251" marB="53251" anchor="ctr"/>
                </a:tc>
                <a:extLst>
                  <a:ext uri="{0D108BD9-81ED-4DB2-BD59-A6C34878D82A}">
                    <a16:rowId xmlns:a16="http://schemas.microsoft.com/office/drawing/2014/main" val="1847940441"/>
                  </a:ext>
                </a:extLst>
              </a:tr>
            </a:tbl>
          </a:graphicData>
        </a:graphic>
      </p:graphicFrame>
      <p:sp>
        <p:nvSpPr>
          <p:cNvPr id="4" name="Rectangle 3">
            <a:extLst>
              <a:ext uri="{FF2B5EF4-FFF2-40B4-BE49-F238E27FC236}">
                <a16:creationId xmlns:a16="http://schemas.microsoft.com/office/drawing/2014/main" id="{113C305B-FA7C-4B97-B3E2-2CF7135B0FFD}"/>
              </a:ext>
            </a:extLst>
          </p:cNvPr>
          <p:cNvSpPr/>
          <p:nvPr/>
        </p:nvSpPr>
        <p:spPr>
          <a:xfrm>
            <a:off x="76202" y="21772"/>
            <a:ext cx="1186543" cy="892629"/>
          </a:xfrm>
          <a:prstGeom prst="rect">
            <a:avLst/>
          </a:prstGeom>
          <a:blipFill dpi="0" rotWithShape="1">
            <a:blip r:embed="rId3">
              <a:extLst>
                <a:ext uri="{28A0092B-C50C-407E-A947-70E740481C1C}">
                  <a14:useLocalDpi xmlns:a14="http://schemas.microsoft.com/office/drawing/2010/main" val="0"/>
                </a:ext>
              </a:extLst>
            </a:blip>
            <a:srcRect/>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92761611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6DF05A-2AFE-5F4E-A01E-D159A07A6C59}"/>
              </a:ext>
            </a:extLst>
          </p:cNvPr>
          <p:cNvSpPr>
            <a:spLocks noGrp="1"/>
          </p:cNvSpPr>
          <p:nvPr>
            <p:ph type="title"/>
          </p:nvPr>
        </p:nvSpPr>
        <p:spPr>
          <a:xfrm>
            <a:off x="1683123" y="640080"/>
            <a:ext cx="4818888" cy="1481328"/>
          </a:xfrm>
        </p:spPr>
        <p:txBody>
          <a:bodyPr anchor="b">
            <a:normAutofit/>
          </a:bodyPr>
          <a:lstStyle/>
          <a:p>
            <a:r>
              <a:rPr lang="en-US" sz="5000" dirty="0">
                <a:solidFill>
                  <a:schemeClr val="bg2"/>
                </a:solidFill>
              </a:rPr>
              <a:t>Physical Symptoms</a:t>
            </a:r>
          </a:p>
        </p:txBody>
      </p:sp>
      <p:sp>
        <p:nvSpPr>
          <p:cNvPr id="3" name="Content Placeholder 2">
            <a:extLst>
              <a:ext uri="{FF2B5EF4-FFF2-40B4-BE49-F238E27FC236}">
                <a16:creationId xmlns:a16="http://schemas.microsoft.com/office/drawing/2014/main" id="{4FC05B4C-830D-6C46-AF5A-3DEE19D4AEEC}"/>
              </a:ext>
            </a:extLst>
          </p:cNvPr>
          <p:cNvSpPr>
            <a:spLocks noGrp="1"/>
          </p:cNvSpPr>
          <p:nvPr>
            <p:ph idx="1"/>
          </p:nvPr>
        </p:nvSpPr>
        <p:spPr>
          <a:xfrm>
            <a:off x="1683123" y="2590946"/>
            <a:ext cx="4818888" cy="3547872"/>
          </a:xfrm>
        </p:spPr>
        <p:txBody>
          <a:bodyPr anchor="t">
            <a:normAutofit/>
          </a:bodyPr>
          <a:lstStyle/>
          <a:p>
            <a:r>
              <a:rPr lang="en-US" sz="3600" dirty="0">
                <a:solidFill>
                  <a:schemeClr val="bg2"/>
                </a:solidFill>
                <a:latin typeface="Franklin Gothic Book" panose="020B0503020102020204" pitchFamily="34" charset="0"/>
              </a:rPr>
              <a:t>What are some </a:t>
            </a:r>
            <a:r>
              <a:rPr lang="en-US" sz="3600" dirty="0">
                <a:solidFill>
                  <a:schemeClr val="bg2"/>
                </a:solidFill>
              </a:rPr>
              <a:t>physical</a:t>
            </a:r>
            <a:r>
              <a:rPr lang="en-US" sz="3600" dirty="0">
                <a:solidFill>
                  <a:schemeClr val="bg2"/>
                </a:solidFill>
                <a:latin typeface="Franklin Gothic Book" panose="020B0503020102020204" pitchFamily="34" charset="0"/>
              </a:rPr>
              <a:t> signs of stress?</a:t>
            </a:r>
          </a:p>
        </p:txBody>
      </p:sp>
      <p:pic>
        <p:nvPicPr>
          <p:cNvPr id="3074" name="Picture 2" descr="cartoon stethoscope png&#10;">
            <a:extLst>
              <a:ext uri="{FF2B5EF4-FFF2-40B4-BE49-F238E27FC236}">
                <a16:creationId xmlns:a16="http://schemas.microsoft.com/office/drawing/2014/main" id="{1EC8611C-445A-4EE6-A200-A88EDC77329F}"/>
              </a:ext>
            </a:extLst>
          </p:cNvPr>
          <p:cNvPicPr>
            <a:picLocks noChangeAspect="1" noChangeArrowheads="1"/>
          </p:cNvPicPr>
          <p:nvPr/>
        </p:nvPicPr>
        <p:blipFill>
          <a:blip r:embed="rId3">
            <a:duotone>
              <a:schemeClr val="accent1">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7227518" y="1038257"/>
            <a:ext cx="4055280" cy="4742504"/>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a:extLst>
              <a:ext uri="{FF2B5EF4-FFF2-40B4-BE49-F238E27FC236}">
                <a16:creationId xmlns:a16="http://schemas.microsoft.com/office/drawing/2014/main" id="{06898FBB-92B7-4CC9-B2AF-A9901BF7DD77}"/>
              </a:ext>
            </a:extLst>
          </p:cNvPr>
          <p:cNvSpPr/>
          <p:nvPr/>
        </p:nvSpPr>
        <p:spPr>
          <a:xfrm>
            <a:off x="76202" y="21772"/>
            <a:ext cx="1186543" cy="892629"/>
          </a:xfrm>
          <a:prstGeom prst="rect">
            <a:avLst/>
          </a:prstGeom>
          <a:blipFill dpi="0" rotWithShape="1">
            <a:blip r:embed="rId4">
              <a:extLst>
                <a:ext uri="{28A0092B-C50C-407E-A947-70E740481C1C}">
                  <a14:useLocalDpi xmlns:a14="http://schemas.microsoft.com/office/drawing/2010/main" val="0"/>
                </a:ext>
              </a:extLst>
            </a:blip>
            <a:srcRect/>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0942946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type="lt">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4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BB0031-496D-E448-96A5-71362CA9DC55}"/>
              </a:ext>
            </a:extLst>
          </p:cNvPr>
          <p:cNvSpPr>
            <a:spLocks noGrp="1"/>
          </p:cNvSpPr>
          <p:nvPr>
            <p:ph type="title"/>
          </p:nvPr>
        </p:nvSpPr>
        <p:spPr>
          <a:xfrm>
            <a:off x="1783330" y="665265"/>
            <a:ext cx="3429000" cy="1719072"/>
          </a:xfrm>
        </p:spPr>
        <p:txBody>
          <a:bodyPr anchor="b">
            <a:normAutofit/>
          </a:bodyPr>
          <a:lstStyle/>
          <a:p>
            <a:r>
              <a:rPr lang="en-US" sz="5400" dirty="0">
                <a:solidFill>
                  <a:schemeClr val="bg2"/>
                </a:solidFill>
              </a:rPr>
              <a:t>Emotional Symptoms</a:t>
            </a:r>
          </a:p>
        </p:txBody>
      </p:sp>
      <p:sp>
        <p:nvSpPr>
          <p:cNvPr id="3" name="Content Placeholder 2">
            <a:extLst>
              <a:ext uri="{FF2B5EF4-FFF2-40B4-BE49-F238E27FC236}">
                <a16:creationId xmlns:a16="http://schemas.microsoft.com/office/drawing/2014/main" id="{B379EECB-FE13-7645-9652-78A48ACF5024}"/>
              </a:ext>
            </a:extLst>
          </p:cNvPr>
          <p:cNvSpPr>
            <a:spLocks noGrp="1"/>
          </p:cNvSpPr>
          <p:nvPr>
            <p:ph idx="1"/>
          </p:nvPr>
        </p:nvSpPr>
        <p:spPr>
          <a:xfrm>
            <a:off x="1783330" y="2768308"/>
            <a:ext cx="3429000" cy="3410712"/>
          </a:xfrm>
        </p:spPr>
        <p:txBody>
          <a:bodyPr anchor="t">
            <a:normAutofit/>
          </a:bodyPr>
          <a:lstStyle/>
          <a:p>
            <a:r>
              <a:rPr lang="en-US" sz="3600" dirty="0">
                <a:solidFill>
                  <a:schemeClr val="bg2"/>
                </a:solidFill>
              </a:rPr>
              <a:t>What are some emotional signs of stress?</a:t>
            </a:r>
          </a:p>
        </p:txBody>
      </p:sp>
      <p:pic>
        <p:nvPicPr>
          <p:cNvPr id="4098" name="Picture 2" descr="Sad Face Clip Art to Download">
            <a:extLst>
              <a:ext uri="{FF2B5EF4-FFF2-40B4-BE49-F238E27FC236}">
                <a16:creationId xmlns:a16="http://schemas.microsoft.com/office/drawing/2014/main" id="{F886516C-D9E9-4ACF-A989-F9523784D680}"/>
              </a:ext>
            </a:extLst>
          </p:cNvPr>
          <p:cNvPicPr>
            <a:picLocks noChangeAspect="1" noChangeArrowheads="1"/>
          </p:cNvPicPr>
          <p:nvPr/>
        </p:nvPicPr>
        <p:blipFill>
          <a:blip r:embed="rId3">
            <a:duotone>
              <a:schemeClr val="bg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5886188" y="951976"/>
            <a:ext cx="5329825" cy="5329825"/>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a:extLst>
              <a:ext uri="{FF2B5EF4-FFF2-40B4-BE49-F238E27FC236}">
                <a16:creationId xmlns:a16="http://schemas.microsoft.com/office/drawing/2014/main" id="{703AF501-F34D-46EB-BA7E-124B32320C63}"/>
              </a:ext>
            </a:extLst>
          </p:cNvPr>
          <p:cNvSpPr/>
          <p:nvPr/>
        </p:nvSpPr>
        <p:spPr>
          <a:xfrm>
            <a:off x="76202" y="21772"/>
            <a:ext cx="1186543" cy="892629"/>
          </a:xfrm>
          <a:prstGeom prst="rect">
            <a:avLst/>
          </a:prstGeom>
          <a:blipFill dpi="0" rotWithShape="1">
            <a:blip r:embed="rId4">
              <a:extLst>
                <a:ext uri="{28A0092B-C50C-407E-A947-70E740481C1C}">
                  <a14:useLocalDpi xmlns:a14="http://schemas.microsoft.com/office/drawing/2010/main" val="0"/>
                </a:ext>
              </a:extLst>
            </a:blip>
            <a:srcRect/>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688434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type="lt">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4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D073C4-F95F-734F-BA99-8B67FC99B9CF}"/>
              </a:ext>
            </a:extLst>
          </p:cNvPr>
          <p:cNvSpPr>
            <a:spLocks noGrp="1"/>
          </p:cNvSpPr>
          <p:nvPr>
            <p:ph type="title"/>
          </p:nvPr>
        </p:nvSpPr>
        <p:spPr>
          <a:xfrm>
            <a:off x="1745752" y="613650"/>
            <a:ext cx="3429000" cy="1719072"/>
          </a:xfrm>
        </p:spPr>
        <p:txBody>
          <a:bodyPr anchor="b">
            <a:normAutofit/>
          </a:bodyPr>
          <a:lstStyle/>
          <a:p>
            <a:r>
              <a:rPr lang="en-US" sz="5400" dirty="0">
                <a:solidFill>
                  <a:schemeClr val="bg2"/>
                </a:solidFill>
              </a:rPr>
              <a:t>Behavioral Symptoms</a:t>
            </a:r>
          </a:p>
        </p:txBody>
      </p:sp>
      <p:sp>
        <p:nvSpPr>
          <p:cNvPr id="3" name="Content Placeholder 2">
            <a:extLst>
              <a:ext uri="{FF2B5EF4-FFF2-40B4-BE49-F238E27FC236}">
                <a16:creationId xmlns:a16="http://schemas.microsoft.com/office/drawing/2014/main" id="{3ECBDE8A-AE6C-E84A-98DD-05AE06540275}"/>
              </a:ext>
            </a:extLst>
          </p:cNvPr>
          <p:cNvSpPr>
            <a:spLocks noGrp="1"/>
          </p:cNvSpPr>
          <p:nvPr>
            <p:ph idx="1"/>
          </p:nvPr>
        </p:nvSpPr>
        <p:spPr>
          <a:xfrm>
            <a:off x="1816994" y="2833638"/>
            <a:ext cx="3429000" cy="3410712"/>
          </a:xfrm>
        </p:spPr>
        <p:txBody>
          <a:bodyPr anchor="t">
            <a:normAutofit/>
          </a:bodyPr>
          <a:lstStyle/>
          <a:p>
            <a:r>
              <a:rPr lang="en-US" sz="3600" dirty="0">
                <a:solidFill>
                  <a:schemeClr val="bg2"/>
                </a:solidFill>
              </a:rPr>
              <a:t>What are some behavioral signs of stress?</a:t>
            </a:r>
          </a:p>
        </p:txBody>
      </p:sp>
      <p:pic>
        <p:nvPicPr>
          <p:cNvPr id="5122" name="Picture 2" descr="holy family catholic church&#10;">
            <a:extLst>
              <a:ext uri="{FF2B5EF4-FFF2-40B4-BE49-F238E27FC236}">
                <a16:creationId xmlns:a16="http://schemas.microsoft.com/office/drawing/2014/main" id="{A9C587D6-27D9-4833-916B-7252DF35949C}"/>
              </a:ext>
            </a:extLst>
          </p:cNvPr>
          <p:cNvPicPr>
            <a:picLocks noChangeAspect="1" noChangeArrowheads="1"/>
          </p:cNvPicPr>
          <p:nvPr/>
        </p:nvPicPr>
        <p:blipFill>
          <a:blip r:embed="rId3">
            <a:duotone>
              <a:schemeClr val="bg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flipH="1">
            <a:off x="7022183" y="1283918"/>
            <a:ext cx="3097459" cy="4290164"/>
          </a:xfrm>
          <a:prstGeom prst="rect">
            <a:avLst/>
          </a:prstGeom>
          <a:noFill/>
          <a:extLst>
            <a:ext uri="{909E8E84-426E-40DD-AFC4-6F175D3DCCD1}">
              <a14:hiddenFill xmlns:a14="http://schemas.microsoft.com/office/drawing/2010/main">
                <a:solidFill>
                  <a:srgbClr val="FFFFFF"/>
                </a:solidFill>
              </a14:hiddenFill>
            </a:ext>
          </a:extLst>
        </p:spPr>
      </p:pic>
      <p:pic>
        <p:nvPicPr>
          <p:cNvPr id="5124" name="Picture 4" descr="process black and white&#10;">
            <a:extLst>
              <a:ext uri="{FF2B5EF4-FFF2-40B4-BE49-F238E27FC236}">
                <a16:creationId xmlns:a16="http://schemas.microsoft.com/office/drawing/2014/main" id="{B7DD97AE-DA9E-459D-A3E9-C9BCC0262773}"/>
              </a:ext>
            </a:extLst>
          </p:cNvPr>
          <p:cNvPicPr>
            <a:picLocks noChangeAspect="1" noChangeArrowheads="1"/>
          </p:cNvPicPr>
          <p:nvPr/>
        </p:nvPicPr>
        <p:blipFill>
          <a:blip r:embed="rId4">
            <a:duotone>
              <a:schemeClr val="bg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flipH="1" flipV="1">
            <a:off x="7969076" y="1728592"/>
            <a:ext cx="1356332" cy="1446754"/>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5">
            <a:extLst>
              <a:ext uri="{FF2B5EF4-FFF2-40B4-BE49-F238E27FC236}">
                <a16:creationId xmlns:a16="http://schemas.microsoft.com/office/drawing/2014/main" id="{2F38EAE9-A1FD-4B3E-B7A6-22B209AED079}"/>
              </a:ext>
            </a:extLst>
          </p:cNvPr>
          <p:cNvSpPr/>
          <p:nvPr/>
        </p:nvSpPr>
        <p:spPr>
          <a:xfrm>
            <a:off x="76202" y="21772"/>
            <a:ext cx="1186543" cy="892629"/>
          </a:xfrm>
          <a:prstGeom prst="rect">
            <a:avLst/>
          </a:prstGeom>
          <a:blipFill dpi="0" rotWithShape="1">
            <a:blip r:embed="rId5">
              <a:extLst>
                <a:ext uri="{28A0092B-C50C-407E-A947-70E740481C1C}">
                  <a14:useLocalDpi xmlns:a14="http://schemas.microsoft.com/office/drawing/2010/main" val="0"/>
                </a:ext>
              </a:extLst>
            </a:blip>
            <a:srcRect/>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61161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type="lt">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4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823592-89BA-E44A-9F14-33D27F906020}"/>
              </a:ext>
            </a:extLst>
          </p:cNvPr>
          <p:cNvSpPr>
            <a:spLocks noGrp="1"/>
          </p:cNvSpPr>
          <p:nvPr>
            <p:ph type="title"/>
          </p:nvPr>
        </p:nvSpPr>
        <p:spPr>
          <a:xfrm>
            <a:off x="1633888" y="702843"/>
            <a:ext cx="3429000" cy="1719072"/>
          </a:xfrm>
        </p:spPr>
        <p:txBody>
          <a:bodyPr anchor="b">
            <a:normAutofit/>
          </a:bodyPr>
          <a:lstStyle/>
          <a:p>
            <a:r>
              <a:rPr lang="en-US" sz="5400" dirty="0">
                <a:solidFill>
                  <a:schemeClr val="bg2"/>
                </a:solidFill>
              </a:rPr>
              <a:t>Mental Symptoms</a:t>
            </a:r>
          </a:p>
        </p:txBody>
      </p:sp>
      <p:sp>
        <p:nvSpPr>
          <p:cNvPr id="3" name="Content Placeholder 2">
            <a:extLst>
              <a:ext uri="{FF2B5EF4-FFF2-40B4-BE49-F238E27FC236}">
                <a16:creationId xmlns:a16="http://schemas.microsoft.com/office/drawing/2014/main" id="{249742AF-E59E-434F-B753-8780716BE16E}"/>
              </a:ext>
            </a:extLst>
          </p:cNvPr>
          <p:cNvSpPr>
            <a:spLocks noGrp="1"/>
          </p:cNvSpPr>
          <p:nvPr>
            <p:ph idx="1"/>
          </p:nvPr>
        </p:nvSpPr>
        <p:spPr>
          <a:xfrm>
            <a:off x="1633888" y="2870531"/>
            <a:ext cx="3429000" cy="3410712"/>
          </a:xfrm>
        </p:spPr>
        <p:txBody>
          <a:bodyPr anchor="t">
            <a:normAutofit/>
          </a:bodyPr>
          <a:lstStyle/>
          <a:p>
            <a:r>
              <a:rPr lang="en-US" sz="3600" dirty="0">
                <a:solidFill>
                  <a:schemeClr val="bg2"/>
                </a:solidFill>
              </a:rPr>
              <a:t>What are some mental signs of stress?</a:t>
            </a:r>
          </a:p>
        </p:txBody>
      </p:sp>
      <p:pic>
        <p:nvPicPr>
          <p:cNvPr id="6146" name="Picture 2" descr="transparent brain vector png&#10;">
            <a:extLst>
              <a:ext uri="{FF2B5EF4-FFF2-40B4-BE49-F238E27FC236}">
                <a16:creationId xmlns:a16="http://schemas.microsoft.com/office/drawing/2014/main" id="{0C9E7AE8-DB32-4C36-83FB-A3BEB135CF9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flipH="1">
            <a:off x="6754202" y="1635890"/>
            <a:ext cx="3654883" cy="3828588"/>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5">
            <a:extLst>
              <a:ext uri="{FF2B5EF4-FFF2-40B4-BE49-F238E27FC236}">
                <a16:creationId xmlns:a16="http://schemas.microsoft.com/office/drawing/2014/main" id="{C81CE335-7A20-4A90-8334-44EAF1ED41E0}"/>
              </a:ext>
            </a:extLst>
          </p:cNvPr>
          <p:cNvSpPr/>
          <p:nvPr/>
        </p:nvSpPr>
        <p:spPr>
          <a:xfrm>
            <a:off x="76202" y="21772"/>
            <a:ext cx="1186543" cy="892629"/>
          </a:xfrm>
          <a:prstGeom prst="rect">
            <a:avLst/>
          </a:prstGeom>
          <a:blipFill dpi="0" rotWithShape="1">
            <a:blip r:embed="rId4">
              <a:extLst>
                <a:ext uri="{28A0092B-C50C-407E-A947-70E740481C1C}">
                  <a14:useLocalDpi xmlns:a14="http://schemas.microsoft.com/office/drawing/2010/main" val="0"/>
                </a:ext>
              </a:extLst>
            </a:blip>
            <a:srcRect/>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0638113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7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663254-C790-2D4B-A830-7771A9B2C2C2}"/>
              </a:ext>
            </a:extLst>
          </p:cNvPr>
          <p:cNvSpPr>
            <a:spLocks noGrp="1"/>
          </p:cNvSpPr>
          <p:nvPr>
            <p:ph type="title"/>
          </p:nvPr>
        </p:nvSpPr>
        <p:spPr>
          <a:xfrm>
            <a:off x="1720700" y="750627"/>
            <a:ext cx="4818888" cy="894792"/>
          </a:xfrm>
        </p:spPr>
        <p:txBody>
          <a:bodyPr anchor="b">
            <a:normAutofit/>
          </a:bodyPr>
          <a:lstStyle/>
          <a:p>
            <a:r>
              <a:rPr lang="en-US" sz="5400" dirty="0">
                <a:solidFill>
                  <a:schemeClr val="bg2"/>
                </a:solidFill>
              </a:rPr>
              <a:t>Spotting Signs</a:t>
            </a:r>
          </a:p>
        </p:txBody>
      </p:sp>
      <p:sp>
        <p:nvSpPr>
          <p:cNvPr id="3" name="Content Placeholder 2">
            <a:extLst>
              <a:ext uri="{FF2B5EF4-FFF2-40B4-BE49-F238E27FC236}">
                <a16:creationId xmlns:a16="http://schemas.microsoft.com/office/drawing/2014/main" id="{8C5AFB52-2474-3E4F-8DCB-F7F42C334E31}"/>
              </a:ext>
            </a:extLst>
          </p:cNvPr>
          <p:cNvSpPr>
            <a:spLocks noGrp="1"/>
          </p:cNvSpPr>
          <p:nvPr>
            <p:ph idx="1"/>
          </p:nvPr>
        </p:nvSpPr>
        <p:spPr>
          <a:xfrm>
            <a:off x="1720700" y="1939544"/>
            <a:ext cx="4818888" cy="3547872"/>
          </a:xfrm>
        </p:spPr>
        <p:txBody>
          <a:bodyPr anchor="t">
            <a:normAutofit/>
          </a:bodyPr>
          <a:lstStyle/>
          <a:p>
            <a:pPr>
              <a:lnSpc>
                <a:spcPct val="100000"/>
              </a:lnSpc>
            </a:pPr>
            <a:r>
              <a:rPr lang="en-US" sz="3200" dirty="0">
                <a:solidFill>
                  <a:schemeClr val="bg2"/>
                </a:solidFill>
              </a:rPr>
              <a:t>Why might it be helpful for you to identify signs of stress in yourself?</a:t>
            </a:r>
          </a:p>
          <a:p>
            <a:pPr>
              <a:lnSpc>
                <a:spcPct val="100000"/>
              </a:lnSpc>
              <a:spcBef>
                <a:spcPts val="1800"/>
              </a:spcBef>
            </a:pPr>
            <a:r>
              <a:rPr lang="en-US" sz="3200" dirty="0">
                <a:solidFill>
                  <a:schemeClr val="bg2"/>
                </a:solidFill>
              </a:rPr>
              <a:t>Why might it be helpful for you to identify signs of stress in someone else?</a:t>
            </a:r>
          </a:p>
        </p:txBody>
      </p:sp>
      <p:pic>
        <p:nvPicPr>
          <p:cNvPr id="7170" name="Picture 2" descr="File:Singapore Road Signs - Warning Sign - Other Dangers ">
            <a:extLst>
              <a:ext uri="{FF2B5EF4-FFF2-40B4-BE49-F238E27FC236}">
                <a16:creationId xmlns:a16="http://schemas.microsoft.com/office/drawing/2014/main" id="{941F6955-2F0C-47B2-9162-72142F274ACA}"/>
              </a:ext>
            </a:extLst>
          </p:cNvPr>
          <p:cNvPicPr>
            <a:picLocks noChangeAspect="1" noChangeArrowheads="1"/>
          </p:cNvPicPr>
          <p:nvPr/>
        </p:nvPicPr>
        <p:blipFill>
          <a:blip r:embed="rId3">
            <a:duotone>
              <a:schemeClr val="bg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7039391" y="1265755"/>
            <a:ext cx="4236340" cy="3721983"/>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a:extLst>
              <a:ext uri="{FF2B5EF4-FFF2-40B4-BE49-F238E27FC236}">
                <a16:creationId xmlns:a16="http://schemas.microsoft.com/office/drawing/2014/main" id="{B3E535B4-F13A-42E8-B79E-4FEE5CD1492A}"/>
              </a:ext>
            </a:extLst>
          </p:cNvPr>
          <p:cNvSpPr/>
          <p:nvPr/>
        </p:nvSpPr>
        <p:spPr>
          <a:xfrm>
            <a:off x="76202" y="21772"/>
            <a:ext cx="1186543" cy="892629"/>
          </a:xfrm>
          <a:prstGeom prst="rect">
            <a:avLst/>
          </a:prstGeom>
          <a:blipFill dpi="0" rotWithShape="1">
            <a:blip r:embed="rId4">
              <a:extLst>
                <a:ext uri="{28A0092B-C50C-407E-A947-70E740481C1C}">
                  <a14:useLocalDpi xmlns:a14="http://schemas.microsoft.com/office/drawing/2010/main" val="0"/>
                </a:ext>
              </a:extLst>
            </a:blip>
            <a:srcRect/>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65631316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F37BC2-72BF-F24E-A610-51911B3E0DA9}"/>
              </a:ext>
            </a:extLst>
          </p:cNvPr>
          <p:cNvSpPr>
            <a:spLocks noGrp="1"/>
          </p:cNvSpPr>
          <p:nvPr>
            <p:ph type="title"/>
          </p:nvPr>
        </p:nvSpPr>
        <p:spPr>
          <a:xfrm>
            <a:off x="838200" y="401221"/>
            <a:ext cx="10515600" cy="1348065"/>
          </a:xfrm>
        </p:spPr>
        <p:txBody>
          <a:bodyPr>
            <a:normAutofit/>
          </a:bodyPr>
          <a:lstStyle/>
          <a:p>
            <a:r>
              <a:rPr lang="en-US" sz="5400" dirty="0">
                <a:solidFill>
                  <a:srgbClr val="FFFFFF"/>
                </a:solidFill>
                <a:latin typeface="Franklin Gothic Book" panose="020B0503020102020204" pitchFamily="34" charset="0"/>
              </a:rPr>
              <a:t>What Causes Stress? </a:t>
            </a:r>
          </a:p>
        </p:txBody>
      </p:sp>
      <p:sp>
        <p:nvSpPr>
          <p:cNvPr id="3" name="Content Placeholder 2">
            <a:extLst>
              <a:ext uri="{FF2B5EF4-FFF2-40B4-BE49-F238E27FC236}">
                <a16:creationId xmlns:a16="http://schemas.microsoft.com/office/drawing/2014/main" id="{03630F3B-5E31-7A41-968F-E60010DF864D}"/>
              </a:ext>
            </a:extLst>
          </p:cNvPr>
          <p:cNvSpPr>
            <a:spLocks noGrp="1"/>
          </p:cNvSpPr>
          <p:nvPr>
            <p:ph idx="1"/>
          </p:nvPr>
        </p:nvSpPr>
        <p:spPr>
          <a:xfrm>
            <a:off x="2339750" y="2272508"/>
            <a:ext cx="7946720" cy="3590174"/>
          </a:xfrm>
        </p:spPr>
        <p:txBody>
          <a:bodyPr>
            <a:normAutofit/>
          </a:bodyPr>
          <a:lstStyle/>
          <a:p>
            <a:pPr marL="0" indent="0" algn="ctr">
              <a:lnSpc>
                <a:spcPct val="100000"/>
              </a:lnSpc>
              <a:buNone/>
            </a:pPr>
            <a:r>
              <a:rPr lang="en-US" sz="4000" dirty="0">
                <a:solidFill>
                  <a:schemeClr val="bg2"/>
                </a:solidFill>
              </a:rPr>
              <a:t>With your group, brainstorm different situations or experiences that cause stress for teenagers. Add these to the back page of the </a:t>
            </a:r>
          </a:p>
          <a:p>
            <a:pPr marL="0" indent="0" algn="ctr">
              <a:lnSpc>
                <a:spcPct val="100000"/>
              </a:lnSpc>
              <a:spcBef>
                <a:spcPts val="0"/>
              </a:spcBef>
              <a:buNone/>
            </a:pPr>
            <a:r>
              <a:rPr lang="en-US" sz="4000" dirty="0">
                <a:solidFill>
                  <a:schemeClr val="bg2"/>
                </a:solidFill>
              </a:rPr>
              <a:t>“Signs of Stress” activity sheet.</a:t>
            </a:r>
          </a:p>
          <a:p>
            <a:endParaRPr lang="en-US" sz="2400" dirty="0">
              <a:solidFill>
                <a:schemeClr val="bg2"/>
              </a:solidFill>
            </a:endParaRPr>
          </a:p>
          <a:p>
            <a:pPr marL="0" indent="0">
              <a:buNone/>
            </a:pPr>
            <a:endParaRPr lang="en-US" sz="2400" dirty="0">
              <a:solidFill>
                <a:schemeClr val="bg2"/>
              </a:solidFill>
            </a:endParaRPr>
          </a:p>
        </p:txBody>
      </p:sp>
      <p:sp>
        <p:nvSpPr>
          <p:cNvPr id="4" name="Title 1">
            <a:extLst>
              <a:ext uri="{FF2B5EF4-FFF2-40B4-BE49-F238E27FC236}">
                <a16:creationId xmlns:a16="http://schemas.microsoft.com/office/drawing/2014/main" id="{F98CEEA3-75D4-41A7-95C4-293A8ADE12BD}"/>
              </a:ext>
            </a:extLst>
          </p:cNvPr>
          <p:cNvSpPr txBox="1">
            <a:spLocks/>
          </p:cNvSpPr>
          <p:nvPr/>
        </p:nvSpPr>
        <p:spPr>
          <a:xfrm>
            <a:off x="3794484" y="924443"/>
            <a:ext cx="4818888" cy="894792"/>
          </a:xfrm>
          <a:prstGeom prst="rect">
            <a:avLst/>
          </a:prstGeom>
        </p:spPr>
        <p:txBody>
          <a:bodyPr vert="horz" lIns="91440" tIns="45720" rIns="91440" bIns="45720" rtlCol="0" anchor="b">
            <a:normAutofit/>
          </a:bodyPr>
          <a:lstStyle>
            <a:lvl1pPr algn="l" defTabSz="914400" rtl="0" eaLnBrk="1" latinLnBrk="0" hangingPunct="1">
              <a:lnSpc>
                <a:spcPct val="90000"/>
              </a:lnSpc>
              <a:spcBef>
                <a:spcPct val="0"/>
              </a:spcBef>
              <a:buNone/>
              <a:defRPr sz="4400" kern="1200">
                <a:solidFill>
                  <a:schemeClr val="bg2">
                    <a:lumMod val="50000"/>
                  </a:schemeClr>
                </a:solidFill>
                <a:latin typeface="Berlin Sans FB" panose="020E0602020502020306" pitchFamily="34" charset="0"/>
                <a:ea typeface="+mj-ea"/>
                <a:cs typeface="+mj-cs"/>
              </a:defRPr>
            </a:lvl1pPr>
          </a:lstStyle>
          <a:p>
            <a:r>
              <a:rPr lang="en-US" sz="5400" u="sng" dirty="0">
                <a:solidFill>
                  <a:schemeClr val="bg2"/>
                </a:solidFill>
              </a:rPr>
              <a:t>Causes of Stress</a:t>
            </a:r>
          </a:p>
        </p:txBody>
      </p:sp>
      <p:sp>
        <p:nvSpPr>
          <p:cNvPr id="5" name="Rectangle 4">
            <a:extLst>
              <a:ext uri="{FF2B5EF4-FFF2-40B4-BE49-F238E27FC236}">
                <a16:creationId xmlns:a16="http://schemas.microsoft.com/office/drawing/2014/main" id="{81CB6FE5-9993-4E31-A577-FDCD6AE28153}"/>
              </a:ext>
            </a:extLst>
          </p:cNvPr>
          <p:cNvSpPr/>
          <p:nvPr/>
        </p:nvSpPr>
        <p:spPr>
          <a:xfrm>
            <a:off x="76202" y="21772"/>
            <a:ext cx="1186543" cy="892629"/>
          </a:xfrm>
          <a:prstGeom prst="rect">
            <a:avLst/>
          </a:prstGeom>
          <a:blipFill dpi="0" rotWithShape="1">
            <a:blip r:embed="rId3">
              <a:extLst>
                <a:ext uri="{28A0092B-C50C-407E-A947-70E740481C1C}">
                  <a14:useLocalDpi xmlns:a14="http://schemas.microsoft.com/office/drawing/2010/main" val="0"/>
                </a:ext>
              </a:extLst>
            </a:blip>
            <a:srcRect/>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29677336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A00906-76F6-164B-BB75-1B15E642E95D}"/>
              </a:ext>
            </a:extLst>
          </p:cNvPr>
          <p:cNvSpPr>
            <a:spLocks noGrp="1"/>
          </p:cNvSpPr>
          <p:nvPr>
            <p:ph type="title"/>
          </p:nvPr>
        </p:nvSpPr>
        <p:spPr>
          <a:xfrm>
            <a:off x="2154478" y="915172"/>
            <a:ext cx="9199322" cy="1325563"/>
          </a:xfrm>
        </p:spPr>
        <p:txBody>
          <a:bodyPr>
            <a:normAutofit/>
          </a:bodyPr>
          <a:lstStyle/>
          <a:p>
            <a:pPr algn="ctr"/>
            <a:r>
              <a:rPr lang="en-US" sz="5400" dirty="0">
                <a:solidFill>
                  <a:schemeClr val="bg2"/>
                </a:solidFill>
              </a:rPr>
              <a:t>How Can We Help?</a:t>
            </a:r>
          </a:p>
        </p:txBody>
      </p:sp>
      <p:sp>
        <p:nvSpPr>
          <p:cNvPr id="3" name="Content Placeholder 2">
            <a:extLst>
              <a:ext uri="{FF2B5EF4-FFF2-40B4-BE49-F238E27FC236}">
                <a16:creationId xmlns:a16="http://schemas.microsoft.com/office/drawing/2014/main" id="{B72B5E2B-2B53-884B-BB09-1CE3E3AFA9DE}"/>
              </a:ext>
            </a:extLst>
          </p:cNvPr>
          <p:cNvSpPr>
            <a:spLocks noGrp="1"/>
          </p:cNvSpPr>
          <p:nvPr>
            <p:ph idx="1"/>
          </p:nvPr>
        </p:nvSpPr>
        <p:spPr>
          <a:xfrm>
            <a:off x="2004165" y="2479431"/>
            <a:ext cx="9582784" cy="3463397"/>
          </a:xfrm>
        </p:spPr>
        <p:txBody>
          <a:bodyPr>
            <a:normAutofit/>
          </a:bodyPr>
          <a:lstStyle/>
          <a:p>
            <a:pPr marL="0" indent="0" algn="ctr">
              <a:lnSpc>
                <a:spcPct val="100000"/>
              </a:lnSpc>
              <a:buNone/>
            </a:pPr>
            <a:r>
              <a:rPr lang="en-US" sz="4000" dirty="0">
                <a:solidFill>
                  <a:schemeClr val="bg2"/>
                </a:solidFill>
              </a:rPr>
              <a:t>Life is stressful! What are ways that schools can help support students better?</a:t>
            </a:r>
          </a:p>
          <a:p>
            <a:pPr marL="0" indent="0" algn="ctr">
              <a:lnSpc>
                <a:spcPct val="100000"/>
              </a:lnSpc>
              <a:buNone/>
            </a:pPr>
            <a:r>
              <a:rPr lang="en-US" sz="4000" dirty="0">
                <a:solidFill>
                  <a:schemeClr val="bg2"/>
                </a:solidFill>
              </a:rPr>
              <a:t>With your team, think of at least 3 creative solutions or ideas and add them to the activity sheet.</a:t>
            </a:r>
          </a:p>
        </p:txBody>
      </p:sp>
      <p:sp>
        <p:nvSpPr>
          <p:cNvPr id="4" name="Rectangle 3">
            <a:extLst>
              <a:ext uri="{FF2B5EF4-FFF2-40B4-BE49-F238E27FC236}">
                <a16:creationId xmlns:a16="http://schemas.microsoft.com/office/drawing/2014/main" id="{6C42C152-5CF1-4F45-BF2C-8A1BE2C8AE40}"/>
              </a:ext>
            </a:extLst>
          </p:cNvPr>
          <p:cNvSpPr/>
          <p:nvPr/>
        </p:nvSpPr>
        <p:spPr>
          <a:xfrm>
            <a:off x="76202" y="21772"/>
            <a:ext cx="1186543" cy="892629"/>
          </a:xfrm>
          <a:prstGeom prst="rect">
            <a:avLst/>
          </a:prstGeom>
          <a:blipFill dpi="0" rotWithShape="1">
            <a:blip r:embed="rId3">
              <a:extLst>
                <a:ext uri="{28A0092B-C50C-407E-A947-70E740481C1C}">
                  <a14:useLocalDpi xmlns:a14="http://schemas.microsoft.com/office/drawing/2010/main" val="0"/>
                </a:ext>
              </a:extLst>
            </a:blip>
            <a:srcRect/>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25602433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2">
            <a:lumMod val="75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375CDC-D4B9-4AE9-9A1A-FCA6750837F5}"/>
              </a:ext>
            </a:extLst>
          </p:cNvPr>
          <p:cNvSpPr>
            <a:spLocks noGrp="1"/>
          </p:cNvSpPr>
          <p:nvPr>
            <p:ph type="ctrTitle"/>
          </p:nvPr>
        </p:nvSpPr>
        <p:spPr>
          <a:xfrm>
            <a:off x="2209800" y="678874"/>
            <a:ext cx="9144000" cy="1062680"/>
          </a:xfrm>
        </p:spPr>
        <p:txBody>
          <a:bodyPr/>
          <a:lstStyle/>
          <a:p>
            <a:r>
              <a:rPr lang="en-US" dirty="0">
                <a:latin typeface="Berlin Sans FB" panose="020E0602020502020306" pitchFamily="34" charset="0"/>
              </a:rPr>
              <a:t>Confronting Challenges</a:t>
            </a:r>
          </a:p>
        </p:txBody>
      </p:sp>
      <p:sp>
        <p:nvSpPr>
          <p:cNvPr id="4" name="Rectangle 3">
            <a:extLst>
              <a:ext uri="{FF2B5EF4-FFF2-40B4-BE49-F238E27FC236}">
                <a16:creationId xmlns:a16="http://schemas.microsoft.com/office/drawing/2014/main" id="{0097827F-F545-42A5-AFDF-172DBF44A922}"/>
              </a:ext>
            </a:extLst>
          </p:cNvPr>
          <p:cNvSpPr/>
          <p:nvPr/>
        </p:nvSpPr>
        <p:spPr>
          <a:xfrm>
            <a:off x="76202" y="21772"/>
            <a:ext cx="1186543" cy="892629"/>
          </a:xfrm>
          <a:prstGeom prst="rect">
            <a:avLst/>
          </a:prstGeom>
          <a:blipFill dpi="0" rotWithShape="1">
            <a:blip r:embed="rId3">
              <a:extLst>
                <a:ext uri="{28A0092B-C50C-407E-A947-70E740481C1C}">
                  <a14:useLocalDpi xmlns:a14="http://schemas.microsoft.com/office/drawing/2010/main" val="0"/>
                </a:ext>
              </a:extLst>
            </a:blip>
            <a:srcRect/>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 name="Rectangle 4">
            <a:extLst>
              <a:ext uri="{FF2B5EF4-FFF2-40B4-BE49-F238E27FC236}">
                <a16:creationId xmlns:a16="http://schemas.microsoft.com/office/drawing/2014/main" id="{60A49579-25E6-4023-AAB8-C6C70EC98ED4}"/>
              </a:ext>
            </a:extLst>
          </p:cNvPr>
          <p:cNvSpPr/>
          <p:nvPr/>
        </p:nvSpPr>
        <p:spPr>
          <a:xfrm>
            <a:off x="3731741" y="3212757"/>
            <a:ext cx="5968313" cy="3383280"/>
          </a:xfrm>
          <a:prstGeom prst="rect">
            <a:avLst/>
          </a:prstGeom>
          <a:blipFill dpi="0" rotWithShape="1">
            <a:blip r:embed="rId3">
              <a:extLst>
                <a:ext uri="{28A0092B-C50C-407E-A947-70E740481C1C}">
                  <a14:useLocalDpi xmlns:a14="http://schemas.microsoft.com/office/drawing/2010/main" val="0"/>
                </a:ext>
              </a:extLst>
            </a:blip>
            <a:srcRect/>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8" name="Subtitle 2">
            <a:extLst>
              <a:ext uri="{FF2B5EF4-FFF2-40B4-BE49-F238E27FC236}">
                <a16:creationId xmlns:a16="http://schemas.microsoft.com/office/drawing/2014/main" id="{48E7330D-7A62-43EA-8ED9-07B333992F1C}"/>
              </a:ext>
            </a:extLst>
          </p:cNvPr>
          <p:cNvSpPr>
            <a:spLocks noGrp="1"/>
          </p:cNvSpPr>
          <p:nvPr>
            <p:ph type="subTitle" idx="1"/>
          </p:nvPr>
        </p:nvSpPr>
        <p:spPr>
          <a:xfrm>
            <a:off x="2209800" y="1946276"/>
            <a:ext cx="9144000" cy="1655762"/>
          </a:xfrm>
        </p:spPr>
        <p:txBody>
          <a:bodyPr>
            <a:normAutofit/>
          </a:bodyPr>
          <a:lstStyle/>
          <a:p>
            <a:r>
              <a:rPr lang="en-US" sz="4400" dirty="0">
                <a:latin typeface="Berlin Sans FB" panose="020E0602020502020306" pitchFamily="34" charset="0"/>
              </a:rPr>
              <a:t>Day 2: Identifying Signs of Stress</a:t>
            </a:r>
          </a:p>
        </p:txBody>
      </p:sp>
    </p:spTree>
    <p:extLst>
      <p:ext uri="{BB962C8B-B14F-4D97-AF65-F5344CB8AC3E}">
        <p14:creationId xmlns:p14="http://schemas.microsoft.com/office/powerpoint/2010/main" val="13627393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3AE706-E017-8343-B36F-57EF743131E6}"/>
              </a:ext>
            </a:extLst>
          </p:cNvPr>
          <p:cNvSpPr>
            <a:spLocks noGrp="1"/>
          </p:cNvSpPr>
          <p:nvPr>
            <p:ph type="title"/>
          </p:nvPr>
        </p:nvSpPr>
        <p:spPr>
          <a:xfrm>
            <a:off x="2129424" y="777001"/>
            <a:ext cx="9111641" cy="1348065"/>
          </a:xfrm>
        </p:spPr>
        <p:txBody>
          <a:bodyPr>
            <a:normAutofit/>
          </a:bodyPr>
          <a:lstStyle/>
          <a:p>
            <a:r>
              <a:rPr lang="en-US" sz="5400" dirty="0">
                <a:solidFill>
                  <a:schemeClr val="bg2"/>
                </a:solidFill>
              </a:rPr>
              <a:t>Closure – Exit Ticket</a:t>
            </a:r>
          </a:p>
        </p:txBody>
      </p:sp>
      <p:sp>
        <p:nvSpPr>
          <p:cNvPr id="3" name="Content Placeholder 2">
            <a:extLst>
              <a:ext uri="{FF2B5EF4-FFF2-40B4-BE49-F238E27FC236}">
                <a16:creationId xmlns:a16="http://schemas.microsoft.com/office/drawing/2014/main" id="{5D32E8DA-23E9-2D49-BEF2-64A0F5FE72BE}"/>
              </a:ext>
            </a:extLst>
          </p:cNvPr>
          <p:cNvSpPr>
            <a:spLocks noGrp="1"/>
          </p:cNvSpPr>
          <p:nvPr>
            <p:ph idx="1"/>
          </p:nvPr>
        </p:nvSpPr>
        <p:spPr>
          <a:xfrm>
            <a:off x="2129425" y="2470245"/>
            <a:ext cx="9111640" cy="3314052"/>
          </a:xfrm>
        </p:spPr>
        <p:txBody>
          <a:bodyPr>
            <a:normAutofit/>
          </a:bodyPr>
          <a:lstStyle/>
          <a:p>
            <a:pPr marL="0" indent="0">
              <a:lnSpc>
                <a:spcPct val="100000"/>
              </a:lnSpc>
              <a:buNone/>
            </a:pPr>
            <a:r>
              <a:rPr lang="en-US" sz="3600" dirty="0">
                <a:solidFill>
                  <a:schemeClr val="bg2"/>
                </a:solidFill>
              </a:rPr>
              <a:t>Complete the “Stress Response: Sympathetic vs. Parasympathetic Nervous System” handout.</a:t>
            </a:r>
          </a:p>
        </p:txBody>
      </p:sp>
      <p:sp>
        <p:nvSpPr>
          <p:cNvPr id="4" name="Rectangle 3">
            <a:extLst>
              <a:ext uri="{FF2B5EF4-FFF2-40B4-BE49-F238E27FC236}">
                <a16:creationId xmlns:a16="http://schemas.microsoft.com/office/drawing/2014/main" id="{E3FAFCA5-4E54-4760-BAE0-11DC3DB24D2A}"/>
              </a:ext>
            </a:extLst>
          </p:cNvPr>
          <p:cNvSpPr/>
          <p:nvPr/>
        </p:nvSpPr>
        <p:spPr>
          <a:xfrm>
            <a:off x="76202" y="21772"/>
            <a:ext cx="1186543" cy="892629"/>
          </a:xfrm>
          <a:prstGeom prst="rect">
            <a:avLst/>
          </a:prstGeom>
          <a:blipFill dpi="0" rotWithShape="1">
            <a:blip r:embed="rId3">
              <a:extLst>
                <a:ext uri="{28A0092B-C50C-407E-A947-70E740481C1C}">
                  <a14:useLocalDpi xmlns:a14="http://schemas.microsoft.com/office/drawing/2010/main" val="0"/>
                </a:ext>
              </a:extLst>
            </a:blip>
            <a:srcRect/>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61369272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14277" y="606100"/>
            <a:ext cx="11696700" cy="4478149"/>
          </a:xfrm>
          <a:prstGeom prst="rect">
            <a:avLst/>
          </a:prstGeom>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000" b="0" i="0" u="sng" strike="noStrike" kern="1200" cap="none" spc="0" normalizeH="0" baseline="0" noProof="0" dirty="0">
                <a:ln>
                  <a:noFill/>
                </a:ln>
                <a:solidFill>
                  <a:srgbClr val="700000"/>
                </a:solidFill>
                <a:effectLst/>
                <a:uLnTx/>
                <a:uFillTx/>
                <a:latin typeface="Berlin Sans FB Demi" panose="020E0802020502020306" pitchFamily="34" charset="0"/>
                <a:ea typeface="+mn-ea"/>
                <a:cs typeface="+mn-cs"/>
              </a:rPr>
              <a:t>References &amp; Resources</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400" b="1" i="0" u="sng" strike="noStrike" kern="1200" cap="none" spc="0" normalizeH="0" baseline="0" noProof="0" dirty="0">
                <a:ln>
                  <a:noFill/>
                </a:ln>
                <a:solidFill>
                  <a:prstClr val="black"/>
                </a:solidFill>
                <a:effectLst/>
                <a:uLnTx/>
                <a:uFillTx/>
                <a:latin typeface="Calibri" panose="020F0502020204030204"/>
                <a:ea typeface="+mn-ea"/>
                <a:cs typeface="+mn-cs"/>
              </a:rPr>
              <a:t>Photos &amp; Images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0" cap="none" spc="0" normalizeH="0" baseline="0" noProof="0" dirty="0">
                <a:ln>
                  <a:noFill/>
                </a:ln>
                <a:solidFill>
                  <a:srgbClr val="000000"/>
                </a:solidFill>
                <a:effectLst/>
                <a:uLnTx/>
                <a:uFillTx/>
                <a:latin typeface="Arial"/>
                <a:ea typeface="+mn-ea"/>
                <a:cs typeface="Arial"/>
                <a:sym typeface="Arial"/>
              </a:rPr>
              <a:t>Slide 3: </a:t>
            </a:r>
            <a:r>
              <a:rPr kumimoji="0" lang="pl-PL" sz="1100" b="0" i="0" u="none" strike="noStrike" kern="0" cap="none" spc="0" normalizeH="0" baseline="0" noProof="0" dirty="0">
                <a:ln>
                  <a:noFill/>
                </a:ln>
                <a:solidFill>
                  <a:srgbClr val="000000"/>
                </a:solidFill>
                <a:effectLst/>
                <a:uLnTx/>
                <a:uFillTx/>
                <a:latin typeface="Arial"/>
                <a:ea typeface="+mn-ea"/>
                <a:cs typeface="Arial"/>
                <a:sym typeface="Arial"/>
              </a:rPr>
              <a:t>https://pixabay.com/id/illustrations/akses-banyak-tangan-933142/</a:t>
            </a:r>
            <a:endParaRPr kumimoji="0" lang="en-US" sz="1100" b="0" i="0" u="none" strike="noStrike" kern="0" cap="none" spc="0" normalizeH="0" baseline="0" noProof="0" dirty="0">
              <a:ln>
                <a:noFill/>
              </a:ln>
              <a:solidFill>
                <a:srgbClr val="000000"/>
              </a:solidFill>
              <a:effectLst/>
              <a:uLnTx/>
              <a:uFillTx/>
              <a:latin typeface="Arial"/>
              <a:ea typeface="+mn-ea"/>
              <a:cs typeface="Arial"/>
              <a:sym typeface="Arial"/>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Slide 7:  http://clipart-library.com/clipart/1968801.htm</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Slide 8: https://commons.wikimedia.org/wiki/Category:Sympathetic_nervous_system#/media/File:The_Fight_or_Flight_Response.jpg</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Slide 9: http://clipart-library.com/clipart/109289.htm</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Slide 10: http://clipart-library.cm/clipart/final-cliparts_17.htm</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http://clipart-library.com/clipart/1981793.htm</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http://clipart-library.com/clip-art/792940_headache-png.htm</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http://clipart-library.com/clipart/stress-cliparts_19.htm</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http://clipart-library.com/clipart/132555.htm</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http://clipart-library.com/clipart/415602.htm</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http://clipart-library.com/clipart/migraine-cliparts_8.htm</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http://clipart-library.com/clipart/di9X5LgpT.htm</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http://clipart-library.com/clipart/sleepless-cliparts_15.htm</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Slide 13: http://clipart-library.com/clip-art/274-2740176_png-file-stethoscope-clipart.htm</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Slide 14: http://clipart-library.com/clipart/1737347.htm</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Slide 15: http://clipart-library.com/clip-art/face-silhouette-outline-7.htm</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http://clipart-library.com/clip-art/171321_gear-icon-png.htm</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Slide 16: http://clipart-library.com/clip-art/head-transparent-20.htm</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Slide 17: http://clipart-library.com/clipart/kcKopp8Xi.htm</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80701891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77"/>
        <p:cNvGrpSpPr/>
        <p:nvPr/>
      </p:nvGrpSpPr>
      <p:grpSpPr>
        <a:xfrm>
          <a:off x="0" y="0"/>
          <a:ext cx="0" cy="0"/>
          <a:chOff x="0" y="0"/>
          <a:chExt cx="0" cy="0"/>
        </a:xfrm>
      </p:grpSpPr>
      <p:pic>
        <p:nvPicPr>
          <p:cNvPr id="1026" name="Picture 2" descr="https://pixabay.com/get/g2e6581f5b9baa1a15ee0b0433714cb4b1123c5e541e79e4bd9dfad859111018a8c0ee98e2ed51b1a8490a37b47d03278_1920.jpg">
            <a:extLst>
              <a:ext uri="{FF2B5EF4-FFF2-40B4-BE49-F238E27FC236}">
                <a16:creationId xmlns:a16="http://schemas.microsoft.com/office/drawing/2014/main" id="{5F238448-7F17-4332-BDB6-C987AD8DD45D}"/>
              </a:ext>
            </a:extLst>
          </p:cNvPr>
          <p:cNvPicPr>
            <a:picLocks noChangeAspect="1" noChangeArrowheads="1"/>
          </p:cNvPicPr>
          <p:nvPr/>
        </p:nvPicPr>
        <p:blipFill>
          <a:blip r:embed="rId3">
            <a:extLst>
              <a:ext uri="{BEBA8EAE-BF5A-486C-A8C5-ECC9F3942E4B}">
                <a14:imgProps xmlns:a14="http://schemas.microsoft.com/office/drawing/2010/main">
                  <a14:imgLayer r:embed="rId4">
                    <a14:imgEffect>
                      <a14:sharpenSoften amount="-50000"/>
                    </a14:imgEffect>
                  </a14:imgLayer>
                </a14:imgProps>
              </a:ext>
              <a:ext uri="{28A0092B-C50C-407E-A947-70E740481C1C}">
                <a14:useLocalDpi xmlns:a14="http://schemas.microsoft.com/office/drawing/2010/main" val="0"/>
              </a:ext>
            </a:extLst>
          </a:blip>
          <a:srcRect/>
          <a:stretch>
            <a:fillRect/>
          </a:stretch>
        </p:blipFill>
        <p:spPr bwMode="auto">
          <a:xfrm>
            <a:off x="3398521" y="1553836"/>
            <a:ext cx="6849993" cy="4773925"/>
          </a:xfrm>
          <a:prstGeom prst="rect">
            <a:avLst/>
          </a:prstGeom>
          <a:noFill/>
          <a:extLst>
            <a:ext uri="{909E8E84-426E-40DD-AFC4-6F175D3DCCD1}">
              <a14:hiddenFill xmlns:a14="http://schemas.microsoft.com/office/drawing/2010/main">
                <a:solidFill>
                  <a:srgbClr val="FFFFFF"/>
                </a:solidFill>
              </a14:hiddenFill>
            </a:ext>
          </a:extLst>
        </p:spPr>
      </p:pic>
      <p:sp>
        <p:nvSpPr>
          <p:cNvPr id="78" name="Google Shape;78;p15"/>
          <p:cNvSpPr txBox="1">
            <a:spLocks noGrp="1"/>
          </p:cNvSpPr>
          <p:nvPr>
            <p:ph type="title"/>
          </p:nvPr>
        </p:nvSpPr>
        <p:spPr>
          <a:xfrm>
            <a:off x="1810173" y="311159"/>
            <a:ext cx="5288280" cy="1023600"/>
          </a:xfrm>
          <a:prstGeom prst="rect">
            <a:avLst/>
          </a:prstGeom>
        </p:spPr>
        <p:txBody>
          <a:bodyPr spcFirstLastPara="1" vert="horz" wrap="square" lIns="121900" tIns="121900" rIns="121900" bIns="121900" rtlCol="0" anchor="b" anchorCtr="0">
            <a:noAutofit/>
          </a:bodyPr>
          <a:lstStyle/>
          <a:p>
            <a:r>
              <a:rPr lang="en" dirty="0">
                <a:solidFill>
                  <a:schemeClr val="bg2"/>
                </a:solidFill>
              </a:rPr>
              <a:t>Lesson Dedication</a:t>
            </a:r>
            <a:endParaRPr dirty="0">
              <a:solidFill>
                <a:schemeClr val="bg2"/>
              </a:solidFill>
            </a:endParaRPr>
          </a:p>
        </p:txBody>
      </p:sp>
      <p:sp>
        <p:nvSpPr>
          <p:cNvPr id="4" name="Rectangle 3">
            <a:extLst>
              <a:ext uri="{FF2B5EF4-FFF2-40B4-BE49-F238E27FC236}">
                <a16:creationId xmlns:a16="http://schemas.microsoft.com/office/drawing/2014/main" id="{AF0D7647-42E6-4472-B814-0CE1E9E63011}"/>
              </a:ext>
            </a:extLst>
          </p:cNvPr>
          <p:cNvSpPr/>
          <p:nvPr/>
        </p:nvSpPr>
        <p:spPr>
          <a:xfrm>
            <a:off x="76202" y="21772"/>
            <a:ext cx="1186543" cy="892629"/>
          </a:xfrm>
          <a:prstGeom prst="rect">
            <a:avLst/>
          </a:prstGeom>
          <a:blipFill dpi="0" rotWithShape="1">
            <a:blip r:embed="rId5">
              <a:extLst>
                <a:ext uri="{28A0092B-C50C-407E-A947-70E740481C1C}">
                  <a14:useLocalDpi xmlns:a14="http://schemas.microsoft.com/office/drawing/2010/main" val="0"/>
                </a:ext>
              </a:extLst>
            </a:blip>
            <a:srcRect/>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FC053A-813D-EE42-B27C-260BCA46738E}"/>
              </a:ext>
            </a:extLst>
          </p:cNvPr>
          <p:cNvSpPr>
            <a:spLocks noGrp="1"/>
          </p:cNvSpPr>
          <p:nvPr>
            <p:ph type="title"/>
          </p:nvPr>
        </p:nvSpPr>
        <p:spPr>
          <a:xfrm>
            <a:off x="1656522" y="401221"/>
            <a:ext cx="9697278" cy="1348065"/>
          </a:xfrm>
        </p:spPr>
        <p:txBody>
          <a:bodyPr>
            <a:normAutofit/>
          </a:bodyPr>
          <a:lstStyle/>
          <a:p>
            <a:r>
              <a:rPr lang="en-US" sz="5400" dirty="0">
                <a:solidFill>
                  <a:schemeClr val="bg2"/>
                </a:solidFill>
              </a:rPr>
              <a:t>Agenda</a:t>
            </a:r>
          </a:p>
        </p:txBody>
      </p:sp>
      <p:sp>
        <p:nvSpPr>
          <p:cNvPr id="3" name="Content Placeholder 2">
            <a:extLst>
              <a:ext uri="{FF2B5EF4-FFF2-40B4-BE49-F238E27FC236}">
                <a16:creationId xmlns:a16="http://schemas.microsoft.com/office/drawing/2014/main" id="{539B9C48-5C10-1240-A4A1-5F1BC56149A8}"/>
              </a:ext>
            </a:extLst>
          </p:cNvPr>
          <p:cNvSpPr>
            <a:spLocks noGrp="1"/>
          </p:cNvSpPr>
          <p:nvPr>
            <p:ph idx="1"/>
          </p:nvPr>
        </p:nvSpPr>
        <p:spPr>
          <a:xfrm>
            <a:off x="1656520" y="1855304"/>
            <a:ext cx="9697279" cy="4321659"/>
          </a:xfrm>
        </p:spPr>
        <p:txBody>
          <a:bodyPr>
            <a:normAutofit/>
          </a:bodyPr>
          <a:lstStyle/>
          <a:p>
            <a:pPr marL="0" indent="0">
              <a:buNone/>
            </a:pPr>
            <a:endParaRPr lang="en-US" sz="3600" dirty="0">
              <a:solidFill>
                <a:schemeClr val="bg2"/>
              </a:solidFill>
            </a:endParaRPr>
          </a:p>
          <a:p>
            <a:pPr marL="514350" indent="-514350">
              <a:buFont typeface="+mj-lt"/>
              <a:buAutoNum type="arabicPeriod"/>
            </a:pPr>
            <a:r>
              <a:rPr lang="en-US" sz="3600" dirty="0">
                <a:solidFill>
                  <a:schemeClr val="bg2"/>
                </a:solidFill>
              </a:rPr>
              <a:t>Understanding the body’s response to stress</a:t>
            </a:r>
          </a:p>
          <a:p>
            <a:pPr marL="514350" indent="-514350">
              <a:buFont typeface="+mj-lt"/>
              <a:buAutoNum type="arabicPeriod"/>
            </a:pPr>
            <a:r>
              <a:rPr lang="en-US" sz="3600" dirty="0">
                <a:solidFill>
                  <a:schemeClr val="bg2"/>
                </a:solidFill>
              </a:rPr>
              <a:t>Identifying our symptoms of stress</a:t>
            </a:r>
          </a:p>
          <a:p>
            <a:pPr marL="514350" indent="-514350">
              <a:buFont typeface="+mj-lt"/>
              <a:buAutoNum type="arabicPeriod"/>
            </a:pPr>
            <a:r>
              <a:rPr lang="en-US" sz="3600" dirty="0">
                <a:solidFill>
                  <a:schemeClr val="bg2"/>
                </a:solidFill>
              </a:rPr>
              <a:t>Causes of stress</a:t>
            </a:r>
          </a:p>
          <a:p>
            <a:pPr marL="514350" indent="-514350">
              <a:buFont typeface="+mj-lt"/>
              <a:buAutoNum type="arabicPeriod"/>
            </a:pPr>
            <a:r>
              <a:rPr lang="en-US" sz="3600" dirty="0">
                <a:solidFill>
                  <a:schemeClr val="bg2"/>
                </a:solidFill>
              </a:rPr>
              <a:t>Making schools better</a:t>
            </a:r>
          </a:p>
        </p:txBody>
      </p:sp>
      <p:sp>
        <p:nvSpPr>
          <p:cNvPr id="4" name="Rectangle 3">
            <a:extLst>
              <a:ext uri="{FF2B5EF4-FFF2-40B4-BE49-F238E27FC236}">
                <a16:creationId xmlns:a16="http://schemas.microsoft.com/office/drawing/2014/main" id="{BBCEE531-7146-44FC-BD81-48F67BE5ADAA}"/>
              </a:ext>
            </a:extLst>
          </p:cNvPr>
          <p:cNvSpPr/>
          <p:nvPr/>
        </p:nvSpPr>
        <p:spPr>
          <a:xfrm>
            <a:off x="76202" y="21772"/>
            <a:ext cx="1186543" cy="892629"/>
          </a:xfrm>
          <a:prstGeom prst="rect">
            <a:avLst/>
          </a:prstGeom>
          <a:blipFill dpi="0" rotWithShape="1">
            <a:blip r:embed="rId3">
              <a:extLst>
                <a:ext uri="{28A0092B-C50C-407E-A947-70E740481C1C}">
                  <a14:useLocalDpi xmlns:a14="http://schemas.microsoft.com/office/drawing/2010/main" val="0"/>
                </a:ext>
              </a:extLst>
            </a:blip>
            <a:srcRect/>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90914897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266C41-778B-2F4C-98DC-5AB20C725F08}"/>
              </a:ext>
            </a:extLst>
          </p:cNvPr>
          <p:cNvSpPr>
            <a:spLocks noGrp="1"/>
          </p:cNvSpPr>
          <p:nvPr>
            <p:ph type="title"/>
          </p:nvPr>
        </p:nvSpPr>
        <p:spPr>
          <a:xfrm>
            <a:off x="1563756" y="401221"/>
            <a:ext cx="9790043" cy="1348065"/>
          </a:xfrm>
        </p:spPr>
        <p:txBody>
          <a:bodyPr>
            <a:normAutofit/>
          </a:bodyPr>
          <a:lstStyle/>
          <a:p>
            <a:r>
              <a:rPr lang="en-US" sz="5400" dirty="0">
                <a:solidFill>
                  <a:schemeClr val="bg2"/>
                </a:solidFill>
              </a:rPr>
              <a:t>Stress and the Body</a:t>
            </a:r>
          </a:p>
        </p:txBody>
      </p:sp>
      <p:sp>
        <p:nvSpPr>
          <p:cNvPr id="3" name="Content Placeholder 2">
            <a:extLst>
              <a:ext uri="{FF2B5EF4-FFF2-40B4-BE49-F238E27FC236}">
                <a16:creationId xmlns:a16="http://schemas.microsoft.com/office/drawing/2014/main" id="{7B0C4A9D-F32B-854E-A9CF-C71E67BCCA3F}"/>
              </a:ext>
            </a:extLst>
          </p:cNvPr>
          <p:cNvSpPr>
            <a:spLocks noGrp="1"/>
          </p:cNvSpPr>
          <p:nvPr>
            <p:ph idx="1"/>
          </p:nvPr>
        </p:nvSpPr>
        <p:spPr>
          <a:xfrm>
            <a:off x="1563756" y="2586789"/>
            <a:ext cx="9790044" cy="3590174"/>
          </a:xfrm>
        </p:spPr>
        <p:txBody>
          <a:bodyPr>
            <a:normAutofit/>
          </a:bodyPr>
          <a:lstStyle/>
          <a:p>
            <a:pPr>
              <a:spcAft>
                <a:spcPts val="1200"/>
              </a:spcAft>
            </a:pPr>
            <a:r>
              <a:rPr lang="en-US" sz="4000" dirty="0">
                <a:solidFill>
                  <a:schemeClr val="bg2"/>
                </a:solidFill>
              </a:rPr>
              <a:t>What does stress feel like in your body?</a:t>
            </a:r>
          </a:p>
          <a:p>
            <a:r>
              <a:rPr lang="en-US" sz="4000" dirty="0">
                <a:solidFill>
                  <a:schemeClr val="bg2"/>
                </a:solidFill>
              </a:rPr>
              <a:t>What are some symptoms you experience?</a:t>
            </a:r>
          </a:p>
        </p:txBody>
      </p:sp>
      <p:sp>
        <p:nvSpPr>
          <p:cNvPr id="4" name="Rectangle 3">
            <a:extLst>
              <a:ext uri="{FF2B5EF4-FFF2-40B4-BE49-F238E27FC236}">
                <a16:creationId xmlns:a16="http://schemas.microsoft.com/office/drawing/2014/main" id="{A24F3B96-C194-4FC5-A581-C26EBE41B575}"/>
              </a:ext>
            </a:extLst>
          </p:cNvPr>
          <p:cNvSpPr/>
          <p:nvPr/>
        </p:nvSpPr>
        <p:spPr>
          <a:xfrm>
            <a:off x="76202" y="21772"/>
            <a:ext cx="1186543" cy="892629"/>
          </a:xfrm>
          <a:prstGeom prst="rect">
            <a:avLst/>
          </a:prstGeom>
          <a:blipFill dpi="0" rotWithShape="1">
            <a:blip r:embed="rId3">
              <a:extLst>
                <a:ext uri="{28A0092B-C50C-407E-A947-70E740481C1C}">
                  <a14:useLocalDpi xmlns:a14="http://schemas.microsoft.com/office/drawing/2010/main" val="0"/>
                </a:ext>
              </a:extLst>
            </a:blip>
            <a:srcRect/>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13749941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05978C-B898-804B-A57C-D7183E39B897}"/>
              </a:ext>
            </a:extLst>
          </p:cNvPr>
          <p:cNvSpPr>
            <a:spLocks noGrp="1"/>
          </p:cNvSpPr>
          <p:nvPr>
            <p:ph type="title"/>
          </p:nvPr>
        </p:nvSpPr>
        <p:spPr>
          <a:xfrm>
            <a:off x="1709530" y="401221"/>
            <a:ext cx="9644270" cy="1348065"/>
          </a:xfrm>
        </p:spPr>
        <p:txBody>
          <a:bodyPr>
            <a:normAutofit/>
          </a:bodyPr>
          <a:lstStyle/>
          <a:p>
            <a:r>
              <a:rPr lang="en-US" sz="5400" dirty="0">
                <a:solidFill>
                  <a:schemeClr val="bg2"/>
                </a:solidFill>
              </a:rPr>
              <a:t>Is Stress Bad?</a:t>
            </a:r>
          </a:p>
        </p:txBody>
      </p:sp>
      <p:sp>
        <p:nvSpPr>
          <p:cNvPr id="3" name="Content Placeholder 2">
            <a:extLst>
              <a:ext uri="{FF2B5EF4-FFF2-40B4-BE49-F238E27FC236}">
                <a16:creationId xmlns:a16="http://schemas.microsoft.com/office/drawing/2014/main" id="{CA6DA7A6-49FA-6340-B139-E69CCBA88F2A}"/>
              </a:ext>
            </a:extLst>
          </p:cNvPr>
          <p:cNvSpPr>
            <a:spLocks noGrp="1"/>
          </p:cNvSpPr>
          <p:nvPr>
            <p:ph idx="1"/>
          </p:nvPr>
        </p:nvSpPr>
        <p:spPr>
          <a:xfrm>
            <a:off x="1603512" y="1749285"/>
            <a:ext cx="10164418" cy="4386471"/>
          </a:xfrm>
        </p:spPr>
        <p:txBody>
          <a:bodyPr>
            <a:normAutofit/>
          </a:bodyPr>
          <a:lstStyle/>
          <a:p>
            <a:pPr>
              <a:lnSpc>
                <a:spcPct val="110000"/>
              </a:lnSpc>
              <a:spcBef>
                <a:spcPts val="600"/>
              </a:spcBef>
            </a:pPr>
            <a:r>
              <a:rPr lang="en-US" sz="3200" dirty="0">
                <a:solidFill>
                  <a:schemeClr val="bg2"/>
                </a:solidFill>
                <a:latin typeface="Franklin Gothic Book" panose="020B0503020102020204" pitchFamily="34" charset="0"/>
              </a:rPr>
              <a:t>What do you think? Why or why not?</a:t>
            </a:r>
          </a:p>
          <a:p>
            <a:pPr>
              <a:lnSpc>
                <a:spcPct val="110000"/>
              </a:lnSpc>
              <a:spcBef>
                <a:spcPts val="600"/>
              </a:spcBef>
            </a:pPr>
            <a:r>
              <a:rPr lang="en-US" sz="3200" dirty="0">
                <a:solidFill>
                  <a:schemeClr val="bg2"/>
                </a:solidFill>
                <a:latin typeface="Franklin Gothic Book" panose="020B0503020102020204" pitchFamily="34" charset="0"/>
              </a:rPr>
              <a:t>Not all stress is bad!!</a:t>
            </a:r>
          </a:p>
          <a:p>
            <a:pPr>
              <a:lnSpc>
                <a:spcPct val="110000"/>
              </a:lnSpc>
              <a:spcBef>
                <a:spcPts val="600"/>
              </a:spcBef>
            </a:pPr>
            <a:r>
              <a:rPr lang="en-US" sz="3200" dirty="0">
                <a:solidFill>
                  <a:schemeClr val="bg2"/>
                </a:solidFill>
                <a:latin typeface="Franklin Gothic Book" panose="020B0503020102020204" pitchFamily="34" charset="0"/>
              </a:rPr>
              <a:t>We often feel stressed or activated for good reasons. For example:</a:t>
            </a:r>
          </a:p>
          <a:p>
            <a:pPr lvl="1">
              <a:lnSpc>
                <a:spcPct val="110000"/>
              </a:lnSpc>
              <a:spcBef>
                <a:spcPts val="600"/>
              </a:spcBef>
            </a:pPr>
            <a:r>
              <a:rPr lang="en-US" sz="3200" dirty="0">
                <a:solidFill>
                  <a:schemeClr val="bg2"/>
                </a:solidFill>
                <a:latin typeface="Franklin Gothic Book" panose="020B0503020102020204" pitchFamily="34" charset="0"/>
              </a:rPr>
              <a:t>A musician about to perform</a:t>
            </a:r>
          </a:p>
          <a:p>
            <a:pPr lvl="1">
              <a:lnSpc>
                <a:spcPct val="110000"/>
              </a:lnSpc>
              <a:spcBef>
                <a:spcPts val="600"/>
              </a:spcBef>
            </a:pPr>
            <a:r>
              <a:rPr lang="en-US" sz="3200" dirty="0">
                <a:solidFill>
                  <a:schemeClr val="bg2"/>
                </a:solidFill>
                <a:latin typeface="Franklin Gothic Book" panose="020B0503020102020204" pitchFamily="34" charset="0"/>
              </a:rPr>
              <a:t>An athlete about to compete</a:t>
            </a:r>
          </a:p>
          <a:p>
            <a:pPr>
              <a:lnSpc>
                <a:spcPct val="110000"/>
              </a:lnSpc>
              <a:spcBef>
                <a:spcPts val="600"/>
              </a:spcBef>
            </a:pPr>
            <a:r>
              <a:rPr lang="en-US" sz="3200" dirty="0">
                <a:solidFill>
                  <a:schemeClr val="bg2"/>
                </a:solidFill>
                <a:latin typeface="Franklin Gothic Book" panose="020B0503020102020204" pitchFamily="34" charset="0"/>
              </a:rPr>
              <a:t>The adrenaline rush gets you excited and ready </a:t>
            </a:r>
          </a:p>
          <a:p>
            <a:endParaRPr lang="en-US" sz="2200" dirty="0">
              <a:solidFill>
                <a:schemeClr val="bg2"/>
              </a:solidFill>
              <a:latin typeface="Franklin Gothic Book" panose="020B0503020102020204" pitchFamily="34" charset="0"/>
            </a:endParaRPr>
          </a:p>
          <a:p>
            <a:pPr marL="0" indent="0">
              <a:buNone/>
            </a:pPr>
            <a:endParaRPr lang="en-US" sz="2200" dirty="0">
              <a:solidFill>
                <a:schemeClr val="bg2"/>
              </a:solidFill>
            </a:endParaRPr>
          </a:p>
        </p:txBody>
      </p:sp>
      <p:sp>
        <p:nvSpPr>
          <p:cNvPr id="4" name="Rectangle 3">
            <a:extLst>
              <a:ext uri="{FF2B5EF4-FFF2-40B4-BE49-F238E27FC236}">
                <a16:creationId xmlns:a16="http://schemas.microsoft.com/office/drawing/2014/main" id="{BA625441-7213-4EEA-B96A-EE0BCEE7CE80}"/>
              </a:ext>
            </a:extLst>
          </p:cNvPr>
          <p:cNvSpPr/>
          <p:nvPr/>
        </p:nvSpPr>
        <p:spPr>
          <a:xfrm>
            <a:off x="76202" y="21772"/>
            <a:ext cx="1186543" cy="892629"/>
          </a:xfrm>
          <a:prstGeom prst="rect">
            <a:avLst/>
          </a:prstGeom>
          <a:blipFill dpi="0" rotWithShape="1">
            <a:blip r:embed="rId3">
              <a:extLst>
                <a:ext uri="{28A0092B-C50C-407E-A947-70E740481C1C}">
                  <a14:useLocalDpi xmlns:a14="http://schemas.microsoft.com/office/drawing/2010/main" val="0"/>
                </a:ext>
              </a:extLst>
            </a:blip>
            <a:srcRect/>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3885591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2" end="2"/>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4" end="4"/>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EC4A14-A045-EF46-8073-41B267C05A57}"/>
              </a:ext>
            </a:extLst>
          </p:cNvPr>
          <p:cNvSpPr>
            <a:spLocks noGrp="1"/>
          </p:cNvSpPr>
          <p:nvPr>
            <p:ph type="title"/>
          </p:nvPr>
        </p:nvSpPr>
        <p:spPr>
          <a:xfrm>
            <a:off x="2120345" y="63396"/>
            <a:ext cx="9732985" cy="771491"/>
          </a:xfrm>
        </p:spPr>
        <p:txBody>
          <a:bodyPr>
            <a:normAutofit/>
          </a:bodyPr>
          <a:lstStyle/>
          <a:p>
            <a:r>
              <a:rPr lang="en-US" sz="3600" dirty="0">
                <a:solidFill>
                  <a:schemeClr val="bg2"/>
                </a:solidFill>
              </a:rPr>
              <a:t>Two Parts of the Autonomic Nervous System</a:t>
            </a:r>
          </a:p>
        </p:txBody>
      </p:sp>
      <p:pic>
        <p:nvPicPr>
          <p:cNvPr id="1026" name="Picture 2" descr="Sankofa Wellness Group ">
            <a:extLst>
              <a:ext uri="{FF2B5EF4-FFF2-40B4-BE49-F238E27FC236}">
                <a16:creationId xmlns:a16="http://schemas.microsoft.com/office/drawing/2014/main" id="{6011EDD9-DA81-4D0C-BBF8-232FB870DD1E}"/>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a:stretch/>
        </p:blipFill>
        <p:spPr bwMode="auto">
          <a:xfrm>
            <a:off x="3096698" y="1007165"/>
            <a:ext cx="7113896" cy="5850835"/>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a:extLst>
              <a:ext uri="{FF2B5EF4-FFF2-40B4-BE49-F238E27FC236}">
                <a16:creationId xmlns:a16="http://schemas.microsoft.com/office/drawing/2014/main" id="{0415FF9E-C88D-46CC-BD1E-2897F8E5EDFE}"/>
              </a:ext>
            </a:extLst>
          </p:cNvPr>
          <p:cNvSpPr txBox="1"/>
          <p:nvPr/>
        </p:nvSpPr>
        <p:spPr>
          <a:xfrm>
            <a:off x="2544418" y="734467"/>
            <a:ext cx="3087755" cy="584775"/>
          </a:xfrm>
          <a:prstGeom prst="rect">
            <a:avLst/>
          </a:prstGeom>
          <a:solidFill>
            <a:schemeClr val="tx1"/>
          </a:solidFill>
        </p:spPr>
        <p:txBody>
          <a:bodyPr wrap="square" rtlCol="0">
            <a:spAutoFit/>
          </a:bodyPr>
          <a:lstStyle/>
          <a:p>
            <a:r>
              <a:rPr lang="en-US" sz="3200" b="1" dirty="0">
                <a:solidFill>
                  <a:srgbClr val="17375E"/>
                </a:solidFill>
              </a:rPr>
              <a:t>Parasympathetic</a:t>
            </a:r>
          </a:p>
        </p:txBody>
      </p:sp>
      <p:sp>
        <p:nvSpPr>
          <p:cNvPr id="8" name="Rectangle 7">
            <a:extLst>
              <a:ext uri="{FF2B5EF4-FFF2-40B4-BE49-F238E27FC236}">
                <a16:creationId xmlns:a16="http://schemas.microsoft.com/office/drawing/2014/main" id="{5C5F465F-A21C-4D9F-80C1-AB7E04C55514}"/>
              </a:ext>
            </a:extLst>
          </p:cNvPr>
          <p:cNvSpPr/>
          <p:nvPr/>
        </p:nvSpPr>
        <p:spPr>
          <a:xfrm>
            <a:off x="7697036" y="718766"/>
            <a:ext cx="2299412" cy="584775"/>
          </a:xfrm>
          <a:prstGeom prst="rect">
            <a:avLst/>
          </a:prstGeom>
          <a:solidFill>
            <a:schemeClr val="tx1"/>
          </a:solidFill>
        </p:spPr>
        <p:txBody>
          <a:bodyPr wrap="none">
            <a:spAutoFit/>
          </a:bodyPr>
          <a:lstStyle/>
          <a:p>
            <a:r>
              <a:rPr lang="en-US" sz="3200" b="1" dirty="0">
                <a:solidFill>
                  <a:srgbClr val="17375E"/>
                </a:solidFill>
              </a:rPr>
              <a:t>Sympathetic</a:t>
            </a:r>
            <a:endParaRPr lang="en-US" dirty="0">
              <a:solidFill>
                <a:srgbClr val="17375E"/>
              </a:solidFill>
            </a:endParaRPr>
          </a:p>
        </p:txBody>
      </p:sp>
      <p:sp>
        <p:nvSpPr>
          <p:cNvPr id="6" name="Rectangle 5">
            <a:extLst>
              <a:ext uri="{FF2B5EF4-FFF2-40B4-BE49-F238E27FC236}">
                <a16:creationId xmlns:a16="http://schemas.microsoft.com/office/drawing/2014/main" id="{3812DA6A-6B3C-42CA-BF7C-E58A90C535EC}"/>
              </a:ext>
            </a:extLst>
          </p:cNvPr>
          <p:cNvSpPr/>
          <p:nvPr/>
        </p:nvSpPr>
        <p:spPr>
          <a:xfrm>
            <a:off x="76202" y="21772"/>
            <a:ext cx="1186543" cy="892629"/>
          </a:xfrm>
          <a:prstGeom prst="rect">
            <a:avLst/>
          </a:prstGeom>
          <a:blipFill dpi="0" rotWithShape="1">
            <a:blip r:embed="rId4">
              <a:extLst>
                <a:ext uri="{28A0092B-C50C-407E-A947-70E740481C1C}">
                  <a14:useLocalDpi xmlns:a14="http://schemas.microsoft.com/office/drawing/2010/main" val="0"/>
                </a:ext>
              </a:extLst>
            </a:blip>
            <a:srcRect/>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7137708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5680D5-3802-5A48-8863-D247EC704790}"/>
              </a:ext>
            </a:extLst>
          </p:cNvPr>
          <p:cNvSpPr>
            <a:spLocks noGrp="1"/>
          </p:cNvSpPr>
          <p:nvPr>
            <p:ph type="title"/>
          </p:nvPr>
        </p:nvSpPr>
        <p:spPr>
          <a:xfrm>
            <a:off x="1411521" y="640080"/>
            <a:ext cx="9947348" cy="486193"/>
          </a:xfrm>
        </p:spPr>
        <p:txBody>
          <a:bodyPr anchor="b">
            <a:normAutofit fontScale="90000"/>
          </a:bodyPr>
          <a:lstStyle/>
          <a:p>
            <a:r>
              <a:rPr lang="en-US" sz="5000" dirty="0">
                <a:solidFill>
                  <a:schemeClr val="bg2"/>
                </a:solidFill>
              </a:rPr>
              <a:t>The Sympathetic Nervous System</a:t>
            </a:r>
          </a:p>
        </p:txBody>
      </p:sp>
      <p:sp>
        <p:nvSpPr>
          <p:cNvPr id="3" name="Content Placeholder 2">
            <a:extLst>
              <a:ext uri="{FF2B5EF4-FFF2-40B4-BE49-F238E27FC236}">
                <a16:creationId xmlns:a16="http://schemas.microsoft.com/office/drawing/2014/main" id="{D8B418B1-E008-094F-AC3A-A4DFBF0744C3}"/>
              </a:ext>
            </a:extLst>
          </p:cNvPr>
          <p:cNvSpPr>
            <a:spLocks noGrp="1"/>
          </p:cNvSpPr>
          <p:nvPr>
            <p:ph idx="1"/>
          </p:nvPr>
        </p:nvSpPr>
        <p:spPr>
          <a:xfrm>
            <a:off x="1645102" y="1787863"/>
            <a:ext cx="4722244" cy="4210036"/>
          </a:xfrm>
        </p:spPr>
        <p:txBody>
          <a:bodyPr anchor="t">
            <a:normAutofit lnSpcReduction="10000"/>
          </a:bodyPr>
          <a:lstStyle/>
          <a:p>
            <a:r>
              <a:rPr lang="en-US" sz="2400" b="1" dirty="0">
                <a:solidFill>
                  <a:schemeClr val="bg2"/>
                </a:solidFill>
              </a:rPr>
              <a:t>Most active when we feel stressed, in danger, or on stage</a:t>
            </a:r>
          </a:p>
          <a:p>
            <a:r>
              <a:rPr lang="en-US" sz="2400" b="1" dirty="0">
                <a:solidFill>
                  <a:schemeClr val="bg2"/>
                </a:solidFill>
              </a:rPr>
              <a:t>Also called the “fight or flight” system</a:t>
            </a:r>
          </a:p>
          <a:p>
            <a:r>
              <a:rPr lang="en-US" sz="2400" b="1" dirty="0">
                <a:solidFill>
                  <a:schemeClr val="bg2"/>
                </a:solidFill>
              </a:rPr>
              <a:t>When activated by stress:</a:t>
            </a:r>
          </a:p>
          <a:p>
            <a:pPr lvl="1"/>
            <a:r>
              <a:rPr lang="en-US" b="1" dirty="0">
                <a:solidFill>
                  <a:schemeClr val="bg2"/>
                </a:solidFill>
              </a:rPr>
              <a:t>Pupils expand to let in more light</a:t>
            </a:r>
          </a:p>
          <a:p>
            <a:pPr lvl="1"/>
            <a:r>
              <a:rPr lang="en-US" b="1" dirty="0">
                <a:solidFill>
                  <a:schemeClr val="bg2"/>
                </a:solidFill>
              </a:rPr>
              <a:t>Heart rate increases</a:t>
            </a:r>
          </a:p>
          <a:p>
            <a:pPr lvl="1"/>
            <a:r>
              <a:rPr lang="en-US" b="1" dirty="0">
                <a:solidFill>
                  <a:schemeClr val="bg2"/>
                </a:solidFill>
              </a:rPr>
              <a:t>Skin flushes</a:t>
            </a:r>
          </a:p>
          <a:p>
            <a:pPr lvl="1"/>
            <a:r>
              <a:rPr lang="en-US" b="1" dirty="0">
                <a:solidFill>
                  <a:schemeClr val="bg2"/>
                </a:solidFill>
              </a:rPr>
              <a:t>Digestion slows</a:t>
            </a:r>
          </a:p>
          <a:p>
            <a:pPr lvl="1"/>
            <a:r>
              <a:rPr lang="en-US" b="1" dirty="0">
                <a:solidFill>
                  <a:schemeClr val="bg2"/>
                </a:solidFill>
              </a:rPr>
              <a:t>Sweating increases</a:t>
            </a:r>
          </a:p>
        </p:txBody>
      </p:sp>
      <p:pic>
        <p:nvPicPr>
          <p:cNvPr id="5" name="Picture 4" descr="Timeline&#10;&#10;Description automatically generated">
            <a:extLst>
              <a:ext uri="{FF2B5EF4-FFF2-40B4-BE49-F238E27FC236}">
                <a16:creationId xmlns:a16="http://schemas.microsoft.com/office/drawing/2014/main" id="{D3E2E746-4D2F-FE42-8207-782D469B8894}"/>
              </a:ext>
            </a:extLst>
          </p:cNvPr>
          <p:cNvPicPr>
            <a:picLocks noChangeAspect="1"/>
          </p:cNvPicPr>
          <p:nvPr/>
        </p:nvPicPr>
        <p:blipFill rotWithShape="1">
          <a:blip r:embed="rId3">
            <a:extLst>
              <a:ext uri="{BEBA8EAE-BF5A-486C-A8C5-ECC9F3942E4B}">
                <a14:imgProps xmlns:a14="http://schemas.microsoft.com/office/drawing/2010/main">
                  <a14:imgLayer r:embed="rId4">
                    <a14:imgEffect>
                      <a14:sharpenSoften amount="50000"/>
                    </a14:imgEffect>
                    <a14:imgEffect>
                      <a14:brightnessContrast contrast="-20000"/>
                    </a14:imgEffect>
                  </a14:imgLayer>
                </a14:imgProps>
              </a:ext>
            </a:extLst>
          </a:blip>
          <a:srcRect t="60030"/>
          <a:stretch/>
        </p:blipFill>
        <p:spPr>
          <a:xfrm>
            <a:off x="6229173" y="1427356"/>
            <a:ext cx="5483369" cy="4790564"/>
          </a:xfrm>
          <a:prstGeom prst="rect">
            <a:avLst/>
          </a:prstGeom>
        </p:spPr>
      </p:pic>
      <p:sp>
        <p:nvSpPr>
          <p:cNvPr id="6" name="Rectangle 5">
            <a:extLst>
              <a:ext uri="{FF2B5EF4-FFF2-40B4-BE49-F238E27FC236}">
                <a16:creationId xmlns:a16="http://schemas.microsoft.com/office/drawing/2014/main" id="{51A6605F-3EEB-4127-A987-21C65FAE6A25}"/>
              </a:ext>
            </a:extLst>
          </p:cNvPr>
          <p:cNvSpPr/>
          <p:nvPr/>
        </p:nvSpPr>
        <p:spPr>
          <a:xfrm>
            <a:off x="76202" y="21772"/>
            <a:ext cx="1186543" cy="892629"/>
          </a:xfrm>
          <a:prstGeom prst="rect">
            <a:avLst/>
          </a:prstGeom>
          <a:blipFill dpi="0" rotWithShape="1">
            <a:blip r:embed="rId5">
              <a:extLst>
                <a:ext uri="{28A0092B-C50C-407E-A947-70E740481C1C}">
                  <a14:useLocalDpi xmlns:a14="http://schemas.microsoft.com/office/drawing/2010/main" val="0"/>
                </a:ext>
              </a:extLst>
            </a:blip>
            <a:srcRect/>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33212614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EA0868-C37F-1341-9E77-CD8F766259F1}"/>
              </a:ext>
            </a:extLst>
          </p:cNvPr>
          <p:cNvSpPr>
            <a:spLocks noGrp="1"/>
          </p:cNvSpPr>
          <p:nvPr>
            <p:ph type="title"/>
          </p:nvPr>
        </p:nvSpPr>
        <p:spPr>
          <a:xfrm>
            <a:off x="2047141" y="749388"/>
            <a:ext cx="4818888" cy="1481328"/>
          </a:xfrm>
        </p:spPr>
        <p:txBody>
          <a:bodyPr anchor="b">
            <a:normAutofit/>
          </a:bodyPr>
          <a:lstStyle/>
          <a:p>
            <a:r>
              <a:rPr lang="en-US" sz="3800" dirty="0">
                <a:solidFill>
                  <a:schemeClr val="bg2"/>
                </a:solidFill>
              </a:rPr>
              <a:t>The Parasympathetic Nervous System</a:t>
            </a:r>
          </a:p>
        </p:txBody>
      </p:sp>
      <p:sp>
        <p:nvSpPr>
          <p:cNvPr id="3" name="Content Placeholder 2">
            <a:extLst>
              <a:ext uri="{FF2B5EF4-FFF2-40B4-BE49-F238E27FC236}">
                <a16:creationId xmlns:a16="http://schemas.microsoft.com/office/drawing/2014/main" id="{2C4965FE-94DF-F748-BE66-01D038A008D1}"/>
              </a:ext>
            </a:extLst>
          </p:cNvPr>
          <p:cNvSpPr>
            <a:spLocks noGrp="1"/>
          </p:cNvSpPr>
          <p:nvPr>
            <p:ph idx="1"/>
          </p:nvPr>
        </p:nvSpPr>
        <p:spPr>
          <a:xfrm>
            <a:off x="2047141" y="2614095"/>
            <a:ext cx="4818888" cy="3547872"/>
          </a:xfrm>
        </p:spPr>
        <p:txBody>
          <a:bodyPr anchor="t">
            <a:normAutofit/>
          </a:bodyPr>
          <a:lstStyle/>
          <a:p>
            <a:pPr>
              <a:lnSpc>
                <a:spcPct val="100000"/>
              </a:lnSpc>
            </a:pPr>
            <a:r>
              <a:rPr lang="en-US" sz="2400" b="1" dirty="0">
                <a:solidFill>
                  <a:schemeClr val="bg2"/>
                </a:solidFill>
              </a:rPr>
              <a:t>Helps us rest and digest</a:t>
            </a:r>
          </a:p>
          <a:p>
            <a:pPr>
              <a:lnSpc>
                <a:spcPct val="100000"/>
              </a:lnSpc>
            </a:pPr>
            <a:r>
              <a:rPr lang="en-US" sz="2400" b="1" dirty="0">
                <a:solidFill>
                  <a:schemeClr val="bg2"/>
                </a:solidFill>
              </a:rPr>
              <a:t>After the stressor has passed, our body returns to baseline</a:t>
            </a:r>
          </a:p>
          <a:p>
            <a:pPr lvl="1">
              <a:lnSpc>
                <a:spcPct val="100000"/>
              </a:lnSpc>
              <a:spcBef>
                <a:spcPts val="1200"/>
              </a:spcBef>
            </a:pPr>
            <a:r>
              <a:rPr lang="en-US" b="1" dirty="0">
                <a:solidFill>
                  <a:schemeClr val="bg2"/>
                </a:solidFill>
              </a:rPr>
              <a:t>Heart rate slows down</a:t>
            </a:r>
          </a:p>
          <a:p>
            <a:pPr lvl="1">
              <a:lnSpc>
                <a:spcPct val="100000"/>
              </a:lnSpc>
            </a:pPr>
            <a:r>
              <a:rPr lang="en-US" b="1" dirty="0">
                <a:solidFill>
                  <a:schemeClr val="bg2"/>
                </a:solidFill>
              </a:rPr>
              <a:t>We digest food again</a:t>
            </a:r>
          </a:p>
          <a:p>
            <a:pPr lvl="1">
              <a:lnSpc>
                <a:spcPct val="100000"/>
              </a:lnSpc>
            </a:pPr>
            <a:r>
              <a:rPr lang="en-US" b="1" dirty="0">
                <a:solidFill>
                  <a:schemeClr val="bg2"/>
                </a:solidFill>
              </a:rPr>
              <a:t>Pupils get smaller</a:t>
            </a:r>
          </a:p>
          <a:p>
            <a:pPr>
              <a:lnSpc>
                <a:spcPct val="100000"/>
              </a:lnSpc>
            </a:pPr>
            <a:endParaRPr lang="en-US" sz="2200" b="1" dirty="0">
              <a:solidFill>
                <a:schemeClr val="bg2"/>
              </a:solidFill>
            </a:endParaRPr>
          </a:p>
          <a:p>
            <a:endParaRPr lang="en-US" sz="2200" b="1" dirty="0">
              <a:solidFill>
                <a:schemeClr val="bg2"/>
              </a:solidFill>
            </a:endParaRPr>
          </a:p>
        </p:txBody>
      </p:sp>
      <p:pic>
        <p:nvPicPr>
          <p:cNvPr id="1026" name="Picture 2" descr="Relaxing Clip Art">
            <a:extLst>
              <a:ext uri="{FF2B5EF4-FFF2-40B4-BE49-F238E27FC236}">
                <a16:creationId xmlns:a16="http://schemas.microsoft.com/office/drawing/2014/main" id="{121B800E-0186-47D3-9F12-6B0D4DB3C74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09546" y="4326713"/>
            <a:ext cx="3117928" cy="1832578"/>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Rounded Corners 4">
            <a:extLst>
              <a:ext uri="{FF2B5EF4-FFF2-40B4-BE49-F238E27FC236}">
                <a16:creationId xmlns:a16="http://schemas.microsoft.com/office/drawing/2014/main" id="{B54E39C8-F672-4F90-B61D-9DA073319517}"/>
              </a:ext>
            </a:extLst>
          </p:cNvPr>
          <p:cNvSpPr/>
          <p:nvPr/>
        </p:nvSpPr>
        <p:spPr>
          <a:xfrm>
            <a:off x="7469324" y="989109"/>
            <a:ext cx="3398372" cy="3144644"/>
          </a:xfrm>
          <a:prstGeom prst="roundRect">
            <a:avLst/>
          </a:prstGeom>
          <a:no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a:extLst>
              <a:ext uri="{FF2B5EF4-FFF2-40B4-BE49-F238E27FC236}">
                <a16:creationId xmlns:a16="http://schemas.microsoft.com/office/drawing/2014/main" id="{8A25ABF3-05DE-4F0F-8C92-E9B8EF15D85B}"/>
              </a:ext>
            </a:extLst>
          </p:cNvPr>
          <p:cNvSpPr txBox="1"/>
          <p:nvPr/>
        </p:nvSpPr>
        <p:spPr>
          <a:xfrm>
            <a:off x="7609546" y="1092816"/>
            <a:ext cx="3117928" cy="2893100"/>
          </a:xfrm>
          <a:prstGeom prst="rect">
            <a:avLst/>
          </a:prstGeom>
          <a:noFill/>
        </p:spPr>
        <p:txBody>
          <a:bodyPr wrap="square" rtlCol="0">
            <a:spAutoFit/>
          </a:bodyPr>
          <a:lstStyle/>
          <a:p>
            <a:pPr algn="ctr"/>
            <a:r>
              <a:rPr lang="en-US" sz="2000" b="1" i="1" dirty="0">
                <a:solidFill>
                  <a:schemeClr val="bg1"/>
                </a:solidFill>
              </a:rPr>
              <a:t>The Rest &amp; Digest Response</a:t>
            </a:r>
          </a:p>
          <a:p>
            <a:pPr marL="166688" indent="-166688">
              <a:buFont typeface="Arial" panose="020B0604020202020204" pitchFamily="34" charset="0"/>
              <a:buChar char="•"/>
            </a:pPr>
            <a:r>
              <a:rPr lang="en-US" dirty="0">
                <a:solidFill>
                  <a:schemeClr val="bg1"/>
                </a:solidFill>
              </a:rPr>
              <a:t>After the stressful event has passed, all activated body systems slow down again.</a:t>
            </a:r>
          </a:p>
          <a:p>
            <a:pPr marL="166688" indent="-166688">
              <a:buFont typeface="Arial" panose="020B0604020202020204" pitchFamily="34" charset="0"/>
              <a:buChar char="•"/>
            </a:pPr>
            <a:r>
              <a:rPr lang="en-US" dirty="0">
                <a:solidFill>
                  <a:schemeClr val="bg1"/>
                </a:solidFill>
              </a:rPr>
              <a:t>Heart rate and breathing rate </a:t>
            </a:r>
            <a:r>
              <a:rPr lang="en-US" b="1" dirty="0">
                <a:solidFill>
                  <a:schemeClr val="bg1"/>
                </a:solidFill>
              </a:rPr>
              <a:t>decrease</a:t>
            </a:r>
            <a:r>
              <a:rPr lang="en-US" dirty="0">
                <a:solidFill>
                  <a:schemeClr val="bg1"/>
                </a:solidFill>
              </a:rPr>
              <a:t>.</a:t>
            </a:r>
            <a:endParaRPr lang="en-US" b="1" dirty="0">
              <a:solidFill>
                <a:schemeClr val="bg1"/>
              </a:solidFill>
            </a:endParaRPr>
          </a:p>
          <a:p>
            <a:pPr marL="166688" indent="-166688">
              <a:buFont typeface="Arial" panose="020B0604020202020204" pitchFamily="34" charset="0"/>
              <a:buChar char="•"/>
            </a:pPr>
            <a:r>
              <a:rPr lang="en-US" dirty="0">
                <a:solidFill>
                  <a:schemeClr val="bg1"/>
                </a:solidFill>
              </a:rPr>
              <a:t>Pupils </a:t>
            </a:r>
            <a:r>
              <a:rPr lang="en-US" b="1" dirty="0">
                <a:solidFill>
                  <a:schemeClr val="bg1"/>
                </a:solidFill>
              </a:rPr>
              <a:t>constrict</a:t>
            </a:r>
            <a:r>
              <a:rPr lang="en-US" dirty="0">
                <a:solidFill>
                  <a:schemeClr val="bg1"/>
                </a:solidFill>
              </a:rPr>
              <a:t>.</a:t>
            </a:r>
          </a:p>
          <a:p>
            <a:pPr marL="166688" indent="-166688">
              <a:buFont typeface="Arial" panose="020B0604020202020204" pitchFamily="34" charset="0"/>
              <a:buChar char="•"/>
            </a:pPr>
            <a:r>
              <a:rPr lang="en-US" dirty="0">
                <a:solidFill>
                  <a:schemeClr val="bg1"/>
                </a:solidFill>
              </a:rPr>
              <a:t>Digestion </a:t>
            </a:r>
            <a:r>
              <a:rPr lang="en-US" b="1" dirty="0">
                <a:solidFill>
                  <a:schemeClr val="bg1"/>
                </a:solidFill>
              </a:rPr>
              <a:t>resumes</a:t>
            </a:r>
            <a:r>
              <a:rPr lang="en-US" dirty="0">
                <a:solidFill>
                  <a:schemeClr val="bg1"/>
                </a:solidFill>
              </a:rPr>
              <a:t>.</a:t>
            </a:r>
            <a:endParaRPr lang="en-US" b="1" dirty="0">
              <a:solidFill>
                <a:schemeClr val="bg1"/>
              </a:solidFill>
            </a:endParaRPr>
          </a:p>
          <a:p>
            <a:pPr marL="166688" indent="-166688">
              <a:buFont typeface="Arial" panose="020B0604020202020204" pitchFamily="34" charset="0"/>
              <a:buChar char="•"/>
            </a:pPr>
            <a:r>
              <a:rPr lang="en-US" b="1" dirty="0">
                <a:solidFill>
                  <a:schemeClr val="bg1"/>
                </a:solidFill>
              </a:rPr>
              <a:t>Calmness </a:t>
            </a:r>
            <a:r>
              <a:rPr lang="en-US" dirty="0">
                <a:solidFill>
                  <a:schemeClr val="bg1"/>
                </a:solidFill>
              </a:rPr>
              <a:t>and broader </a:t>
            </a:r>
            <a:r>
              <a:rPr lang="en-US" b="1" dirty="0">
                <a:solidFill>
                  <a:schemeClr val="bg1"/>
                </a:solidFill>
              </a:rPr>
              <a:t>focus</a:t>
            </a:r>
            <a:r>
              <a:rPr lang="en-US" dirty="0">
                <a:solidFill>
                  <a:schemeClr val="bg1"/>
                </a:solidFill>
              </a:rPr>
              <a:t> return.</a:t>
            </a:r>
          </a:p>
        </p:txBody>
      </p:sp>
      <p:sp>
        <p:nvSpPr>
          <p:cNvPr id="7" name="Rectangle 6">
            <a:extLst>
              <a:ext uri="{FF2B5EF4-FFF2-40B4-BE49-F238E27FC236}">
                <a16:creationId xmlns:a16="http://schemas.microsoft.com/office/drawing/2014/main" id="{0A69E6A5-E81D-4856-9698-28CA1E9D3255}"/>
              </a:ext>
            </a:extLst>
          </p:cNvPr>
          <p:cNvSpPr/>
          <p:nvPr/>
        </p:nvSpPr>
        <p:spPr>
          <a:xfrm>
            <a:off x="76202" y="21772"/>
            <a:ext cx="1186543" cy="892629"/>
          </a:xfrm>
          <a:prstGeom prst="rect">
            <a:avLst/>
          </a:prstGeom>
          <a:blipFill dpi="0" rotWithShape="1">
            <a:blip r:embed="rId4">
              <a:extLst>
                <a:ext uri="{28A0092B-C50C-407E-A947-70E740481C1C}">
                  <a14:useLocalDpi xmlns:a14="http://schemas.microsoft.com/office/drawing/2010/main" val="0"/>
                </a:ext>
              </a:extLst>
            </a:blip>
            <a:srcRect/>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180125522"/>
      </p:ext>
    </p:extLst>
  </p:cSld>
  <p:clrMapOvr>
    <a:masterClrMapping/>
  </p:clrMapOvr>
</p:sld>
</file>

<file path=ppt/theme/theme1.xml><?xml version="1.0" encoding="utf-8"?>
<a:theme xmlns:a="http://schemas.openxmlformats.org/drawingml/2006/main" name="1_Office Theme">
  <a:themeElements>
    <a:clrScheme name="Office 2007-2010">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F46216B-77A9-411A-B9D3-5023FCB70208}"/>
    </a:ext>
  </a:extLst>
</a:theme>
</file>

<file path=ppt/theme/theme2.xml><?xml version="1.0" encoding="utf-8"?>
<a:theme xmlns:a="http://schemas.openxmlformats.org/drawingml/2006/main" name="Office Theme">
  <a:themeElements>
    <a:clrScheme name="Office 2007-2010">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F46216B-77A9-411A-B9D3-5023FCB70208}"/>
    </a:ext>
  </a:extLst>
</a:theme>
</file>

<file path=ppt/theme/theme3.xml><?xml version="1.0" encoding="utf-8"?>
<a:theme xmlns:a="http://schemas.openxmlformats.org/drawingml/2006/main" name="3_Office Theme">
  <a:themeElements>
    <a:clrScheme name="Office 2007-2010">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4S PPT TEMPLATE [Read-Only]" id="{60A438E0-61AD-4E3E-9C0B-8F4A4E235802}" vid="{9B01FE13-E9A2-4871-AFE6-C39215EF07EE}"/>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_activity xmlns="be940414-f5a2-4509-bc4b-9b97993b9bc1"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1FD24056D5EF7449846567EA6E67CD79" ma:contentTypeVersion="16" ma:contentTypeDescription="Create a new document." ma:contentTypeScope="" ma:versionID="7326ac517be8e5e26a4a3d483af83196">
  <xsd:schema xmlns:xsd="http://www.w3.org/2001/XMLSchema" xmlns:xs="http://www.w3.org/2001/XMLSchema" xmlns:p="http://schemas.microsoft.com/office/2006/metadata/properties" xmlns:ns3="d39049c8-5642-4c67-b9b8-6999510f2293" xmlns:ns4="be940414-f5a2-4509-bc4b-9b97993b9bc1" targetNamespace="http://schemas.microsoft.com/office/2006/metadata/properties" ma:root="true" ma:fieldsID="056065a63192b2e4dfa74afa920a9432" ns3:_="" ns4:_="">
    <xsd:import namespace="d39049c8-5642-4c67-b9b8-6999510f2293"/>
    <xsd:import namespace="be940414-f5a2-4509-bc4b-9b97993b9bc1"/>
    <xsd:element name="properties">
      <xsd:complexType>
        <xsd:sequence>
          <xsd:element name="documentManagement">
            <xsd:complexType>
              <xsd:all>
                <xsd:element ref="ns3:SharedWithUsers" minOccurs="0"/>
                <xsd:element ref="ns3:SharedWithDetails" minOccurs="0"/>
                <xsd:element ref="ns3:SharingHintHash" minOccurs="0"/>
                <xsd:element ref="ns4:MediaServiceMetadata" minOccurs="0"/>
                <xsd:element ref="ns4:MediaServiceFastMetadata" minOccurs="0"/>
                <xsd:element ref="ns4:MediaServiceAutoTags" minOccurs="0"/>
                <xsd:element ref="ns4:MediaServiceOCR" minOccurs="0"/>
                <xsd:element ref="ns4:MediaServiceDateTaken" minOccurs="0"/>
                <xsd:element ref="ns4:MediaServiceGenerationTime" minOccurs="0"/>
                <xsd:element ref="ns4:MediaServiceEventHashCode" minOccurs="0"/>
                <xsd:element ref="ns4:MediaServiceAutoKeyPoints" minOccurs="0"/>
                <xsd:element ref="ns4:MediaServiceKeyPoints" minOccurs="0"/>
                <xsd:element ref="ns4:MediaServiceLocation" minOccurs="0"/>
                <xsd:element ref="ns4:MediaLengthInSeconds" minOccurs="0"/>
                <xsd:element ref="ns4:_activity" minOccurs="0"/>
                <xsd:element ref="ns4: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d39049c8-5642-4c67-b9b8-6999510f2293" elementFormDefault="qualified">
    <xsd:import namespace="http://schemas.microsoft.com/office/2006/documentManagement/types"/>
    <xsd:import namespace="http://schemas.microsoft.com/office/infopath/2007/PartnerControls"/>
    <xsd:element name="SharedWithUsers" ma:index="8"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description="" ma:internalName="SharedWithDetails" ma:readOnly="true">
      <xsd:simpleType>
        <xsd:restriction base="dms:Note">
          <xsd:maxLength value="255"/>
        </xsd:restriction>
      </xsd:simpleType>
    </xsd:element>
    <xsd:element name="SharingHintHash" ma:index="10" nillable="true" ma:displayName="Sharing Hint Hash" ma:description="" ma:hidden="true" ma:internalName="SharingHintHash"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be940414-f5a2-4509-bc4b-9b97993b9bc1" elementFormDefault="qualified">
    <xsd:import namespace="http://schemas.microsoft.com/office/2006/documentManagement/types"/>
    <xsd:import namespace="http://schemas.microsoft.com/office/infopath/2007/PartnerControls"/>
    <xsd:element name="MediaServiceMetadata" ma:index="11" nillable="true" ma:displayName="MediaServiceMetadata" ma:hidden="true" ma:internalName="MediaServiceMetadata" ma:readOnly="true">
      <xsd:simpleType>
        <xsd:restriction base="dms:Note"/>
      </xsd:simpleType>
    </xsd:element>
    <xsd:element name="MediaServiceFastMetadata" ma:index="12" nillable="true" ma:displayName="MediaServiceFastMetadata" ma:hidden="true" ma:internalName="MediaServiceFastMetadata" ma:readOnly="true">
      <xsd:simpleType>
        <xsd:restriction base="dms:Note"/>
      </xsd:simpleType>
    </xsd:element>
    <xsd:element name="MediaServiceAutoTags" ma:index="13" nillable="true" ma:displayName="MediaServiceAutoTags" ma:internalName="MediaServiceAutoTags" ma:readOnly="true">
      <xsd:simpleType>
        <xsd:restriction base="dms:Text"/>
      </xsd:simpleType>
    </xsd:element>
    <xsd:element name="MediaServiceOCR" ma:index="14" nillable="true" ma:displayName="MediaServiceOCR" ma:internalName="MediaServiceOCR" ma:readOnly="true">
      <xsd:simpleType>
        <xsd:restriction base="dms:Note">
          <xsd:maxLength value="255"/>
        </xsd:restriction>
      </xsd:simpleType>
    </xsd:element>
    <xsd:element name="MediaServiceDateTaken" ma:index="15" nillable="true" ma:displayName="MediaServiceDateTaken" ma:hidden="true" ma:internalName="MediaServiceDateTaken" ma:readOnly="true">
      <xsd:simpleType>
        <xsd:restriction base="dms:Text"/>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element name="MediaServiceLocation" ma:index="20" nillable="true" ma:displayName="Location" ma:internalName="MediaServiceLocation" ma:readOnly="true">
      <xsd:simpleType>
        <xsd:restriction base="dms:Text"/>
      </xsd:simpleType>
    </xsd:element>
    <xsd:element name="MediaLengthInSeconds" ma:index="21" nillable="true" ma:displayName="Length (seconds)" ma:internalName="MediaLengthInSeconds" ma:readOnly="true">
      <xsd:simpleType>
        <xsd:restriction base="dms:Unknown"/>
      </xsd:simpleType>
    </xsd:element>
    <xsd:element name="_activity" ma:index="22" nillable="true" ma:displayName="_activity" ma:hidden="true" ma:internalName="_activity">
      <xsd:simpleType>
        <xsd:restriction base="dms:Note"/>
      </xsd:simpleType>
    </xsd:element>
    <xsd:element name="MediaServiceObjectDetectorVersions" ma:index="23" nillable="true" ma:displayName="MediaServiceObjectDetectorVersions" ma:description="" ma:hidden="true" ma:indexed="true" ma:internalName="MediaServiceObjectDetectorVersions"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277BCF47-FB5D-49FF-9178-10CDE47A720E}">
  <ds:schemaRefs>
    <ds:schemaRef ds:uri="http://purl.org/dc/dcmitype/"/>
    <ds:schemaRef ds:uri="http://schemas.microsoft.com/office/2006/documentManagement/types"/>
    <ds:schemaRef ds:uri="http://www.w3.org/XML/1998/namespace"/>
    <ds:schemaRef ds:uri="http://purl.org/dc/elements/1.1/"/>
    <ds:schemaRef ds:uri="http://schemas.microsoft.com/office/2006/metadata/properties"/>
    <ds:schemaRef ds:uri="d39049c8-5642-4c67-b9b8-6999510f2293"/>
    <ds:schemaRef ds:uri="http://schemas.openxmlformats.org/package/2006/metadata/core-properties"/>
    <ds:schemaRef ds:uri="http://schemas.microsoft.com/office/infopath/2007/PartnerControls"/>
    <ds:schemaRef ds:uri="be940414-f5a2-4509-bc4b-9b97993b9bc1"/>
    <ds:schemaRef ds:uri="http://purl.org/dc/terms/"/>
  </ds:schemaRefs>
</ds:datastoreItem>
</file>

<file path=customXml/itemProps2.xml><?xml version="1.0" encoding="utf-8"?>
<ds:datastoreItem xmlns:ds="http://schemas.openxmlformats.org/officeDocument/2006/customXml" ds:itemID="{6349AF00-53FA-4895-B69F-083098867415}">
  <ds:schemaRefs>
    <ds:schemaRef ds:uri="http://schemas.microsoft.com/sharepoint/v3/contenttype/forms"/>
  </ds:schemaRefs>
</ds:datastoreItem>
</file>

<file path=customXml/itemProps3.xml><?xml version="1.0" encoding="utf-8"?>
<ds:datastoreItem xmlns:ds="http://schemas.openxmlformats.org/officeDocument/2006/customXml" ds:itemID="{A8698204-4332-4628-BD0F-89EAC29C820C}">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d39049c8-5642-4c67-b9b8-6999510f2293"/>
    <ds:schemaRef ds:uri="be940414-f5a2-4509-bc4b-9b97993b9bc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
  <TotalTime>6612</TotalTime>
  <Words>1503</Words>
  <Application>Microsoft Office PowerPoint</Application>
  <PresentationFormat>Widescreen</PresentationFormat>
  <Paragraphs>178</Paragraphs>
  <Slides>21</Slides>
  <Notes>21</Notes>
  <HiddenSlides>0</HiddenSlides>
  <MMClips>0</MMClips>
  <ScaleCrop>false</ScaleCrop>
  <HeadingPairs>
    <vt:vector size="6" baseType="variant">
      <vt:variant>
        <vt:lpstr>Fonts Used</vt:lpstr>
      </vt:variant>
      <vt:variant>
        <vt:i4>6</vt:i4>
      </vt:variant>
      <vt:variant>
        <vt:lpstr>Theme</vt:lpstr>
      </vt:variant>
      <vt:variant>
        <vt:i4>3</vt:i4>
      </vt:variant>
      <vt:variant>
        <vt:lpstr>Slide Titles</vt:lpstr>
      </vt:variant>
      <vt:variant>
        <vt:i4>21</vt:i4>
      </vt:variant>
    </vt:vector>
  </HeadingPairs>
  <TitlesOfParts>
    <vt:vector size="30" baseType="lpstr">
      <vt:lpstr>Arial</vt:lpstr>
      <vt:lpstr>Berlin Sans FB</vt:lpstr>
      <vt:lpstr>Berlin Sans FB Demi</vt:lpstr>
      <vt:lpstr>Calibri</vt:lpstr>
      <vt:lpstr>Calibri Light</vt:lpstr>
      <vt:lpstr>Franklin Gothic Book</vt:lpstr>
      <vt:lpstr>1_Office Theme</vt:lpstr>
      <vt:lpstr>Office Theme</vt:lpstr>
      <vt:lpstr>3_Office Theme</vt:lpstr>
      <vt:lpstr>PowerPoint Presentation</vt:lpstr>
      <vt:lpstr>Confronting Challenges</vt:lpstr>
      <vt:lpstr>Lesson Dedication</vt:lpstr>
      <vt:lpstr>Agenda</vt:lpstr>
      <vt:lpstr>Stress and the Body</vt:lpstr>
      <vt:lpstr>Is Stress Bad?</vt:lpstr>
      <vt:lpstr>Two Parts of the Autonomic Nervous System</vt:lpstr>
      <vt:lpstr>The Sympathetic Nervous System</vt:lpstr>
      <vt:lpstr>The Parasympathetic Nervous System</vt:lpstr>
      <vt:lpstr>Other Symptoms of Stress</vt:lpstr>
      <vt:lpstr>Identifying Our Own Symptoms</vt:lpstr>
      <vt:lpstr>Examples of Different Kinds of Symptoms</vt:lpstr>
      <vt:lpstr>Physical Symptoms</vt:lpstr>
      <vt:lpstr>Emotional Symptoms</vt:lpstr>
      <vt:lpstr>Behavioral Symptoms</vt:lpstr>
      <vt:lpstr>Mental Symptoms</vt:lpstr>
      <vt:lpstr>Spotting Signs</vt:lpstr>
      <vt:lpstr>What Causes Stress? </vt:lpstr>
      <vt:lpstr>How Can We Help?</vt:lpstr>
      <vt:lpstr>Closure – Exit Ticket</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Intro to Unit 2: Dealing with Stress</dc:title>
  <dc:creator>Jodi Miller</dc:creator>
  <cp:lastModifiedBy>Gregg</cp:lastModifiedBy>
  <cp:revision>78</cp:revision>
  <cp:lastPrinted>2023-01-06T19:03:50Z</cp:lastPrinted>
  <dcterms:created xsi:type="dcterms:W3CDTF">2021-03-03T18:40:02Z</dcterms:created>
  <dcterms:modified xsi:type="dcterms:W3CDTF">2025-05-27T17:16:42Z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0x0101001FD24056D5EF7449846567EA6E67CD79</vt:lpwstr>
  </property>
</Properties>
</file>