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4"/>
    <p:sldMasterId id="2147483702" r:id="rId5"/>
    <p:sldMasterId id="2147483714" r:id="rId6"/>
  </p:sldMasterIdLst>
  <p:notesMasterIdLst>
    <p:notesMasterId r:id="rId23"/>
  </p:notesMasterIdLst>
  <p:sldIdLst>
    <p:sldId id="273" r:id="rId7"/>
    <p:sldId id="277" r:id="rId8"/>
    <p:sldId id="256" r:id="rId9"/>
    <p:sldId id="260" r:id="rId10"/>
    <p:sldId id="258" r:id="rId11"/>
    <p:sldId id="275" r:id="rId12"/>
    <p:sldId id="261" r:id="rId13"/>
    <p:sldId id="263" r:id="rId14"/>
    <p:sldId id="264" r:id="rId15"/>
    <p:sldId id="265" r:id="rId16"/>
    <p:sldId id="266" r:id="rId17"/>
    <p:sldId id="267" r:id="rId18"/>
    <p:sldId id="268" r:id="rId19"/>
    <p:sldId id="269" r:id="rId20"/>
    <p:sldId id="271"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icker@geoacademies.org" userId="S::urn:spo:guest#dwicker@geoacademies.org::" providerId="AD" clId="Web-{9119CE0F-3C9F-5008-C11F-9C85447BE063}"/>
    <pc:docChg chg="sldOrd">
      <pc:chgData name="dwicker@geoacademies.org" userId="S::urn:spo:guest#dwicker@geoacademies.org::" providerId="AD" clId="Web-{9119CE0F-3C9F-5008-C11F-9C85447BE063}" dt="2023-09-07T15:43:14.214" v="0"/>
      <pc:docMkLst>
        <pc:docMk/>
      </pc:docMkLst>
      <pc:sldChg chg="ord">
        <pc:chgData name="dwicker@geoacademies.org" userId="S::urn:spo:guest#dwicker@geoacademies.org::" providerId="AD" clId="Web-{9119CE0F-3C9F-5008-C11F-9C85447BE063}" dt="2023-09-07T15:43:14.214" v="0"/>
        <pc:sldMkLst>
          <pc:docMk/>
          <pc:sldMk cId="2091026285"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9CCF2-5671-4878-B196-B5FCB956D910}"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2CC19-7E8C-4DF9-82A0-BDF5BDAF9C41}" type="slidenum">
              <a:rPr lang="en-US" smtClean="0"/>
              <a:t>‹#›</a:t>
            </a:fld>
            <a:endParaRPr lang="en-US"/>
          </a:p>
        </p:txBody>
      </p:sp>
    </p:spTree>
    <p:extLst>
      <p:ext uri="{BB962C8B-B14F-4D97-AF65-F5344CB8AC3E}">
        <p14:creationId xmlns:p14="http://schemas.microsoft.com/office/powerpoint/2010/main" val="401034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asiandevelopmentbank/842649496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xhere.com/en/photo/163067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topia.org/article/daily-ritual-builds-trust-and-community-among-stude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fr-FR" sz="1200" u="sng" kern="1200" dirty="0">
                <a:solidFill>
                  <a:schemeClr val="tx1"/>
                </a:solidFill>
                <a:effectLst/>
                <a:latin typeface="+mn-lt"/>
                <a:ea typeface="+mn-ea"/>
                <a:cs typeface="+mn-cs"/>
                <a:hlinkClick r:id="rId3"/>
              </a:rPr>
              <a:t>https://www.flickr.com/photos/asiandevelopmentbank/8426494962</a:t>
            </a:r>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baseline="0" dirty="0">
                <a:solidFill>
                  <a:schemeClr val="tx1"/>
                </a:solidFill>
                <a:latin typeface="+mn-lt"/>
                <a:ea typeface="+mn-ea"/>
                <a:cs typeface="+mn-cs"/>
              </a:rPr>
              <a:t>Introduce the idea that “you are the author of your life story,” and the</a:t>
            </a:r>
          </a:p>
          <a:p>
            <a:r>
              <a:rPr lang="en-US" sz="1200" b="0" i="0" u="none" strike="noStrike" kern="1200" baseline="0" dirty="0">
                <a:solidFill>
                  <a:schemeClr val="tx1"/>
                </a:solidFill>
                <a:latin typeface="+mn-lt"/>
                <a:ea typeface="+mn-ea"/>
                <a:cs typeface="+mn-cs"/>
              </a:rPr>
              <a:t>importance of reflecting on your personality, interests, talents, skills, values, and</a:t>
            </a:r>
          </a:p>
          <a:p>
            <a:r>
              <a:rPr lang="en-US" sz="1200" b="0" i="0" u="none" strike="noStrike" kern="1200" baseline="0" dirty="0">
                <a:solidFill>
                  <a:schemeClr val="tx1"/>
                </a:solidFill>
                <a:latin typeface="+mn-lt"/>
                <a:ea typeface="+mn-ea"/>
                <a:cs typeface="+mn-cs"/>
              </a:rPr>
              <a:t>goals as you think about your future</a:t>
            </a:r>
            <a:endParaRPr lang="en-US" dirty="0"/>
          </a:p>
          <a:p>
            <a:r>
              <a:rPr lang="en-US" dirty="0"/>
              <a:t>Creative commons  Star https://pixabay.com/vectors/star-fractal-gold-shiny-metallic-2858923/</a:t>
            </a:r>
          </a:p>
        </p:txBody>
      </p:sp>
      <p:sp>
        <p:nvSpPr>
          <p:cNvPr id="4" name="Slide Number Placeholder 3"/>
          <p:cNvSpPr>
            <a:spLocks noGrp="1"/>
          </p:cNvSpPr>
          <p:nvPr>
            <p:ph type="sldNum" sz="quarter" idx="5"/>
          </p:nvPr>
        </p:nvSpPr>
        <p:spPr/>
        <p:txBody>
          <a:bodyPr/>
          <a:lstStyle/>
          <a:p>
            <a:fld id="{3532CC19-7E8C-4DF9-82A0-BDF5BDAF9C41}" type="slidenum">
              <a:rPr lang="en-US" smtClean="0"/>
              <a:t>10</a:t>
            </a:fld>
            <a:endParaRPr lang="en-US"/>
          </a:p>
        </p:txBody>
      </p:sp>
    </p:spTree>
    <p:extLst>
      <p:ext uri="{BB962C8B-B14F-4D97-AF65-F5344CB8AC3E}">
        <p14:creationId xmlns:p14="http://schemas.microsoft.com/office/powerpoint/2010/main" val="198451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class into pairs and pass out the short text “Starring Role in Your Life Story.”  Explain that they should alternate reading the paragraphs together.  Bring class back together when most pairs have finished.</a:t>
            </a:r>
          </a:p>
          <a:p>
            <a:endParaRPr lang="en-US" dirty="0"/>
          </a:p>
          <a:p>
            <a:endParaRPr lang="en-US" dirty="0"/>
          </a:p>
          <a:p>
            <a:r>
              <a:rPr lang="en-US" dirty="0"/>
              <a:t>PPT’s “Insert online pictures” says this image is a CC license, but I can’t find the source.</a:t>
            </a:r>
          </a:p>
        </p:txBody>
      </p:sp>
      <p:sp>
        <p:nvSpPr>
          <p:cNvPr id="4" name="Slide Number Placeholder 3"/>
          <p:cNvSpPr>
            <a:spLocks noGrp="1"/>
          </p:cNvSpPr>
          <p:nvPr>
            <p:ph type="sldNum" sz="quarter" idx="5"/>
          </p:nvPr>
        </p:nvSpPr>
        <p:spPr/>
        <p:txBody>
          <a:bodyPr/>
          <a:lstStyle/>
          <a:p>
            <a:fld id="{3532CC19-7E8C-4DF9-82A0-BDF5BDAF9C41}" type="slidenum">
              <a:rPr lang="en-US" smtClean="0"/>
              <a:t>12</a:t>
            </a:fld>
            <a:endParaRPr lang="en-US"/>
          </a:p>
        </p:txBody>
      </p:sp>
    </p:spTree>
    <p:extLst>
      <p:ext uri="{BB962C8B-B14F-4D97-AF65-F5344CB8AC3E}">
        <p14:creationId xmlns:p14="http://schemas.microsoft.com/office/powerpoint/2010/main" val="323667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the student reflection sheet and circulate as students work independently to complete it.</a:t>
            </a:r>
          </a:p>
          <a:p>
            <a:r>
              <a:rPr lang="en-US" dirty="0"/>
              <a:t>Image CC public domain </a:t>
            </a:r>
            <a:r>
              <a:rPr lang="en-US" sz="1200" u="sng" kern="1200" dirty="0">
                <a:solidFill>
                  <a:schemeClr val="tx1"/>
                </a:solidFill>
                <a:effectLst/>
                <a:latin typeface="+mn-lt"/>
                <a:ea typeface="+mn-ea"/>
                <a:cs typeface="+mn-cs"/>
                <a:hlinkClick r:id="rId3"/>
              </a:rPr>
              <a:t>https://pxhere.com/en/photo/1630674</a:t>
            </a:r>
            <a:endParaRPr lang="en-US" dirty="0"/>
          </a:p>
        </p:txBody>
      </p:sp>
      <p:sp>
        <p:nvSpPr>
          <p:cNvPr id="4" name="Slide Number Placeholder 3"/>
          <p:cNvSpPr>
            <a:spLocks noGrp="1"/>
          </p:cNvSpPr>
          <p:nvPr>
            <p:ph type="sldNum" sz="quarter" idx="5"/>
          </p:nvPr>
        </p:nvSpPr>
        <p:spPr/>
        <p:txBody>
          <a:bodyPr/>
          <a:lstStyle/>
          <a:p>
            <a:fld id="{3532CC19-7E8C-4DF9-82A0-BDF5BDAF9C41}" type="slidenum">
              <a:rPr lang="en-US" smtClean="0"/>
              <a:t>13</a:t>
            </a:fld>
            <a:endParaRPr lang="en-US"/>
          </a:p>
        </p:txBody>
      </p:sp>
    </p:spTree>
    <p:extLst>
      <p:ext uri="{BB962C8B-B14F-4D97-AF65-F5344CB8AC3E}">
        <p14:creationId xmlns:p14="http://schemas.microsoft.com/office/powerpoint/2010/main" val="277647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baseline="0" dirty="0">
                <a:solidFill>
                  <a:schemeClr val="tx1"/>
                </a:solidFill>
                <a:latin typeface="+mn-lt"/>
                <a:ea typeface="+mn-ea"/>
                <a:cs typeface="+mn-cs"/>
              </a:rPr>
              <a:t>Students share what they have written in this</a:t>
            </a:r>
          </a:p>
          <a:p>
            <a:r>
              <a:rPr lang="en-US" sz="1200" b="0" i="0" u="none" strike="noStrike" kern="1200" baseline="0" dirty="0">
                <a:solidFill>
                  <a:schemeClr val="tx1"/>
                </a:solidFill>
                <a:latin typeface="+mn-lt"/>
                <a:ea typeface="+mn-ea"/>
                <a:cs typeface="+mn-cs"/>
              </a:rPr>
              <a:t>brainstorming sheet and the Do Now sheet (“A Few Fast Facts”)</a:t>
            </a:r>
          </a:p>
          <a:p>
            <a:r>
              <a:rPr lang="en-US" sz="1200" b="0" i="0" u="none" strike="noStrike" kern="1200" baseline="0" dirty="0">
                <a:solidFill>
                  <a:schemeClr val="tx1"/>
                </a:solidFill>
                <a:latin typeface="+mn-lt"/>
                <a:ea typeface="+mn-ea"/>
                <a:cs typeface="+mn-cs"/>
              </a:rPr>
              <a:t>with a partner or small group.</a:t>
            </a:r>
            <a:endParaRPr lang="en-US" dirty="0"/>
          </a:p>
          <a:p>
            <a:r>
              <a:rPr lang="en-US" dirty="0"/>
              <a:t>Sitting by Marian Elisa </a:t>
            </a:r>
            <a:r>
              <a:rPr lang="en-US" dirty="0" err="1"/>
              <a:t>Torrealba</a:t>
            </a:r>
            <a:r>
              <a:rPr lang="en-US" dirty="0"/>
              <a:t> Medina from the Noun Project https://thenounproject.com/search/?q=seated+figure&amp;i=161448</a:t>
            </a:r>
          </a:p>
        </p:txBody>
      </p:sp>
      <p:sp>
        <p:nvSpPr>
          <p:cNvPr id="4" name="Slide Number Placeholder 3"/>
          <p:cNvSpPr>
            <a:spLocks noGrp="1"/>
          </p:cNvSpPr>
          <p:nvPr>
            <p:ph type="sldNum" sz="quarter" idx="5"/>
          </p:nvPr>
        </p:nvSpPr>
        <p:spPr/>
        <p:txBody>
          <a:bodyPr/>
          <a:lstStyle/>
          <a:p>
            <a:fld id="{3532CC19-7E8C-4DF9-82A0-BDF5BDAF9C41}" type="slidenum">
              <a:rPr lang="en-US" smtClean="0"/>
              <a:t>14</a:t>
            </a:fld>
            <a:endParaRPr lang="en-US"/>
          </a:p>
        </p:txBody>
      </p:sp>
    </p:spTree>
    <p:extLst>
      <p:ext uri="{BB962C8B-B14F-4D97-AF65-F5344CB8AC3E}">
        <p14:creationId xmlns:p14="http://schemas.microsoft.com/office/powerpoint/2010/main" val="3045543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baseline="0" dirty="0">
                <a:solidFill>
                  <a:schemeClr val="tx1"/>
                </a:solidFill>
                <a:latin typeface="+mn-lt"/>
                <a:ea typeface="+mn-ea"/>
                <a:cs typeface="+mn-cs"/>
              </a:rPr>
              <a:t>Tell students they will use their brainstorming activities from today to</a:t>
            </a:r>
          </a:p>
          <a:p>
            <a:r>
              <a:rPr lang="en-US" sz="1200" b="0" i="0" u="none" strike="noStrike" kern="1200" baseline="0">
                <a:solidFill>
                  <a:schemeClr val="tx1"/>
                </a:solidFill>
                <a:latin typeface="+mn-lt"/>
                <a:ea typeface="+mn-ea"/>
                <a:cs typeface="+mn-cs"/>
              </a:rPr>
              <a:t>express their identity creatively in the next lesson.</a:t>
            </a:r>
            <a:endParaRPr lang="en-US"/>
          </a:p>
          <a:p>
            <a:r>
              <a:rPr lang="en-US" dirty="0"/>
              <a:t>http://clipart-library.com/clipart/1733208.htm</a:t>
            </a:r>
          </a:p>
        </p:txBody>
      </p:sp>
      <p:sp>
        <p:nvSpPr>
          <p:cNvPr id="4" name="Slide Number Placeholder 3"/>
          <p:cNvSpPr>
            <a:spLocks noGrp="1"/>
          </p:cNvSpPr>
          <p:nvPr>
            <p:ph type="sldNum" sz="quarter" idx="5"/>
          </p:nvPr>
        </p:nvSpPr>
        <p:spPr/>
        <p:txBody>
          <a:bodyPr/>
          <a:lstStyle/>
          <a:p>
            <a:fld id="{3532CC19-7E8C-4DF9-82A0-BDF5BDAF9C41}" type="slidenum">
              <a:rPr lang="en-US" smtClean="0"/>
              <a:t>15</a:t>
            </a:fld>
            <a:endParaRPr lang="en-US"/>
          </a:p>
        </p:txBody>
      </p:sp>
    </p:spTree>
    <p:extLst>
      <p:ext uri="{BB962C8B-B14F-4D97-AF65-F5344CB8AC3E}">
        <p14:creationId xmlns:p14="http://schemas.microsoft.com/office/powerpoint/2010/main" val="61617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one of the daily class routines will be a lesson dedication.  Teacher models a 30-60 dedication to someone important in their own life.  Ask for volunteers for upcoming lessons (provide a signup sheet students can sign at end of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on lesson dedication: </a:t>
            </a:r>
            <a:r>
              <a:rPr lang="en-US" sz="1200" dirty="0">
                <a:solidFill>
                  <a:prstClr val="black"/>
                </a:solidFill>
                <a:hlinkClick r:id="rId3"/>
              </a:rPr>
              <a:t>https://www.edutopia.org/article/daily-ritual-builds-trust-and-community-among-students</a:t>
            </a:r>
            <a:r>
              <a:rPr lang="en-US" sz="1200" dirty="0">
                <a:solidFill>
                  <a:prstClr val="black"/>
                </a:solidFill>
              </a:rPr>
              <a:t> </a:t>
            </a:r>
            <a:endParaRPr lang="en-US" dirty="0"/>
          </a:p>
          <a:p>
            <a:pPr marL="0" lvl="0" indent="0" algn="l" rtl="0">
              <a:spcBef>
                <a:spcPts val="0"/>
              </a:spcBef>
              <a:spcAft>
                <a:spcPts val="0"/>
              </a:spcAft>
              <a:buNone/>
            </a:pPr>
            <a:r>
              <a:rPr lang="en-US" dirty="0"/>
              <a:t>Image: https://pixabay.com/id/illustrations/akses-banyak-tangan-933142/</a:t>
            </a:r>
          </a:p>
          <a:p>
            <a:pPr marL="0" lvl="0" indent="0" algn="l" rtl="0">
              <a:spcBef>
                <a:spcPts val="0"/>
              </a:spcBef>
              <a:spcAft>
                <a:spcPts val="0"/>
              </a:spcAft>
              <a:buNone/>
            </a:pPr>
            <a:r>
              <a:rPr lang="en-US" dirty="0"/>
              <a:t>Note: You can add your picture to the slide if you wish! (For future lessons you would add the student’s picture, if available.)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sz="1200" dirty="0">
                <a:solidFill>
                  <a:schemeClr val="bg1"/>
                </a:solidFill>
              </a:rPr>
              <a:t>Image licensed from iStock https://www.istockphoto.com/photo/young-boy-dressed-as-superhero-at-beach-during-sunset-gm510397386-86226803</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Explain that class will explore these questions – Who am I?  What is my purpose?   -- throughout the seven lessons in Unit 1.</a:t>
            </a:r>
          </a:p>
          <a:p>
            <a:endParaRPr lang="en-US" dirty="0"/>
          </a:p>
          <a:p>
            <a:r>
              <a:rPr lang="en-US" dirty="0"/>
              <a:t>Use text on slide to start discussion that will continue on following slides.</a:t>
            </a:r>
          </a:p>
          <a:p>
            <a:endParaRPr lang="en-US" dirty="0"/>
          </a:p>
          <a:p>
            <a:r>
              <a:rPr lang="en-US" dirty="0"/>
              <a:t>Photo </a:t>
            </a:r>
            <a:r>
              <a:rPr lang="en-US" sz="1200" b="0" i="0" u="none" strike="noStrike" kern="1200" dirty="0">
                <a:solidFill>
                  <a:schemeClr val="tx1"/>
                </a:solidFill>
                <a:effectLst/>
                <a:latin typeface="+mn-lt"/>
                <a:ea typeface="+mn-ea"/>
                <a:cs typeface="+mn-cs"/>
              </a:rPr>
              <a:t>Wikipedia https://en.wikipedia.org/wiki/The_Thinker#/media/File:Mus%C3%A9e_Rodin_1.jpg</a:t>
            </a:r>
            <a:endParaRPr lang="en-US" dirty="0"/>
          </a:p>
        </p:txBody>
      </p:sp>
      <p:sp>
        <p:nvSpPr>
          <p:cNvPr id="4" name="Slide Number Placeholder 3"/>
          <p:cNvSpPr>
            <a:spLocks noGrp="1"/>
          </p:cNvSpPr>
          <p:nvPr>
            <p:ph type="sldNum" sz="quarter" idx="5"/>
          </p:nvPr>
        </p:nvSpPr>
        <p:spPr/>
        <p:txBody>
          <a:bodyPr/>
          <a:lstStyle/>
          <a:p>
            <a:fld id="{3532CC19-7E8C-4DF9-82A0-BDF5BDAF9C41}" type="slidenum">
              <a:rPr lang="en-US" smtClean="0"/>
              <a:t>4</a:t>
            </a:fld>
            <a:endParaRPr lang="en-US"/>
          </a:p>
        </p:txBody>
      </p:sp>
    </p:spTree>
    <p:extLst>
      <p:ext uri="{BB962C8B-B14F-4D97-AF65-F5344CB8AC3E}">
        <p14:creationId xmlns:p14="http://schemas.microsoft.com/office/powerpoint/2010/main" val="218216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volunteer to read this quotation.  Ask for any reactions to the quotation from the class – How does this statement make them feel?</a:t>
            </a:r>
          </a:p>
        </p:txBody>
      </p:sp>
      <p:sp>
        <p:nvSpPr>
          <p:cNvPr id="4" name="Slide Number Placeholder 3"/>
          <p:cNvSpPr>
            <a:spLocks noGrp="1"/>
          </p:cNvSpPr>
          <p:nvPr>
            <p:ph type="sldNum" sz="quarter" idx="5"/>
          </p:nvPr>
        </p:nvSpPr>
        <p:spPr/>
        <p:txBody>
          <a:bodyPr/>
          <a:lstStyle/>
          <a:p>
            <a:fld id="{3532CC19-7E8C-4DF9-82A0-BDF5BDAF9C41}" type="slidenum">
              <a:rPr lang="en-US" smtClean="0"/>
              <a:t>5</a:t>
            </a:fld>
            <a:endParaRPr lang="en-US"/>
          </a:p>
        </p:txBody>
      </p:sp>
    </p:spTree>
    <p:extLst>
      <p:ext uri="{BB962C8B-B14F-4D97-AF65-F5344CB8AC3E}">
        <p14:creationId xmlns:p14="http://schemas.microsoft.com/office/powerpoint/2010/main" val="888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Introduce the Harlem poet Claude McKay and read these five lines from his poem, I Know My Soul.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Use questions on following slides to lead a short class discussion about the poem.</a:t>
            </a:r>
          </a:p>
          <a:p>
            <a:r>
              <a:rPr lang="en-US" sz="1200" b="0" i="0" kern="1200" dirty="0">
                <a:solidFill>
                  <a:schemeClr val="tx1"/>
                </a:solidFill>
                <a:effectLst/>
                <a:latin typeface="+mn-lt"/>
                <a:ea typeface="+mn-ea"/>
                <a:cs typeface="+mn-cs"/>
              </a:rPr>
              <a:t>Image courtesy of the Black Past Remembered (adapted; photographer unknown) </a:t>
            </a:r>
            <a:r>
              <a:rPr lang="en-US" dirty="0"/>
              <a:t>https://www.flickr.com/photos/washington_area_spark/38344414184</a:t>
            </a:r>
          </a:p>
        </p:txBody>
      </p:sp>
      <p:sp>
        <p:nvSpPr>
          <p:cNvPr id="4" name="Slide Number Placeholder 3"/>
          <p:cNvSpPr>
            <a:spLocks noGrp="1"/>
          </p:cNvSpPr>
          <p:nvPr>
            <p:ph type="sldNum" sz="quarter" idx="5"/>
          </p:nvPr>
        </p:nvSpPr>
        <p:spPr/>
        <p:txBody>
          <a:bodyPr/>
          <a:lstStyle/>
          <a:p>
            <a:fld id="{3532CC19-7E8C-4DF9-82A0-BDF5BDAF9C41}" type="slidenum">
              <a:rPr lang="en-US" smtClean="0"/>
              <a:t>6</a:t>
            </a:fld>
            <a:endParaRPr lang="en-US"/>
          </a:p>
        </p:txBody>
      </p:sp>
    </p:spTree>
    <p:extLst>
      <p:ext uri="{BB962C8B-B14F-4D97-AF65-F5344CB8AC3E}">
        <p14:creationId xmlns:p14="http://schemas.microsoft.com/office/powerpoint/2010/main" val="67842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PPT’s “Insert online pictures” says this image is CC-licensed, but I can’t find the source.</a:t>
            </a:r>
          </a:p>
        </p:txBody>
      </p:sp>
      <p:sp>
        <p:nvSpPr>
          <p:cNvPr id="4" name="Slide Number Placeholder 3"/>
          <p:cNvSpPr>
            <a:spLocks noGrp="1"/>
          </p:cNvSpPr>
          <p:nvPr>
            <p:ph type="sldNum" sz="quarter" idx="5"/>
          </p:nvPr>
        </p:nvSpPr>
        <p:spPr/>
        <p:txBody>
          <a:bodyPr/>
          <a:lstStyle/>
          <a:p>
            <a:fld id="{3532CC19-7E8C-4DF9-82A0-BDF5BDAF9C41}" type="slidenum">
              <a:rPr lang="en-US" smtClean="0"/>
              <a:t>7</a:t>
            </a:fld>
            <a:endParaRPr lang="en-US"/>
          </a:p>
        </p:txBody>
      </p:sp>
    </p:spTree>
    <p:extLst>
      <p:ext uri="{BB962C8B-B14F-4D97-AF65-F5344CB8AC3E}">
        <p14:creationId xmlns:p14="http://schemas.microsoft.com/office/powerpoint/2010/main" val="93237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CC0 https://www.peakpx.com/613028/black-car-side-mirror</a:t>
            </a:r>
          </a:p>
          <a:p>
            <a:r>
              <a:rPr lang="en-US"/>
              <a:t>CC0 https://pixnio.com/objects/sunglasses-mirror-reflection-object-summer</a:t>
            </a:r>
          </a:p>
        </p:txBody>
      </p:sp>
      <p:sp>
        <p:nvSpPr>
          <p:cNvPr id="4" name="Slide Number Placeholder 3"/>
          <p:cNvSpPr>
            <a:spLocks noGrp="1"/>
          </p:cNvSpPr>
          <p:nvPr>
            <p:ph type="sldNum" sz="quarter" idx="5"/>
          </p:nvPr>
        </p:nvSpPr>
        <p:spPr/>
        <p:txBody>
          <a:bodyPr/>
          <a:lstStyle/>
          <a:p>
            <a:fld id="{3532CC19-7E8C-4DF9-82A0-BDF5BDAF9C41}" type="slidenum">
              <a:rPr lang="en-US" smtClean="0"/>
              <a:t>8</a:t>
            </a:fld>
            <a:endParaRPr lang="en-US"/>
          </a:p>
        </p:txBody>
      </p:sp>
    </p:spTree>
    <p:extLst>
      <p:ext uri="{BB962C8B-B14F-4D97-AF65-F5344CB8AC3E}">
        <p14:creationId xmlns:p14="http://schemas.microsoft.com/office/powerpoint/2010/main" val="61142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Photo by Glenn </a:t>
            </a:r>
            <a:r>
              <a:rPr lang="en-US" err="1"/>
              <a:t>Euloth</a:t>
            </a:r>
            <a:r>
              <a:rPr lang="en-US"/>
              <a:t> </a:t>
            </a:r>
            <a:r>
              <a:rPr lang="en-US" sz="1200" b="0" i="0" kern="1200">
                <a:solidFill>
                  <a:schemeClr val="tx1"/>
                </a:solidFill>
                <a:effectLst/>
                <a:latin typeface="+mn-lt"/>
                <a:ea typeface="+mn-ea"/>
                <a:cs typeface="+mn-cs"/>
              </a:rPr>
              <a:t>CC BY-NC-ND 2.0 https://www.flickr.com/photos/eulothg/5824971632/</a:t>
            </a:r>
          </a:p>
          <a:p>
            <a:endParaRPr lang="en-US"/>
          </a:p>
        </p:txBody>
      </p:sp>
      <p:sp>
        <p:nvSpPr>
          <p:cNvPr id="4" name="Slide Number Placeholder 3"/>
          <p:cNvSpPr>
            <a:spLocks noGrp="1"/>
          </p:cNvSpPr>
          <p:nvPr>
            <p:ph type="sldNum" sz="quarter" idx="5"/>
          </p:nvPr>
        </p:nvSpPr>
        <p:spPr/>
        <p:txBody>
          <a:bodyPr/>
          <a:lstStyle/>
          <a:p>
            <a:fld id="{3532CC19-7E8C-4DF9-82A0-BDF5BDAF9C41}" type="slidenum">
              <a:rPr lang="en-US" smtClean="0"/>
              <a:t>9</a:t>
            </a:fld>
            <a:endParaRPr lang="en-US"/>
          </a:p>
        </p:txBody>
      </p:sp>
    </p:spTree>
    <p:extLst>
      <p:ext uri="{BB962C8B-B14F-4D97-AF65-F5344CB8AC3E}">
        <p14:creationId xmlns:p14="http://schemas.microsoft.com/office/powerpoint/2010/main" val="101603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6231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3934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3742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51912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22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2335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8057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8531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29831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60479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009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F775EC8D-2233-48C4-84CF-43786508EF0D}"/>
              </a:ext>
            </a:extLst>
          </p:cNvPr>
          <p:cNvSpPr/>
          <p:nvPr userDrawn="1"/>
        </p:nvSpPr>
        <p:spPr>
          <a:xfrm>
            <a:off x="87087" y="21772"/>
            <a:ext cx="1164771" cy="892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856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09973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30633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01905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p>
        </p:txBody>
      </p:sp>
      <p:sp>
        <p:nvSpPr>
          <p:cNvPr id="3" name="Subtitle 2"/>
          <p:cNvSpPr>
            <a:spLocks noGrp="1"/>
          </p:cNvSpPr>
          <p:nvPr>
            <p:ph type="subTitle" idx="1"/>
          </p:nvPr>
        </p:nvSpPr>
        <p:spPr>
          <a:xfrm>
            <a:off x="2209800" y="3602037"/>
            <a:ext cx="9144000" cy="1655763"/>
          </a:xfrm>
        </p:spPr>
        <p:txBody>
          <a:bodyPr/>
          <a:lstStyle>
            <a:lvl1pPr marL="0" indent="0" algn="ctr">
              <a:buNone/>
              <a:defRPr sz="2400">
                <a:solidFill>
                  <a:schemeClr val="tx1"/>
                </a:solidFill>
                <a:latin typeface="Berlin Sans FB" panose="020E0602020502020306"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05418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5855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9" y="1225645"/>
            <a:ext cx="9787591" cy="2852737"/>
          </a:xfrm>
        </p:spPr>
        <p:txBody>
          <a:bodyPr anchor="b"/>
          <a:lstStyle>
            <a:lvl1pPr>
              <a:defRPr sz="6000">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559859" y="4105369"/>
            <a:ext cx="978759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1097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sz="half" idx="1"/>
          </p:nvPr>
        </p:nvSpPr>
        <p:spPr>
          <a:xfrm>
            <a:off x="1506072" y="1825626"/>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0072" y="1825626"/>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69969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1" y="365125"/>
            <a:ext cx="10001717" cy="1325563"/>
          </a:xfrm>
        </p:spPr>
        <p:txBody>
          <a:bodyPr/>
          <a:lstStyle>
            <a:lvl1pPr>
              <a:defRPr>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353672" y="1681163"/>
            <a:ext cx="464390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353672" y="2505075"/>
            <a:ext cx="464390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88614" y="1681163"/>
            <a:ext cx="466677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688614" y="2505075"/>
            <a:ext cx="466677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20589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12080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3183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94041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8"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a:xfrm>
            <a:off x="582864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524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78975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9"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774859"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431459"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79839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45398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lvl1pPr>
              <a:defRPr>
                <a:latin typeface="Berlin Sans FB" panose="020E0602020502020306"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398494" y="365126"/>
            <a:ext cx="7174007"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74912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7640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Rectangle 1">
            <a:extLst>
              <a:ext uri="{FF2B5EF4-FFF2-40B4-BE49-F238E27FC236}">
                <a16:creationId xmlns:a16="http://schemas.microsoft.com/office/drawing/2014/main" id="{64D6947D-778E-498E-974A-9675A0E80790}"/>
              </a:ext>
            </a:extLst>
          </p:cNvPr>
          <p:cNvSpPr/>
          <p:nvPr userDrawn="1"/>
        </p:nvSpPr>
        <p:spPr>
          <a:xfrm>
            <a:off x="87088" y="21772"/>
            <a:ext cx="1164771" cy="89650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674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922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2700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890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4412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8208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5392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164AEFB7-CE0E-4242-AB5E-6015DD5FBD6E}"/>
              </a:ext>
            </a:extLst>
          </p:cNvPr>
          <p:cNvSpPr/>
          <p:nvPr userDrawn="1"/>
        </p:nvSpPr>
        <p:spPr>
          <a:xfrm>
            <a:off x="76200" y="0"/>
            <a:ext cx="1219200" cy="925286"/>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56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0605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825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p:nvPr userDrawn="1"/>
        </p:nvPicPr>
        <p:blipFill>
          <a:blip r:embed="rId13">
            <a:extLst>
              <a:ext uri="{28A0092B-C50C-407E-A947-70E740481C1C}">
                <a14:useLocalDpi xmlns:a14="http://schemas.microsoft.com/office/drawing/2010/main" val="0"/>
              </a:ext>
            </a:extLst>
          </a:blip>
          <a:stretch>
            <a:fillRect/>
          </a:stretch>
        </p:blipFill>
        <p:spPr bwMode="auto">
          <a:xfrm>
            <a:off x="10646548" y="6330482"/>
            <a:ext cx="1414501" cy="416860"/>
          </a:xfrm>
          <a:prstGeom prst="rect">
            <a:avLst/>
          </a:prstGeom>
          <a:solidFill>
            <a:schemeClr val="tx1"/>
          </a:solidFill>
          <a:ln>
            <a:noFill/>
          </a:ln>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a:solidFill>
                  <a:schemeClr val="bg1"/>
                </a:solidFill>
              </a:rPr>
              <a:t>PH for Unit icon</a:t>
            </a:r>
          </a:p>
        </p:txBody>
      </p:sp>
    </p:spTree>
    <p:extLst>
      <p:ext uri="{BB962C8B-B14F-4D97-AF65-F5344CB8AC3E}">
        <p14:creationId xmlns:p14="http://schemas.microsoft.com/office/powerpoint/2010/main" val="427753275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4195327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5" y="365125"/>
            <a:ext cx="997323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80565" y="1825625"/>
            <a:ext cx="9973236"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8157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8" y="923365"/>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p:cNvSpPr txBox="1"/>
          <p:nvPr userDrawn="1"/>
        </p:nvSpPr>
        <p:spPr>
          <a:xfrm>
            <a:off x="69985" y="1"/>
            <a:ext cx="1198095" cy="923364"/>
          </a:xfrm>
          <a:prstGeom prst="rect">
            <a:avLst/>
          </a:prstGeom>
          <a:noFill/>
          <a:ln>
            <a:solidFill>
              <a:schemeClr val="accent1"/>
            </a:solidFill>
          </a:ln>
        </p:spPr>
        <p:txBody>
          <a:bodyPr wrap="square" rtlCol="0" anchor="ctr" anchorCtr="0">
            <a:noAutofit/>
          </a:bodyPr>
          <a:lstStyle/>
          <a:p>
            <a:pPr algn="ctr"/>
            <a:r>
              <a:rPr lang="en-US" sz="2000">
                <a:solidFill>
                  <a:schemeClr val="bg1"/>
                </a:solidFill>
              </a:rPr>
              <a:t>PH for Unit icon</a:t>
            </a:r>
          </a:p>
        </p:txBody>
      </p:sp>
      <p:pic>
        <p:nvPicPr>
          <p:cNvPr id="15" name="Picture 14"/>
          <p:cNvPicPr/>
          <p:nvPr userDrawn="1"/>
        </p:nvPicPr>
        <p:blipFill>
          <a:blip r:embed="rId18">
            <a:extLst>
              <a:ext uri="{28A0092B-C50C-407E-A947-70E740481C1C}">
                <a14:useLocalDpi xmlns:a14="http://schemas.microsoft.com/office/drawing/2010/main" val="0"/>
              </a:ext>
            </a:extLst>
          </a:blip>
          <a:stretch>
            <a:fillRect/>
          </a:stretch>
        </p:blipFill>
        <p:spPr bwMode="auto">
          <a:xfrm>
            <a:off x="10646548" y="6330482"/>
            <a:ext cx="1414501" cy="416860"/>
          </a:xfrm>
          <a:prstGeom prst="rect">
            <a:avLst/>
          </a:prstGeom>
          <a:solidFill>
            <a:schemeClr val="tx1"/>
          </a:solidFill>
          <a:ln>
            <a:noFill/>
          </a:ln>
        </p:spPr>
      </p:pic>
    </p:spTree>
    <p:extLst>
      <p:ext uri="{BB962C8B-B14F-4D97-AF65-F5344CB8AC3E}">
        <p14:creationId xmlns:p14="http://schemas.microsoft.com/office/powerpoint/2010/main" val="154699054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914377"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umentcloud.adobe.com/spodintegration/index.html?locale=en-u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ixabay.com/en/star-fractal-gold-shiny-metallic-285892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bibliotecacephei.blogspot.com/2012/12/leer-nos-hace-libre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umentcloud.adobe.com/spodintegration/index.html?locale=en-u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peakpx.com/613028/black-car-side-mirror" TargetMode="External"/><Relationship Id="rId13" Type="http://schemas.openxmlformats.org/officeDocument/2006/relationships/image" Target="../media/image16.png"/><Relationship Id="rId3" Type="http://schemas.openxmlformats.org/officeDocument/2006/relationships/hyperlink" Target="https://www.flickr.com/photos/asiandevelopmentbank/8426494962" TargetMode="External"/><Relationship Id="rId7" Type="http://schemas.openxmlformats.org/officeDocument/2006/relationships/hyperlink" Target="https://poets.org/poem/i-know-my-soul" TargetMode="External"/><Relationship Id="rId12" Type="http://schemas.openxmlformats.org/officeDocument/2006/relationships/hyperlink" Target="https://pxhere.com/en/photo/1630674"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www.flickr.com/photos/washington_area_spark/38344414184" TargetMode="External"/><Relationship Id="rId11" Type="http://schemas.openxmlformats.org/officeDocument/2006/relationships/hyperlink" Target="https://pixabay.com/vectors/star-fractal-gold-shiny-metallic-2858923/" TargetMode="External"/><Relationship Id="rId5" Type="http://schemas.openxmlformats.org/officeDocument/2006/relationships/hyperlink" Target="https://en.wikipedia.org/wiki/The_Thinker#/media/File:Mus%C3%A9e_Rodin_1.jpg" TargetMode="External"/><Relationship Id="rId10" Type="http://schemas.openxmlformats.org/officeDocument/2006/relationships/hyperlink" Target="https://www.flickr.com/photos/eulothg/5824971632/" TargetMode="External"/><Relationship Id="rId4" Type="http://schemas.openxmlformats.org/officeDocument/2006/relationships/hyperlink" Target="https://www.edutopia.org/article/daily-ritual-builds-trust-and-community-among-students" TargetMode="External"/><Relationship Id="rId9" Type="http://schemas.openxmlformats.org/officeDocument/2006/relationships/hyperlink" Target="https://pixnio.com/objects/sunglasses-mirror-reflection-object-summ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nlife.ca/audio/andrew-fountain-bible-tru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peakpx.com/613028/black-car-side-mirror" TargetMode="External"/><Relationship Id="rId5" Type="http://schemas.openxmlformats.org/officeDocument/2006/relationships/image" Target="../media/image9.jpeg"/><Relationship Id="rId4" Type="http://schemas.openxmlformats.org/officeDocument/2006/relationships/hyperlink" Target="https://pixnio.com/objects/sunglasses-mirror-reflection-object-summ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51721" y="997565"/>
            <a:ext cx="10188147" cy="2492990"/>
          </a:xfrm>
          <a:prstGeom prst="rect">
            <a:avLst/>
          </a:prstGeom>
          <a:noFill/>
        </p:spPr>
        <p:txBody>
          <a:bodyPr wrap="square" lIns="91440" tIns="45720" rIns="91440" bIns="45720" rtlCol="0" anchor="t">
            <a:spAutoFit/>
          </a:bodyPr>
          <a:lstStyle/>
          <a:p>
            <a:pPr algn="ctr"/>
            <a:r>
              <a:rPr lang="en-US" sz="4400" dirty="0">
                <a:solidFill>
                  <a:srgbClr val="700000"/>
                </a:solidFill>
                <a:latin typeface="Berlin Sans FB Demi"/>
              </a:rPr>
              <a:t>Do Now:</a:t>
            </a:r>
          </a:p>
          <a:p>
            <a:pPr algn="ctr">
              <a:spcBef>
                <a:spcPts val="2400"/>
              </a:spcBef>
            </a:pPr>
            <a:r>
              <a:rPr lang="en-US" sz="3600" dirty="0">
                <a:solidFill>
                  <a:schemeClr val="bg2">
                    <a:lumMod val="75000"/>
                  </a:schemeClr>
                </a:solidFill>
                <a:latin typeface="Berlin Sans FB"/>
                <a:ea typeface="Times New Roman" panose="02020603050405020304" pitchFamily="18" charset="0"/>
                <a:cs typeface="Times New Roman"/>
              </a:rPr>
              <a:t>Fill out the reflection sheet </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lgn="ctr">
              <a:spcBef>
                <a:spcPts val="2400"/>
              </a:spcBef>
            </a:pPr>
            <a:r>
              <a:rPr lang="en-US" sz="3600" dirty="0">
                <a:solidFill>
                  <a:schemeClr val="bg2">
                    <a:lumMod val="75000"/>
                  </a:schemeClr>
                </a:solidFill>
                <a:latin typeface="Berlin Sans FB"/>
                <a:ea typeface="Times New Roman" panose="02020603050405020304" pitchFamily="18" charset="0"/>
                <a:cs typeface="Times New Roman"/>
              </a:rPr>
              <a:t>“</a:t>
            </a:r>
            <a:r>
              <a:rPr lang="en-US" sz="3600" dirty="0">
                <a:solidFill>
                  <a:schemeClr val="bg2">
                    <a:lumMod val="75000"/>
                  </a:schemeClr>
                </a:solidFill>
                <a:latin typeface="Berlin Sans FB"/>
                <a:ea typeface="Times New Roman" panose="02020603050405020304" pitchFamily="18" charset="0"/>
                <a:cs typeface="Times New Roman"/>
                <a:hlinkClick r:id="rId3">
                  <a:extLst>
                    <a:ext uri="{A12FA001-AC4F-418D-AE19-62706E023703}">
                      <ahyp:hlinkClr xmlns:ahyp="http://schemas.microsoft.com/office/drawing/2018/hyperlinkcolor" xmlns="" val="tx"/>
                    </a:ext>
                  </a:extLst>
                </a:hlinkClick>
              </a:rPr>
              <a:t>A Few Fast Facts About Me</a:t>
            </a:r>
            <a:r>
              <a:rPr lang="en-US" sz="3600" dirty="0">
                <a:solidFill>
                  <a:schemeClr val="bg2">
                    <a:lumMod val="75000"/>
                  </a:schemeClr>
                </a:solidFill>
                <a:latin typeface="Berlin Sans FB"/>
                <a:hlinkClick r:id="rId3">
                  <a:extLst>
                    <a:ext uri="{A12FA001-AC4F-418D-AE19-62706E023703}">
                      <ahyp:hlinkClr xmlns:ahyp="http://schemas.microsoft.com/office/drawing/2018/hyperlinkcolor" xmlns="" val="tx"/>
                    </a:ext>
                  </a:extLst>
                </a:hlinkClick>
              </a:rPr>
              <a:t>.</a:t>
            </a:r>
            <a:r>
              <a:rPr lang="en-US" sz="3600" dirty="0">
                <a:solidFill>
                  <a:schemeClr val="bg2">
                    <a:lumMod val="75000"/>
                  </a:schemeClr>
                </a:solidFill>
                <a:latin typeface="Berlin Sans FB"/>
              </a:rPr>
              <a:t>”</a:t>
            </a:r>
          </a:p>
        </p:txBody>
      </p:sp>
      <p:pic>
        <p:nvPicPr>
          <p:cNvPr id="4" name="Picture 3">
            <a:extLst>
              <a:ext uri="{FF2B5EF4-FFF2-40B4-BE49-F238E27FC236}">
                <a16:creationId xmlns:a16="http://schemas.microsoft.com/office/drawing/2014/main" id="{C5E122EB-FE4B-4DA3-AEA7-5159A7152B17}"/>
              </a:ext>
            </a:extLst>
          </p:cNvPr>
          <p:cNvPicPr/>
          <p:nvPr/>
        </p:nvPicPr>
        <p:blipFill rotWithShape="1">
          <a:blip r:embed="rId4">
            <a:extLst>
              <a:ext uri="{28A0092B-C50C-407E-A947-70E740481C1C}">
                <a14:useLocalDpi xmlns:a14="http://schemas.microsoft.com/office/drawing/2010/main" val="0"/>
              </a:ext>
            </a:extLst>
          </a:blip>
          <a:srcRect l="17711" b="20131"/>
          <a:stretch/>
        </p:blipFill>
        <p:spPr bwMode="auto">
          <a:xfrm>
            <a:off x="4397660" y="3620386"/>
            <a:ext cx="4096267" cy="2492990"/>
          </a:xfrm>
          <a:prstGeom prst="rect">
            <a:avLst/>
          </a:prstGeom>
          <a:noFill/>
          <a:ln>
            <a:noFill/>
          </a:ln>
        </p:spPr>
      </p:pic>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AC449F-40AE-486A-BC2E-2CCFF148CB8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310139" y="2451653"/>
            <a:ext cx="3170768" cy="3043937"/>
          </a:xfrm>
          <a:prstGeom prst="rect">
            <a:avLst/>
          </a:prstGeom>
        </p:spPr>
      </p:pic>
      <p:sp>
        <p:nvSpPr>
          <p:cNvPr id="2" name="Title 1">
            <a:extLst>
              <a:ext uri="{FF2B5EF4-FFF2-40B4-BE49-F238E27FC236}">
                <a16:creationId xmlns:a16="http://schemas.microsoft.com/office/drawing/2014/main" id="{9E323CE9-2BDC-4B82-AEB0-BFAFC2E64277}"/>
              </a:ext>
            </a:extLst>
          </p:cNvPr>
          <p:cNvSpPr>
            <a:spLocks noGrp="1"/>
          </p:cNvSpPr>
          <p:nvPr>
            <p:ph type="title" idx="4294967295"/>
          </p:nvPr>
        </p:nvSpPr>
        <p:spPr>
          <a:xfrm>
            <a:off x="1881808" y="612638"/>
            <a:ext cx="9404350" cy="5338763"/>
          </a:xfrm>
        </p:spPr>
        <p:txBody>
          <a:bodyPr>
            <a:normAutofit fontScale="90000"/>
          </a:bodyPr>
          <a:lstStyle/>
          <a:p>
            <a:pPr algn="ctr"/>
            <a:r>
              <a:rPr lang="en-US">
                <a:solidFill>
                  <a:schemeClr val="bg2"/>
                </a:solidFill>
                <a:latin typeface="Berlin Sans FB Demi" panose="020E0802020502020306" pitchFamily="34" charset="0"/>
              </a:rPr>
              <a:t>The Starring Role in Your Life Story: </a:t>
            </a:r>
            <a:br>
              <a:rPr lang="en-US">
                <a:solidFill>
                  <a:schemeClr val="bg2"/>
                </a:solidFill>
                <a:latin typeface="Berlin Sans FB Demi" panose="020E0802020502020306" pitchFamily="34" charset="0"/>
              </a:rPr>
            </a:br>
            <a:r>
              <a:rPr lang="en-US">
                <a:solidFill>
                  <a:schemeClr val="bg2"/>
                </a:solidFill>
                <a:latin typeface="Berlin Sans FB Demi" panose="020E0802020502020306" pitchFamily="34" charset="0"/>
              </a:rPr>
              <a:t/>
            </a:r>
            <a:br>
              <a:rPr lang="en-US">
                <a:solidFill>
                  <a:schemeClr val="bg2"/>
                </a:solidFill>
                <a:latin typeface="Berlin Sans FB Demi" panose="020E0802020502020306" pitchFamily="34" charset="0"/>
              </a:rPr>
            </a:br>
            <a:r>
              <a:rPr lang="en-US">
                <a:solidFill>
                  <a:schemeClr val="bg2"/>
                </a:solidFill>
                <a:latin typeface="Berlin Sans FB Demi" panose="020E0802020502020306" pitchFamily="34" charset="0"/>
              </a:rPr>
              <a:t/>
            </a:r>
            <a:br>
              <a:rPr lang="en-US">
                <a:solidFill>
                  <a:schemeClr val="bg2"/>
                </a:solidFill>
                <a:latin typeface="Berlin Sans FB Demi" panose="020E0802020502020306" pitchFamily="34" charset="0"/>
              </a:rPr>
            </a:br>
            <a:r>
              <a:rPr lang="en-US">
                <a:solidFill>
                  <a:schemeClr val="bg2"/>
                </a:solidFill>
                <a:latin typeface="Berlin Sans FB Demi" panose="020E0802020502020306" pitchFamily="34" charset="0"/>
              </a:rPr>
              <a:t/>
            </a:r>
            <a:br>
              <a:rPr lang="en-US">
                <a:solidFill>
                  <a:schemeClr val="bg2"/>
                </a:solidFill>
                <a:latin typeface="Berlin Sans FB Demi" panose="020E0802020502020306" pitchFamily="34" charset="0"/>
              </a:rPr>
            </a:br>
            <a:r>
              <a:rPr lang="en-US">
                <a:solidFill>
                  <a:schemeClr val="bg2"/>
                </a:solidFill>
                <a:latin typeface="Berlin Sans FB Demi" panose="020E0802020502020306" pitchFamily="34" charset="0"/>
              </a:rPr>
              <a:t>Inviting My Soul </a:t>
            </a:r>
            <a:br>
              <a:rPr lang="en-US">
                <a:solidFill>
                  <a:schemeClr val="bg2"/>
                </a:solidFill>
                <a:latin typeface="Berlin Sans FB Demi" panose="020E0802020502020306" pitchFamily="34" charset="0"/>
              </a:rPr>
            </a:br>
            <a:r>
              <a:rPr lang="en-US">
                <a:solidFill>
                  <a:schemeClr val="bg2"/>
                </a:solidFill>
                <a:latin typeface="Berlin Sans FB Demi" panose="020E0802020502020306" pitchFamily="34" charset="0"/>
              </a:rPr>
              <a:t>to Take the Time</a:t>
            </a:r>
            <a:br>
              <a:rPr lang="en-US">
                <a:solidFill>
                  <a:schemeClr val="bg2"/>
                </a:solidFill>
                <a:latin typeface="Berlin Sans FB Demi" panose="020E0802020502020306" pitchFamily="34" charset="0"/>
              </a:rPr>
            </a:br>
            <a:r>
              <a:rPr lang="en-US">
                <a:solidFill>
                  <a:schemeClr val="bg2"/>
                </a:solidFill>
                <a:latin typeface="Berlin Sans FB Demi" panose="020E0802020502020306" pitchFamily="34" charset="0"/>
              </a:rPr>
              <a:t>to Consider </a:t>
            </a:r>
            <a:br>
              <a:rPr lang="en-US">
                <a:solidFill>
                  <a:schemeClr val="bg2"/>
                </a:solidFill>
                <a:latin typeface="Berlin Sans FB Demi" panose="020E0802020502020306" pitchFamily="34" charset="0"/>
              </a:rPr>
            </a:br>
            <a:r>
              <a:rPr lang="en-US">
                <a:solidFill>
                  <a:schemeClr val="bg2"/>
                </a:solidFill>
                <a:latin typeface="Berlin Sans FB Demi" panose="020E0802020502020306" pitchFamily="34" charset="0"/>
              </a:rPr>
              <a:t>Who I Am</a:t>
            </a:r>
            <a:br>
              <a:rPr lang="en-US">
                <a:solidFill>
                  <a:schemeClr val="bg2"/>
                </a:solidFill>
                <a:latin typeface="Berlin Sans FB Demi" panose="020E0802020502020306" pitchFamily="34" charset="0"/>
              </a:rPr>
            </a:br>
            <a:endParaRPr lang="en-US">
              <a:solidFill>
                <a:schemeClr val="bg2"/>
              </a:solidFill>
              <a:latin typeface="Berlin Sans FB Demi" panose="020E0802020502020306" pitchFamily="34" charset="0"/>
            </a:endParaRPr>
          </a:p>
        </p:txBody>
      </p:sp>
      <p:pic>
        <p:nvPicPr>
          <p:cNvPr id="5" name="Picture 4">
            <a:extLst>
              <a:ext uri="{FF2B5EF4-FFF2-40B4-BE49-F238E27FC236}">
                <a16:creationId xmlns:a16="http://schemas.microsoft.com/office/drawing/2014/main" id="{CF28C6A7-6607-4EA0-A81C-686FC087003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671722" y="2451652"/>
            <a:ext cx="3170768" cy="3043937"/>
          </a:xfrm>
          <a:prstGeom prst="rect">
            <a:avLst/>
          </a:prstGeom>
        </p:spPr>
      </p:pic>
    </p:spTree>
    <p:extLst>
      <p:ext uri="{BB962C8B-B14F-4D97-AF65-F5344CB8AC3E}">
        <p14:creationId xmlns:p14="http://schemas.microsoft.com/office/powerpoint/2010/main" val="159740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B2A979-4B19-47E3-A4C1-7ED99D117E5D}"/>
              </a:ext>
            </a:extLst>
          </p:cNvPr>
          <p:cNvSpPr/>
          <p:nvPr/>
        </p:nvSpPr>
        <p:spPr>
          <a:xfrm>
            <a:off x="1893467" y="1668848"/>
            <a:ext cx="4470583" cy="1200329"/>
          </a:xfrm>
          <a:prstGeom prst="rect">
            <a:avLst/>
          </a:prstGeom>
          <a:noFill/>
        </p:spPr>
        <p:txBody>
          <a:bodyPr wrap="none" lIns="91440" tIns="45720" rIns="91440" bIns="45720">
            <a:spAutoFit/>
          </a:bodyPr>
          <a:lstStyle/>
          <a:p>
            <a:pPr algn="ctr"/>
            <a:r>
              <a:rPr lang="en-US" sz="7200" b="1" cap="none" spc="0">
                <a:ln w="22225">
                  <a:solidFill>
                    <a:schemeClr val="accent2"/>
                  </a:solidFill>
                  <a:prstDash val="solid"/>
                </a:ln>
                <a:solidFill>
                  <a:schemeClr val="accent2">
                    <a:lumMod val="40000"/>
                    <a:lumOff val="60000"/>
                  </a:schemeClr>
                </a:solidFill>
                <a:effectLst/>
              </a:rPr>
              <a:t>Personality</a:t>
            </a:r>
          </a:p>
        </p:txBody>
      </p:sp>
      <p:sp>
        <p:nvSpPr>
          <p:cNvPr id="4" name="Rectangle 3">
            <a:extLst>
              <a:ext uri="{FF2B5EF4-FFF2-40B4-BE49-F238E27FC236}">
                <a16:creationId xmlns:a16="http://schemas.microsoft.com/office/drawing/2014/main" id="{8BF332EE-D5D9-430F-B401-304C13151D46}"/>
              </a:ext>
            </a:extLst>
          </p:cNvPr>
          <p:cNvSpPr/>
          <p:nvPr/>
        </p:nvSpPr>
        <p:spPr>
          <a:xfrm>
            <a:off x="5211296" y="3116037"/>
            <a:ext cx="2690481" cy="1200329"/>
          </a:xfrm>
          <a:prstGeom prst="rect">
            <a:avLst/>
          </a:prstGeom>
          <a:noFill/>
        </p:spPr>
        <p:txBody>
          <a:bodyPr wrap="none" lIns="91440" tIns="45720" rIns="91440" bIns="45720">
            <a:spAutoFit/>
          </a:bodyPr>
          <a:lstStyle/>
          <a:p>
            <a:pPr algn="ctr"/>
            <a:r>
              <a:rPr lang="en-US" sz="72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Values</a:t>
            </a:r>
          </a:p>
        </p:txBody>
      </p:sp>
      <p:sp>
        <p:nvSpPr>
          <p:cNvPr id="6" name="Rectangle 5">
            <a:extLst>
              <a:ext uri="{FF2B5EF4-FFF2-40B4-BE49-F238E27FC236}">
                <a16:creationId xmlns:a16="http://schemas.microsoft.com/office/drawing/2014/main" id="{63A91A9C-4FED-436A-9893-FE6BBF058BCF}"/>
              </a:ext>
            </a:extLst>
          </p:cNvPr>
          <p:cNvSpPr/>
          <p:nvPr/>
        </p:nvSpPr>
        <p:spPr>
          <a:xfrm>
            <a:off x="7719655" y="1761105"/>
            <a:ext cx="3523145" cy="1200329"/>
          </a:xfrm>
          <a:prstGeom prst="rect">
            <a:avLst/>
          </a:prstGeom>
          <a:noFill/>
        </p:spPr>
        <p:txBody>
          <a:bodyPr wrap="none" lIns="91440" tIns="45720" rIns="91440" bIns="45720">
            <a:spAutoFit/>
          </a:bodyPr>
          <a:lstStyle/>
          <a:p>
            <a:pPr algn="ctr"/>
            <a:r>
              <a:rPr lang="en-US" sz="7200" b="1" cap="none" spc="0">
                <a:ln w="12700">
                  <a:solidFill>
                    <a:schemeClr val="tx2">
                      <a:lumMod val="75000"/>
                    </a:schemeClr>
                  </a:solidFill>
                  <a:prstDash val="solid"/>
                </a:ln>
                <a:solidFill>
                  <a:schemeClr val="bg2">
                    <a:lumMod val="60000"/>
                    <a:lumOff val="40000"/>
                  </a:schemeClr>
                </a:solidFill>
                <a:effectLst>
                  <a:outerShdw dist="38100" dir="2640000" algn="bl" rotWithShape="0">
                    <a:schemeClr val="tx2">
                      <a:lumMod val="75000"/>
                    </a:schemeClr>
                  </a:outerShdw>
                </a:effectLst>
              </a:rPr>
              <a:t>Interests</a:t>
            </a:r>
          </a:p>
        </p:txBody>
      </p:sp>
      <p:sp>
        <p:nvSpPr>
          <p:cNvPr id="7" name="Rectangle 6">
            <a:extLst>
              <a:ext uri="{FF2B5EF4-FFF2-40B4-BE49-F238E27FC236}">
                <a16:creationId xmlns:a16="http://schemas.microsoft.com/office/drawing/2014/main" id="{02E90C2D-4294-4C0F-914C-FB6133F3EBFE}"/>
              </a:ext>
            </a:extLst>
          </p:cNvPr>
          <p:cNvSpPr/>
          <p:nvPr/>
        </p:nvSpPr>
        <p:spPr>
          <a:xfrm>
            <a:off x="2859115" y="389505"/>
            <a:ext cx="6143028" cy="1200329"/>
          </a:xfrm>
          <a:prstGeom prst="rect">
            <a:avLst/>
          </a:prstGeom>
          <a:noFill/>
        </p:spPr>
        <p:txBody>
          <a:bodyPr wrap="none" lIns="91440" tIns="45720" rIns="91440" bIns="45720">
            <a:spAutoFit/>
          </a:bodyPr>
          <a:lstStyle/>
          <a:p>
            <a:pPr algn="ctr"/>
            <a:r>
              <a:rPr lang="en-US" sz="7200">
                <a:ln w="0"/>
                <a:solidFill>
                  <a:schemeClr val="bg2">
                    <a:lumMod val="75000"/>
                  </a:schemeClr>
                </a:solidFill>
                <a:effectLst>
                  <a:outerShdw blurRad="38100" dist="25400" dir="5400000" algn="ctr" rotWithShape="0">
                    <a:srgbClr val="6E747A">
                      <a:alpha val="43000"/>
                    </a:srgbClr>
                  </a:outerShdw>
                </a:effectLst>
              </a:rPr>
              <a:t>Exploring My … </a:t>
            </a:r>
            <a:endParaRPr lang="en-US" sz="7200" b="0" cap="none" spc="0">
              <a:ln w="0"/>
              <a:solidFill>
                <a:schemeClr val="bg2">
                  <a:lumMod val="75000"/>
                </a:schemeClr>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E20399B9-8A5A-4E35-9A07-A34A3563A3FA}"/>
              </a:ext>
            </a:extLst>
          </p:cNvPr>
          <p:cNvSpPr/>
          <p:nvPr/>
        </p:nvSpPr>
        <p:spPr>
          <a:xfrm>
            <a:off x="2249513" y="3655532"/>
            <a:ext cx="2109873" cy="1200329"/>
          </a:xfrm>
          <a:prstGeom prst="rect">
            <a:avLst/>
          </a:prstGeom>
          <a:noFill/>
        </p:spPr>
        <p:txBody>
          <a:bodyPr wrap="none" lIns="91440" tIns="45720" rIns="91440" bIns="45720">
            <a:spAutoFit/>
          </a:bodyPr>
          <a:lstStyle/>
          <a:p>
            <a:pPr algn="ctr"/>
            <a:r>
              <a:rPr lang="en-US" sz="7200" b="1" cap="none" spc="0">
                <a:ln/>
                <a:solidFill>
                  <a:schemeClr val="accent4">
                    <a:lumMod val="75000"/>
                  </a:schemeClr>
                </a:solidFill>
                <a:effectLst>
                  <a:outerShdw blurRad="38100" dist="19050" dir="2700000" algn="tl" rotWithShape="0">
                    <a:schemeClr val="dk1">
                      <a:lumMod val="50000"/>
                      <a:alpha val="40000"/>
                    </a:schemeClr>
                  </a:outerShdw>
                </a:effectLst>
              </a:rPr>
              <a:t>Skills</a:t>
            </a:r>
          </a:p>
        </p:txBody>
      </p:sp>
      <p:sp>
        <p:nvSpPr>
          <p:cNvPr id="10" name="Rectangle 9">
            <a:extLst>
              <a:ext uri="{FF2B5EF4-FFF2-40B4-BE49-F238E27FC236}">
                <a16:creationId xmlns:a16="http://schemas.microsoft.com/office/drawing/2014/main" id="{0ADC8AFA-6B6F-4455-B414-FDE1976E135B}"/>
              </a:ext>
            </a:extLst>
          </p:cNvPr>
          <p:cNvSpPr/>
          <p:nvPr/>
        </p:nvSpPr>
        <p:spPr>
          <a:xfrm>
            <a:off x="8495584" y="3896567"/>
            <a:ext cx="2893806" cy="1200329"/>
          </a:xfrm>
          <a:prstGeom prst="rect">
            <a:avLst/>
          </a:prstGeom>
          <a:noFill/>
        </p:spPr>
        <p:txBody>
          <a:bodyPr wrap="none" lIns="91440" tIns="45720" rIns="91440" bIns="45720">
            <a:spAutoFit/>
          </a:bodyPr>
          <a:lstStyle/>
          <a:p>
            <a:pPr algn="ctr"/>
            <a:r>
              <a:rPr lang="en-US" sz="7200" b="1" cap="none" spc="0">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Talents</a:t>
            </a:r>
          </a:p>
        </p:txBody>
      </p:sp>
      <p:sp>
        <p:nvSpPr>
          <p:cNvPr id="12" name="Rectangle 11">
            <a:extLst>
              <a:ext uri="{FF2B5EF4-FFF2-40B4-BE49-F238E27FC236}">
                <a16:creationId xmlns:a16="http://schemas.microsoft.com/office/drawing/2014/main" id="{DDC93A9A-C6BB-4234-B38B-D849434F88B6}"/>
              </a:ext>
            </a:extLst>
          </p:cNvPr>
          <p:cNvSpPr/>
          <p:nvPr/>
        </p:nvSpPr>
        <p:spPr>
          <a:xfrm>
            <a:off x="5229765" y="4855861"/>
            <a:ext cx="2268570" cy="1200329"/>
          </a:xfrm>
          <a:prstGeom prst="rect">
            <a:avLst/>
          </a:prstGeom>
          <a:noFill/>
        </p:spPr>
        <p:txBody>
          <a:bodyPr wrap="none" lIns="91440" tIns="45720" rIns="91440" bIns="45720">
            <a:spAutoFit/>
          </a:bodyPr>
          <a:lstStyle/>
          <a:p>
            <a:pPr algn="ctr"/>
            <a:r>
              <a:rPr lang="en-US" sz="7200" b="0" cap="none" spc="0">
                <a:ln w="0"/>
                <a:solidFill>
                  <a:schemeClr val="accent6">
                    <a:lumMod val="75000"/>
                  </a:schemeClr>
                </a:solidFill>
                <a:effectLst/>
              </a:rPr>
              <a:t>Goals</a:t>
            </a:r>
          </a:p>
        </p:txBody>
      </p:sp>
    </p:spTree>
    <p:extLst>
      <p:ext uri="{BB962C8B-B14F-4D97-AF65-F5344CB8AC3E}">
        <p14:creationId xmlns:p14="http://schemas.microsoft.com/office/powerpoint/2010/main" val="355070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4D521-E8C5-4AC2-A217-8A20695AA2A0}"/>
              </a:ext>
            </a:extLst>
          </p:cNvPr>
          <p:cNvSpPr txBox="1"/>
          <p:nvPr/>
        </p:nvSpPr>
        <p:spPr>
          <a:xfrm>
            <a:off x="1612276" y="847569"/>
            <a:ext cx="10243001" cy="1569660"/>
          </a:xfrm>
          <a:prstGeom prst="rect">
            <a:avLst/>
          </a:prstGeom>
          <a:noFill/>
        </p:spPr>
        <p:txBody>
          <a:bodyPr wrap="square" rtlCol="0">
            <a:spAutoFit/>
          </a:bodyPr>
          <a:lstStyle/>
          <a:p>
            <a:r>
              <a:rPr lang="en-US" sz="4800">
                <a:solidFill>
                  <a:schemeClr val="bg2">
                    <a:lumMod val="75000"/>
                  </a:schemeClr>
                </a:solidFill>
                <a:latin typeface="Berlin Sans FB Demi" panose="020E0802020502020306" pitchFamily="34" charset="0"/>
              </a:rPr>
              <a:t>Partner Reading:  </a:t>
            </a:r>
          </a:p>
          <a:p>
            <a:r>
              <a:rPr lang="en-US" sz="4800">
                <a:solidFill>
                  <a:schemeClr val="bg2">
                    <a:lumMod val="75000"/>
                  </a:schemeClr>
                </a:solidFill>
              </a:rPr>
              <a:t>“The Starring Role in Your Life Story”</a:t>
            </a:r>
          </a:p>
        </p:txBody>
      </p:sp>
      <p:pic>
        <p:nvPicPr>
          <p:cNvPr id="4" name="Picture 3">
            <a:extLst>
              <a:ext uri="{FF2B5EF4-FFF2-40B4-BE49-F238E27FC236}">
                <a16:creationId xmlns:a16="http://schemas.microsoft.com/office/drawing/2014/main" id="{9956B2AF-8B74-4DC3-A76F-2390C2039DF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357992" y="4056434"/>
            <a:ext cx="7153020" cy="2271084"/>
          </a:xfrm>
          <a:prstGeom prst="rect">
            <a:avLst/>
          </a:prstGeom>
        </p:spPr>
      </p:pic>
      <p:sp>
        <p:nvSpPr>
          <p:cNvPr id="5" name="TextBox 4">
            <a:extLst>
              <a:ext uri="{FF2B5EF4-FFF2-40B4-BE49-F238E27FC236}">
                <a16:creationId xmlns:a16="http://schemas.microsoft.com/office/drawing/2014/main" id="{AC49A535-E79C-45A3-B297-C9C9DEB6BC0A}"/>
              </a:ext>
            </a:extLst>
          </p:cNvPr>
          <p:cNvSpPr txBox="1"/>
          <p:nvPr/>
        </p:nvSpPr>
        <p:spPr>
          <a:xfrm>
            <a:off x="6499390" y="6212102"/>
            <a:ext cx="5165387" cy="230832"/>
          </a:xfrm>
          <a:prstGeom prst="rect">
            <a:avLst/>
          </a:prstGeom>
          <a:noFill/>
        </p:spPr>
        <p:txBody>
          <a:bodyPr wrap="square" rtlCol="0">
            <a:spAutoFit/>
          </a:bodyPr>
          <a:lstStyle/>
          <a:p>
            <a:r>
              <a:rPr lang="en-US" sz="900">
                <a:hlinkClick r:id="rId4" tooltip="http://bibliotecacephei.blogspot.com/2012/12/leer-nos-hace-libres.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60885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4D521-E8C5-4AC2-A217-8A20695AA2A0}"/>
              </a:ext>
            </a:extLst>
          </p:cNvPr>
          <p:cNvSpPr txBox="1"/>
          <p:nvPr/>
        </p:nvSpPr>
        <p:spPr>
          <a:xfrm>
            <a:off x="1497176" y="413236"/>
            <a:ext cx="9882023" cy="1015663"/>
          </a:xfrm>
          <a:prstGeom prst="rect">
            <a:avLst/>
          </a:prstGeom>
          <a:noFill/>
        </p:spPr>
        <p:txBody>
          <a:bodyPr wrap="square" rtlCol="0">
            <a:spAutoFit/>
          </a:bodyPr>
          <a:lstStyle/>
          <a:p>
            <a:r>
              <a:rPr lang="en-US" sz="6000">
                <a:solidFill>
                  <a:schemeClr val="bg2"/>
                </a:solidFill>
                <a:latin typeface="Berlin Sans FB Demi" panose="020E0802020502020306" pitchFamily="34" charset="0"/>
              </a:rPr>
              <a:t>Individual Exploration Time</a:t>
            </a:r>
          </a:p>
        </p:txBody>
      </p:sp>
      <p:sp>
        <p:nvSpPr>
          <p:cNvPr id="4" name="TextBox 3">
            <a:extLst>
              <a:ext uri="{FF2B5EF4-FFF2-40B4-BE49-F238E27FC236}">
                <a16:creationId xmlns:a16="http://schemas.microsoft.com/office/drawing/2014/main" id="{EE7D29F6-5355-4B8A-A871-4337DB8A0693}"/>
              </a:ext>
            </a:extLst>
          </p:cNvPr>
          <p:cNvSpPr txBox="1"/>
          <p:nvPr/>
        </p:nvSpPr>
        <p:spPr>
          <a:xfrm>
            <a:off x="2113263" y="5243327"/>
            <a:ext cx="8852170" cy="1446550"/>
          </a:xfrm>
          <a:prstGeom prst="rect">
            <a:avLst/>
          </a:prstGeom>
          <a:noFill/>
        </p:spPr>
        <p:txBody>
          <a:bodyPr wrap="square" lIns="91440" tIns="45720" rIns="91440" bIns="45720" rtlCol="0" anchor="t">
            <a:spAutoFit/>
          </a:bodyPr>
          <a:lstStyle/>
          <a:p>
            <a:pPr algn="ctr"/>
            <a:r>
              <a:rPr lang="en-US" sz="4400" dirty="0">
                <a:solidFill>
                  <a:schemeClr val="bg2"/>
                </a:solidFill>
              </a:rPr>
              <a:t>Think through (and fill out!) </a:t>
            </a:r>
            <a:endParaRPr lang="en-US" sz="4400">
              <a:solidFill>
                <a:schemeClr val="bg2"/>
              </a:solidFill>
            </a:endParaRPr>
          </a:p>
          <a:p>
            <a:pPr algn="ctr"/>
            <a:r>
              <a:rPr lang="en-US" sz="4400" dirty="0">
                <a:solidFill>
                  <a:schemeClr val="bg2"/>
                </a:solidFill>
              </a:rPr>
              <a:t>“</a:t>
            </a:r>
            <a:r>
              <a:rPr lang="en-US" sz="4400" dirty="0">
                <a:solidFill>
                  <a:schemeClr val="bg2"/>
                </a:solidFill>
                <a:hlinkClick r:id="rId3">
                  <a:extLst>
                    <a:ext uri="{A12FA001-AC4F-418D-AE19-62706E023703}">
                      <ahyp:hlinkClr xmlns:ahyp="http://schemas.microsoft.com/office/drawing/2018/hyperlinkcolor" xmlns="" val="tx"/>
                    </a:ext>
                  </a:extLst>
                </a:hlinkClick>
              </a:rPr>
              <a:t>The Starring Role in Your Life Story</a:t>
            </a:r>
            <a:r>
              <a:rPr lang="en-US" sz="4400" dirty="0">
                <a:solidFill>
                  <a:schemeClr val="bg2"/>
                </a:solidFill>
              </a:rPr>
              <a:t>.”</a:t>
            </a:r>
            <a:endParaRPr lang="en-US" sz="4400" dirty="0">
              <a:solidFill>
                <a:schemeClr val="bg2"/>
              </a:solidFill>
              <a:cs typeface="Calibri"/>
            </a:endParaRPr>
          </a:p>
        </p:txBody>
      </p:sp>
      <p:pic>
        <p:nvPicPr>
          <p:cNvPr id="5" name="Picture 4" descr="background, person, girl, summer, book, nature, school, spring, outdoor, adult, green, chinese, caucasian, education, female, lifestyle, portrait, study, park, women, blue, teen, student, smile, backpack, bag, asian, outside, people, campus, teenager, happy, young, college, university, mixed, looking at camera, ethnicity, race, grass, beautiful, ethnic, high, copyspace, teenage, twenties, 20s, brunette, standing, model, denim, street fashion, photograph, jeans, clothing, fashion, yellow, beauty, textile, shoulder, snapshot, cobalt blue, electric blue, jacket, shirt, outerwear, photography, top, sleeve, waist, street, trousers, plant, style, blouse, travel, fashion accessory, blazer, tourism">
            <a:extLst>
              <a:ext uri="{FF2B5EF4-FFF2-40B4-BE49-F238E27FC236}">
                <a16:creationId xmlns:a16="http://schemas.microsoft.com/office/drawing/2014/main" id="{F15BD9F8-1C92-4FDA-A538-122C97CB01D6}"/>
              </a:ext>
            </a:extLst>
          </p:cNvPr>
          <p:cNvPicPr/>
          <p:nvPr/>
        </p:nvPicPr>
        <p:blipFill rotWithShape="1">
          <a:blip r:embed="rId4">
            <a:extLst>
              <a:ext uri="{28A0092B-C50C-407E-A947-70E740481C1C}">
                <a14:useLocalDpi xmlns:a14="http://schemas.microsoft.com/office/drawing/2010/main" val="0"/>
              </a:ext>
            </a:extLst>
          </a:blip>
          <a:srcRect r="9461" b="16500"/>
          <a:stretch/>
        </p:blipFill>
        <p:spPr bwMode="auto">
          <a:xfrm>
            <a:off x="3995036" y="1898506"/>
            <a:ext cx="4978843" cy="3060988"/>
          </a:xfrm>
          <a:prstGeom prst="rect">
            <a:avLst/>
          </a:prstGeom>
          <a:noFill/>
          <a:ln>
            <a:noFill/>
          </a:ln>
        </p:spPr>
      </p:pic>
    </p:spTree>
    <p:extLst>
      <p:ext uri="{BB962C8B-B14F-4D97-AF65-F5344CB8AC3E}">
        <p14:creationId xmlns:p14="http://schemas.microsoft.com/office/powerpoint/2010/main" val="123054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4D521-E8C5-4AC2-A217-8A20695AA2A0}"/>
              </a:ext>
            </a:extLst>
          </p:cNvPr>
          <p:cNvSpPr txBox="1"/>
          <p:nvPr/>
        </p:nvSpPr>
        <p:spPr>
          <a:xfrm>
            <a:off x="2137766" y="1195407"/>
            <a:ext cx="8852170" cy="1015663"/>
          </a:xfrm>
          <a:prstGeom prst="rect">
            <a:avLst/>
          </a:prstGeom>
          <a:noFill/>
        </p:spPr>
        <p:txBody>
          <a:bodyPr wrap="square" rtlCol="0">
            <a:spAutoFit/>
          </a:bodyPr>
          <a:lstStyle/>
          <a:p>
            <a:pPr algn="ctr"/>
            <a:r>
              <a:rPr lang="en-US" sz="6000">
                <a:solidFill>
                  <a:schemeClr val="bg2">
                    <a:lumMod val="75000"/>
                  </a:schemeClr>
                </a:solidFill>
                <a:latin typeface="Berlin Sans FB Demi" panose="020E0802020502020306" pitchFamily="34" charset="0"/>
              </a:rPr>
              <a:t>Partner Sharing Time</a:t>
            </a:r>
          </a:p>
        </p:txBody>
      </p:sp>
      <p:grpSp>
        <p:nvGrpSpPr>
          <p:cNvPr id="13" name="Group 12">
            <a:extLst>
              <a:ext uri="{FF2B5EF4-FFF2-40B4-BE49-F238E27FC236}">
                <a16:creationId xmlns:a16="http://schemas.microsoft.com/office/drawing/2014/main" id="{EA3BE55D-ACB2-436D-B07A-770DAE5E16DB}"/>
              </a:ext>
            </a:extLst>
          </p:cNvPr>
          <p:cNvGrpSpPr/>
          <p:nvPr/>
        </p:nvGrpSpPr>
        <p:grpSpPr>
          <a:xfrm>
            <a:off x="4026703" y="3020291"/>
            <a:ext cx="5179636" cy="2895600"/>
            <a:chOff x="4151397" y="3020291"/>
            <a:chExt cx="5179636" cy="2895600"/>
          </a:xfrm>
        </p:grpSpPr>
        <p:pic>
          <p:nvPicPr>
            <p:cNvPr id="9" name="Picture 8">
              <a:extLst>
                <a:ext uri="{FF2B5EF4-FFF2-40B4-BE49-F238E27FC236}">
                  <a16:creationId xmlns:a16="http://schemas.microsoft.com/office/drawing/2014/main" id="{49BCB9C4-6DA5-493A-AA73-6F46D4A774EC}"/>
                </a:ext>
              </a:extLst>
            </p:cNvPr>
            <p:cNvPicPr>
              <a:picLocks noChangeAspect="1"/>
            </p:cNvPicPr>
            <p:nvPr/>
          </p:nvPicPr>
          <p:blipFill rotWithShape="1">
            <a:blip r:embed="rId3">
              <a:duotone>
                <a:schemeClr val="accent2">
                  <a:shade val="45000"/>
                  <a:satMod val="135000"/>
                </a:schemeClr>
                <a:prstClr val="white"/>
              </a:duotone>
            </a:blip>
            <a:srcRect b="13738"/>
            <a:stretch/>
          </p:blipFill>
          <p:spPr>
            <a:xfrm>
              <a:off x="5974307" y="3020291"/>
              <a:ext cx="3356726" cy="2895600"/>
            </a:xfrm>
            <a:prstGeom prst="rect">
              <a:avLst/>
            </a:prstGeom>
          </p:spPr>
        </p:pic>
        <p:pic>
          <p:nvPicPr>
            <p:cNvPr id="12" name="Picture 11">
              <a:extLst>
                <a:ext uri="{FF2B5EF4-FFF2-40B4-BE49-F238E27FC236}">
                  <a16:creationId xmlns:a16="http://schemas.microsoft.com/office/drawing/2014/main" id="{6EEF33BE-05F8-4D35-B0CA-8372EF8D55A1}"/>
                </a:ext>
              </a:extLst>
            </p:cNvPr>
            <p:cNvPicPr>
              <a:picLocks noChangeAspect="1"/>
            </p:cNvPicPr>
            <p:nvPr/>
          </p:nvPicPr>
          <p:blipFill rotWithShape="1">
            <a:blip r:embed="rId3">
              <a:duotone>
                <a:schemeClr val="accent2">
                  <a:shade val="45000"/>
                  <a:satMod val="135000"/>
                </a:schemeClr>
                <a:prstClr val="white"/>
              </a:duotone>
            </a:blip>
            <a:srcRect b="13738"/>
            <a:stretch/>
          </p:blipFill>
          <p:spPr>
            <a:xfrm flipH="1">
              <a:off x="4151397" y="3020291"/>
              <a:ext cx="3356726" cy="2895600"/>
            </a:xfrm>
            <a:prstGeom prst="rect">
              <a:avLst/>
            </a:prstGeom>
          </p:spPr>
        </p:pic>
      </p:grpSp>
    </p:spTree>
    <p:extLst>
      <p:ext uri="{BB962C8B-B14F-4D97-AF65-F5344CB8AC3E}">
        <p14:creationId xmlns:p14="http://schemas.microsoft.com/office/powerpoint/2010/main" val="191949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vie theater border clip art ">
            <a:extLst>
              <a:ext uri="{FF2B5EF4-FFF2-40B4-BE49-F238E27FC236}">
                <a16:creationId xmlns:a16="http://schemas.microsoft.com/office/drawing/2014/main" id="{4C843099-A0A9-411B-8069-FAEE422EB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630" y="157254"/>
            <a:ext cx="3899559" cy="26257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6B2A979-4B19-47E3-A4C1-7ED99D117E5D}"/>
              </a:ext>
            </a:extLst>
          </p:cNvPr>
          <p:cNvSpPr/>
          <p:nvPr/>
        </p:nvSpPr>
        <p:spPr>
          <a:xfrm>
            <a:off x="5057622" y="3195867"/>
            <a:ext cx="3039807" cy="830997"/>
          </a:xfrm>
          <a:prstGeom prst="rect">
            <a:avLst/>
          </a:prstGeom>
          <a:noFill/>
        </p:spPr>
        <p:txBody>
          <a:bodyPr wrap="none" lIns="91440" tIns="45720" rIns="91440" bIns="45720">
            <a:spAutoFit/>
          </a:bodyPr>
          <a:lstStyle/>
          <a:p>
            <a:pPr algn="ctr"/>
            <a:r>
              <a:rPr lang="en-US" sz="4800" b="1" cap="none" spc="0">
                <a:ln w="22225">
                  <a:solidFill>
                    <a:schemeClr val="accent2"/>
                  </a:solidFill>
                  <a:prstDash val="solid"/>
                </a:ln>
                <a:solidFill>
                  <a:schemeClr val="accent2">
                    <a:lumMod val="40000"/>
                    <a:lumOff val="60000"/>
                  </a:schemeClr>
                </a:solidFill>
                <a:effectLst/>
              </a:rPr>
              <a:t>Personality</a:t>
            </a:r>
          </a:p>
        </p:txBody>
      </p:sp>
      <p:sp>
        <p:nvSpPr>
          <p:cNvPr id="4" name="Rectangle 3">
            <a:extLst>
              <a:ext uri="{FF2B5EF4-FFF2-40B4-BE49-F238E27FC236}">
                <a16:creationId xmlns:a16="http://schemas.microsoft.com/office/drawing/2014/main" id="{8BF332EE-D5D9-430F-B401-304C13151D46}"/>
              </a:ext>
            </a:extLst>
          </p:cNvPr>
          <p:cNvSpPr/>
          <p:nvPr/>
        </p:nvSpPr>
        <p:spPr>
          <a:xfrm>
            <a:off x="5477204" y="5428366"/>
            <a:ext cx="1854674" cy="830997"/>
          </a:xfrm>
          <a:prstGeom prst="rect">
            <a:avLst/>
          </a:prstGeom>
          <a:noFill/>
        </p:spPr>
        <p:txBody>
          <a:bodyPr wrap="none" lIns="91440" tIns="45720" rIns="91440" bIns="45720">
            <a:spAutoFit/>
          </a:bodyPr>
          <a:lstStyle/>
          <a:p>
            <a:pPr algn="ctr"/>
            <a:r>
              <a:rPr lang="en-US" sz="48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Values</a:t>
            </a:r>
          </a:p>
        </p:txBody>
      </p:sp>
      <p:sp>
        <p:nvSpPr>
          <p:cNvPr id="6" name="Rectangle 5">
            <a:extLst>
              <a:ext uri="{FF2B5EF4-FFF2-40B4-BE49-F238E27FC236}">
                <a16:creationId xmlns:a16="http://schemas.microsoft.com/office/drawing/2014/main" id="{63A91A9C-4FED-436A-9893-FE6BBF058BCF}"/>
              </a:ext>
            </a:extLst>
          </p:cNvPr>
          <p:cNvSpPr/>
          <p:nvPr/>
        </p:nvSpPr>
        <p:spPr>
          <a:xfrm>
            <a:off x="8615639" y="3195867"/>
            <a:ext cx="2406621" cy="830997"/>
          </a:xfrm>
          <a:prstGeom prst="rect">
            <a:avLst/>
          </a:prstGeom>
          <a:noFill/>
        </p:spPr>
        <p:txBody>
          <a:bodyPr wrap="none" lIns="91440" tIns="45720" rIns="91440" bIns="45720">
            <a:spAutoFit/>
          </a:bodyPr>
          <a:lstStyle/>
          <a:p>
            <a:pPr algn="ctr"/>
            <a:r>
              <a:rPr lang="en-US" sz="4800" b="1" cap="none" spc="0">
                <a:ln w="12700">
                  <a:solidFill>
                    <a:schemeClr val="tx2">
                      <a:lumMod val="75000"/>
                    </a:schemeClr>
                  </a:solidFill>
                  <a:prstDash val="solid"/>
                </a:ln>
                <a:solidFill>
                  <a:schemeClr val="bg2">
                    <a:lumMod val="75000"/>
                  </a:schemeClr>
                </a:solidFill>
                <a:effectLst>
                  <a:outerShdw dist="38100" dir="2640000" algn="bl" rotWithShape="0">
                    <a:schemeClr val="tx2">
                      <a:lumMod val="75000"/>
                    </a:schemeClr>
                  </a:outerShdw>
                </a:effectLst>
              </a:rPr>
              <a:t>Interests</a:t>
            </a:r>
          </a:p>
        </p:txBody>
      </p:sp>
      <p:sp>
        <p:nvSpPr>
          <p:cNvPr id="7" name="Rectangle 6">
            <a:extLst>
              <a:ext uri="{FF2B5EF4-FFF2-40B4-BE49-F238E27FC236}">
                <a16:creationId xmlns:a16="http://schemas.microsoft.com/office/drawing/2014/main" id="{02E90C2D-4294-4C0F-914C-FB6133F3EBFE}"/>
              </a:ext>
            </a:extLst>
          </p:cNvPr>
          <p:cNvSpPr/>
          <p:nvPr/>
        </p:nvSpPr>
        <p:spPr>
          <a:xfrm>
            <a:off x="1577841" y="779675"/>
            <a:ext cx="3336170" cy="4647426"/>
          </a:xfrm>
          <a:prstGeom prst="rect">
            <a:avLst/>
          </a:prstGeom>
          <a:noFill/>
        </p:spPr>
        <p:txBody>
          <a:bodyPr wrap="none" lIns="91440" tIns="45720" rIns="91440" bIns="45720">
            <a:spAutoFit/>
          </a:bodyPr>
          <a:lstStyle/>
          <a:p>
            <a:pPr algn="ctr"/>
            <a:r>
              <a:rPr lang="en-US" sz="5400">
                <a:ln w="0"/>
                <a:solidFill>
                  <a:schemeClr val="bg2">
                    <a:lumMod val="75000"/>
                  </a:schemeClr>
                </a:solidFill>
                <a:effectLst>
                  <a:outerShdw blurRad="38100" dist="25400" dir="5400000" algn="ctr" rotWithShape="0">
                    <a:srgbClr val="6E747A">
                      <a:alpha val="43000"/>
                    </a:srgbClr>
                  </a:outerShdw>
                </a:effectLst>
                <a:latin typeface="Berlin Sans FB" panose="020E0602020502020306" pitchFamily="34" charset="0"/>
              </a:rPr>
              <a:t>Tomorrow</a:t>
            </a:r>
            <a:r>
              <a:rPr lang="en-US" sz="5400">
                <a:ln w="0"/>
                <a:solidFill>
                  <a:schemeClr val="bg2">
                    <a:lumMod val="75000"/>
                  </a:schemeClr>
                </a:solidFill>
                <a:effectLst>
                  <a:outerShdw blurRad="38100" dist="25400" dir="5400000" algn="ctr" rotWithShape="0">
                    <a:srgbClr val="6E747A">
                      <a:alpha val="43000"/>
                    </a:srgbClr>
                  </a:outerShdw>
                </a:effectLst>
              </a:rPr>
              <a:t>:</a:t>
            </a:r>
          </a:p>
          <a:p>
            <a:pPr algn="ctr"/>
            <a:endParaRPr lang="en-US" sz="1600">
              <a:ln w="0"/>
              <a:solidFill>
                <a:schemeClr val="bg2">
                  <a:lumMod val="75000"/>
                </a:schemeClr>
              </a:solidFill>
              <a:effectLst>
                <a:outerShdw blurRad="38100" dist="25400" dir="5400000" algn="ctr" rotWithShape="0">
                  <a:srgbClr val="6E747A">
                    <a:alpha val="43000"/>
                  </a:srgbClr>
                </a:outerShdw>
              </a:effectLst>
            </a:endParaRPr>
          </a:p>
          <a:p>
            <a:pPr algn="ctr"/>
            <a:r>
              <a:rPr lang="en-US" sz="3200">
                <a:ln w="0"/>
                <a:solidFill>
                  <a:schemeClr val="bg2">
                    <a:lumMod val="75000"/>
                  </a:schemeClr>
                </a:solidFill>
                <a:effectLst>
                  <a:outerShdw blurRad="38100" dist="25400" dir="5400000" algn="ctr" rotWithShape="0">
                    <a:srgbClr val="6E747A">
                      <a:alpha val="43000"/>
                    </a:srgbClr>
                  </a:outerShdw>
                </a:effectLst>
              </a:rPr>
              <a:t>Use your creativity</a:t>
            </a:r>
          </a:p>
          <a:p>
            <a:pPr algn="ctr"/>
            <a:r>
              <a:rPr lang="en-US" sz="3200">
                <a:ln w="0"/>
                <a:solidFill>
                  <a:schemeClr val="bg2">
                    <a:lumMod val="75000"/>
                  </a:schemeClr>
                </a:solidFill>
                <a:effectLst>
                  <a:outerShdw blurRad="38100" dist="25400" dir="5400000" algn="ctr" rotWithShape="0">
                    <a:srgbClr val="6E747A">
                      <a:alpha val="43000"/>
                    </a:srgbClr>
                  </a:outerShdw>
                </a:effectLst>
              </a:rPr>
              <a:t>to celebrate </a:t>
            </a:r>
          </a:p>
          <a:p>
            <a:pPr algn="ctr"/>
            <a:r>
              <a:rPr lang="en-US" sz="3200">
                <a:ln w="0"/>
                <a:solidFill>
                  <a:schemeClr val="bg2">
                    <a:lumMod val="75000"/>
                  </a:schemeClr>
                </a:solidFill>
                <a:effectLst>
                  <a:outerShdw blurRad="38100" dist="25400" dir="5400000" algn="ctr" rotWithShape="0">
                    <a:srgbClr val="6E747A">
                      <a:alpha val="43000"/>
                    </a:srgbClr>
                  </a:outerShdw>
                </a:effectLst>
              </a:rPr>
              <a:t>and showcase</a:t>
            </a:r>
          </a:p>
          <a:p>
            <a:pPr algn="ctr"/>
            <a:r>
              <a:rPr lang="en-US" sz="3200">
                <a:ln w="0"/>
                <a:solidFill>
                  <a:schemeClr val="bg2">
                    <a:lumMod val="75000"/>
                  </a:schemeClr>
                </a:solidFill>
                <a:effectLst>
                  <a:outerShdw blurRad="38100" dist="25400" dir="5400000" algn="ctr" rotWithShape="0">
                    <a:srgbClr val="6E747A">
                      <a:alpha val="43000"/>
                    </a:srgbClr>
                  </a:outerShdw>
                </a:effectLst>
              </a:rPr>
              <a:t>your unique </a:t>
            </a:r>
          </a:p>
          <a:p>
            <a:pPr algn="ctr"/>
            <a:r>
              <a:rPr lang="en-US" sz="3200">
                <a:ln w="0"/>
                <a:solidFill>
                  <a:schemeClr val="bg2">
                    <a:lumMod val="75000"/>
                  </a:schemeClr>
                </a:solidFill>
                <a:effectLst>
                  <a:outerShdw blurRad="38100" dist="25400" dir="5400000" algn="ctr" rotWithShape="0">
                    <a:srgbClr val="6E747A">
                      <a:alpha val="43000"/>
                    </a:srgbClr>
                  </a:outerShdw>
                </a:effectLst>
              </a:rPr>
              <a:t>qualities in a </a:t>
            </a:r>
          </a:p>
          <a:p>
            <a:pPr algn="ctr"/>
            <a:r>
              <a:rPr lang="en-US" sz="3200">
                <a:ln w="0"/>
                <a:solidFill>
                  <a:schemeClr val="bg2">
                    <a:lumMod val="75000"/>
                  </a:schemeClr>
                </a:solidFill>
                <a:effectLst>
                  <a:outerShdw blurRad="38100" dist="25400" dir="5400000" algn="ctr" rotWithShape="0">
                    <a:srgbClr val="6E747A">
                      <a:alpha val="43000"/>
                    </a:srgbClr>
                  </a:outerShdw>
                </a:effectLst>
              </a:rPr>
              <a:t>poem, rap,</a:t>
            </a:r>
          </a:p>
          <a:p>
            <a:pPr algn="ctr"/>
            <a:r>
              <a:rPr lang="en-US" sz="3200">
                <a:ln w="0"/>
                <a:solidFill>
                  <a:schemeClr val="bg2">
                    <a:lumMod val="75000"/>
                  </a:schemeClr>
                </a:solidFill>
                <a:effectLst>
                  <a:outerShdw blurRad="38100" dist="25400" dir="5400000" algn="ctr" rotWithShape="0">
                    <a:srgbClr val="6E747A">
                      <a:alpha val="43000"/>
                    </a:srgbClr>
                  </a:outerShdw>
                </a:effectLst>
              </a:rPr>
              <a:t>or other format!</a:t>
            </a:r>
            <a:endParaRPr lang="en-US" sz="5400" b="0" cap="none" spc="0">
              <a:ln w="0"/>
              <a:solidFill>
                <a:schemeClr val="bg2">
                  <a:lumMod val="75000"/>
                </a:schemeClr>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E20399B9-8A5A-4E35-9A07-A34A3563A3FA}"/>
              </a:ext>
            </a:extLst>
          </p:cNvPr>
          <p:cNvSpPr/>
          <p:nvPr/>
        </p:nvSpPr>
        <p:spPr>
          <a:xfrm>
            <a:off x="5564193" y="4310882"/>
            <a:ext cx="1468671" cy="830997"/>
          </a:xfrm>
          <a:prstGeom prst="rect">
            <a:avLst/>
          </a:prstGeom>
          <a:noFill/>
        </p:spPr>
        <p:txBody>
          <a:bodyPr wrap="none" lIns="91440" tIns="45720" rIns="91440" bIns="45720">
            <a:spAutoFit/>
          </a:bodyPr>
          <a:lstStyle/>
          <a:p>
            <a:pPr algn="ctr"/>
            <a:r>
              <a:rPr lang="en-US" sz="4800" b="1" cap="none" spc="0">
                <a:ln/>
                <a:solidFill>
                  <a:schemeClr val="accent4">
                    <a:lumMod val="75000"/>
                  </a:schemeClr>
                </a:solidFill>
                <a:effectLst>
                  <a:outerShdw blurRad="38100" dist="19050" dir="2700000" algn="tl" rotWithShape="0">
                    <a:schemeClr val="dk1">
                      <a:lumMod val="50000"/>
                      <a:alpha val="40000"/>
                    </a:schemeClr>
                  </a:outerShdw>
                </a:effectLst>
              </a:rPr>
              <a:t>Skills</a:t>
            </a:r>
          </a:p>
        </p:txBody>
      </p:sp>
      <p:sp>
        <p:nvSpPr>
          <p:cNvPr id="10" name="Rectangle 9">
            <a:extLst>
              <a:ext uri="{FF2B5EF4-FFF2-40B4-BE49-F238E27FC236}">
                <a16:creationId xmlns:a16="http://schemas.microsoft.com/office/drawing/2014/main" id="{0ADC8AFA-6B6F-4455-B414-FDE1976E135B}"/>
              </a:ext>
            </a:extLst>
          </p:cNvPr>
          <p:cNvSpPr/>
          <p:nvPr/>
        </p:nvSpPr>
        <p:spPr>
          <a:xfrm>
            <a:off x="8429942" y="4331939"/>
            <a:ext cx="2470548" cy="830997"/>
          </a:xfrm>
          <a:prstGeom prst="rect">
            <a:avLst/>
          </a:prstGeom>
          <a:noFill/>
        </p:spPr>
        <p:txBody>
          <a:bodyPr wrap="square" lIns="91440" tIns="45720" rIns="91440" bIns="45720">
            <a:spAutoFit/>
          </a:bodyPr>
          <a:lstStyle/>
          <a:p>
            <a:pPr algn="ctr"/>
            <a:r>
              <a:rPr lang="en-US" sz="4800" b="1" cap="none" spc="0">
                <a:ln w="9525">
                  <a:solidFill>
                    <a:schemeClr val="bg1"/>
                  </a:solidFill>
                  <a:prstDash val="solid"/>
                </a:ln>
                <a:solidFill>
                  <a:schemeClr val="bg2">
                    <a:lumMod val="40000"/>
                    <a:lumOff val="60000"/>
                  </a:schemeClr>
                </a:solidFill>
                <a:effectLst>
                  <a:outerShdw blurRad="12700" dist="38100" dir="2700000" algn="tl" rotWithShape="0">
                    <a:schemeClr val="bg1">
                      <a:lumMod val="50000"/>
                    </a:schemeClr>
                  </a:outerShdw>
                </a:effectLst>
              </a:rPr>
              <a:t>Talents</a:t>
            </a:r>
          </a:p>
        </p:txBody>
      </p:sp>
      <p:sp>
        <p:nvSpPr>
          <p:cNvPr id="12" name="Rectangle 11">
            <a:extLst>
              <a:ext uri="{FF2B5EF4-FFF2-40B4-BE49-F238E27FC236}">
                <a16:creationId xmlns:a16="http://schemas.microsoft.com/office/drawing/2014/main" id="{DDC93A9A-C6BB-4234-B38B-D849434F88B6}"/>
              </a:ext>
            </a:extLst>
          </p:cNvPr>
          <p:cNvSpPr/>
          <p:nvPr/>
        </p:nvSpPr>
        <p:spPr>
          <a:xfrm>
            <a:off x="8877981" y="5385016"/>
            <a:ext cx="1574469" cy="830997"/>
          </a:xfrm>
          <a:prstGeom prst="rect">
            <a:avLst/>
          </a:prstGeom>
          <a:noFill/>
        </p:spPr>
        <p:txBody>
          <a:bodyPr wrap="none" lIns="91440" tIns="45720" rIns="91440" bIns="45720">
            <a:spAutoFit/>
          </a:bodyPr>
          <a:lstStyle/>
          <a:p>
            <a:pPr algn="ctr"/>
            <a:r>
              <a:rPr lang="en-US" sz="4800" b="0" cap="none" spc="0">
                <a:ln w="0"/>
                <a:solidFill>
                  <a:schemeClr val="accent6">
                    <a:lumMod val="75000"/>
                  </a:schemeClr>
                </a:solidFill>
                <a:effectLst/>
              </a:rPr>
              <a:t>Goals</a:t>
            </a:r>
          </a:p>
        </p:txBody>
      </p:sp>
      <p:sp>
        <p:nvSpPr>
          <p:cNvPr id="16" name="TextBox 15">
            <a:extLst>
              <a:ext uri="{FF2B5EF4-FFF2-40B4-BE49-F238E27FC236}">
                <a16:creationId xmlns:a16="http://schemas.microsoft.com/office/drawing/2014/main" id="{FF4A3C6C-BE44-4D1D-8164-4325F9C1014C}"/>
              </a:ext>
            </a:extLst>
          </p:cNvPr>
          <p:cNvSpPr txBox="1"/>
          <p:nvPr/>
        </p:nvSpPr>
        <p:spPr>
          <a:xfrm>
            <a:off x="7911313" y="575220"/>
            <a:ext cx="3720192" cy="1938992"/>
          </a:xfrm>
          <a:prstGeom prst="rect">
            <a:avLst/>
          </a:prstGeom>
          <a:noFill/>
        </p:spPr>
        <p:txBody>
          <a:bodyPr wrap="square" rtlCol="0">
            <a:spAutoFit/>
          </a:bodyPr>
          <a:lstStyle/>
          <a:p>
            <a:pPr algn="ctr"/>
            <a:r>
              <a:rPr lang="en-US" sz="4000">
                <a:solidFill>
                  <a:schemeClr val="bg2">
                    <a:lumMod val="50000"/>
                  </a:schemeClr>
                </a:solidFill>
                <a:latin typeface="Harlow Solid Italic" panose="04030604020F02020D02" pitchFamily="82" charset="0"/>
              </a:rPr>
              <a:t>Preview of Coming Attractions…</a:t>
            </a:r>
          </a:p>
        </p:txBody>
      </p:sp>
    </p:spTree>
    <p:extLst>
      <p:ext uri="{BB962C8B-B14F-4D97-AF65-F5344CB8AC3E}">
        <p14:creationId xmlns:p14="http://schemas.microsoft.com/office/powerpoint/2010/main" val="261785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781328"/>
            <a:ext cx="10109200" cy="36317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 Photo </a:t>
            </a:r>
            <a:r>
              <a:rPr lang="en-US" sz="1200" dirty="0">
                <a:solidFill>
                  <a:prstClr val="black"/>
                </a:solidFill>
                <a:hlinkClick r:id="rId3"/>
              </a:rPr>
              <a:t>https://www.flickr.com/photos/asiandevelopmentbank/8426494962</a:t>
            </a:r>
            <a:endParaRPr lang="en-US" sz="1200" dirty="0">
              <a:solidFill>
                <a:prstClr val="black"/>
              </a:solidFill>
            </a:endParaRPr>
          </a:p>
          <a:p>
            <a:pPr>
              <a:defRPr/>
            </a:pPr>
            <a:r>
              <a:rPr lang="en-US" sz="1200">
                <a:solidFill>
                  <a:schemeClr val="bg1"/>
                </a:solidFill>
              </a:rPr>
              <a:t>Slide 2 and unit thumbnails image licensed from iStock https://www.istockphoto.com/photo/young-boy-dressed-as-superhero-at-beach-during-sunset-gm510397386-86226803</a:t>
            </a:r>
            <a:endParaRPr lang="en-US" sz="1200">
              <a:solidFill>
                <a:prstClr val="black"/>
              </a:solidFill>
            </a:endParaRPr>
          </a:p>
          <a:p>
            <a:pPr lvl="0">
              <a:defRPr/>
            </a:pPr>
            <a:r>
              <a:rPr lang="en-US" sz="1200">
                <a:solidFill>
                  <a:prstClr val="black"/>
                </a:solidFill>
                <a:latin typeface="Calibri" panose="020F0502020204030204"/>
              </a:rPr>
              <a:t>Slide </a:t>
            </a:r>
            <a:r>
              <a:rPr lang="en-US" sz="1200" dirty="0">
                <a:solidFill>
                  <a:prstClr val="black"/>
                </a:solidFill>
                <a:latin typeface="Calibri" panose="020F0502020204030204"/>
              </a:rPr>
              <a:t>3: Lesson Dedication – </a:t>
            </a:r>
            <a:r>
              <a:rPr lang="en-US" sz="1200" dirty="0">
                <a:solidFill>
                  <a:prstClr val="black"/>
                </a:solidFill>
              </a:rPr>
              <a:t>see </a:t>
            </a:r>
            <a:r>
              <a:rPr lang="en-US" sz="1200" dirty="0">
                <a:solidFill>
                  <a:prstClr val="black"/>
                </a:solidFill>
                <a:hlinkClick r:id="rId4"/>
              </a:rPr>
              <a:t>https://www.edutopia.org/article/daily-ritual-builds-trust-and-community-among-students</a:t>
            </a:r>
            <a:r>
              <a:rPr lang="en-US" sz="1200" dirty="0">
                <a:solidFill>
                  <a:prstClr val="black"/>
                </a:solidFill>
              </a:rPr>
              <a:t> </a:t>
            </a:r>
          </a:p>
          <a:p>
            <a:pPr lvl="0">
              <a:defRPr/>
            </a:pPr>
            <a:r>
              <a:rPr lang="fr-FR" sz="1200" dirty="0">
                <a:solidFill>
                  <a:prstClr val="black"/>
                </a:solidFill>
              </a:rPr>
              <a:t>Image: https://pixabay.com/id/illustrations/akses-banyak-tangan-933142/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5: Wikipedia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https://en.wikipedia.org/wiki/The_Thinker#/media/File:Mus%C3%A9e_Rodin_1.jpg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https://www.flickr.com/photos/washington_area_spark/38344414184</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https://poets.org/poem/i-know-my-soul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8: Image from PPT “Insert online pictures” (CC licensed)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9: CC0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https://www.peakpx.com/613028/black-car-side-mirror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CC0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https://pixnio.com/objects/sunglasses-mirror-reflection-object-summer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10: Photo by Glenn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Euloth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CC BY-NC-ND 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https://www.flickr.com/photos/eulothg/5824971632/</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11: Star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https://pixabay.com/vectors/star-fractal-gold-shiny-metallic-2858923/</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13: Image from PPT “Insert online pictures” (CC licensed)</a:t>
            </a:r>
          </a:p>
          <a:p>
            <a:pPr lvl="0">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14: CC public domain </a:t>
            </a:r>
            <a:r>
              <a:rPr lang="en-US" sz="1200" dirty="0">
                <a:solidFill>
                  <a:prstClr val="black"/>
                </a:solidFill>
                <a:hlinkClick r:id="rId12"/>
              </a:rPr>
              <a:t>https://pxhere.com/en/photo/1630674</a:t>
            </a:r>
            <a:r>
              <a:rPr lang="en-US" sz="1200" dirty="0">
                <a:solidFill>
                  <a:prstClr val="black"/>
                </a:solidFill>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15: Sitting by Marian Elisa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Torrealba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Medina from the Noun Project https://thenounproject.com/search/?q=seated+figure&amp;i=161448</a:t>
            </a:r>
          </a:p>
        </p:txBody>
      </p:sp>
      <p:pic>
        <p:nvPicPr>
          <p:cNvPr id="3" name="Picture 2"/>
          <p:cNvPicPr>
            <a:picLocks noChangeAspect="1"/>
          </p:cNvPicPr>
          <p:nvPr/>
        </p:nvPicPr>
        <p:blipFill>
          <a:blip r:embed="rId13"/>
          <a:stretch>
            <a:fillRect/>
          </a:stretch>
        </p:blipFill>
        <p:spPr>
          <a:xfrm>
            <a:off x="10538325" y="6324727"/>
            <a:ext cx="1420491" cy="420660"/>
          </a:xfrm>
          <a:prstGeom prst="rect">
            <a:avLst/>
          </a:prstGeom>
        </p:spPr>
      </p:pic>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US"/>
              <a:t>Lesson</a:t>
            </a:r>
            <a:r>
              <a:rPr lang="en"/>
              <a:t> Dedication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120900" y="510270"/>
            <a:ext cx="9144000" cy="1150937"/>
          </a:xfrm>
        </p:spPr>
        <p:txBody>
          <a:bodyPr anchor="t"/>
          <a:lstStyle/>
          <a:p>
            <a:r>
              <a:rPr lang="en-US">
                <a:latin typeface="Berlin Sans FB" panose="020E0602020502020306" pitchFamily="34" charset="0"/>
              </a:rPr>
              <a:t>Learning with a Purpose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120900" y="1661207"/>
            <a:ext cx="9144000" cy="1655762"/>
          </a:xfrm>
        </p:spPr>
        <p:txBody>
          <a:bodyPr>
            <a:normAutofit/>
          </a:bodyPr>
          <a:lstStyle/>
          <a:p>
            <a:r>
              <a:rPr lang="en-US" sz="4400">
                <a:latin typeface="Berlin Sans FB" panose="020E0602020502020306" pitchFamily="34" charset="0"/>
              </a:rPr>
              <a:t>Day 2: You Are the Author of Your Life Story</a:t>
            </a:r>
          </a:p>
        </p:txBody>
      </p:sp>
      <p:sp>
        <p:nvSpPr>
          <p:cNvPr id="4" name="Rectangle 3">
            <a:extLst>
              <a:ext uri="{FF2B5EF4-FFF2-40B4-BE49-F238E27FC236}">
                <a16:creationId xmlns:a16="http://schemas.microsoft.com/office/drawing/2014/main" id="{316FB3A6-F473-49AE-A27A-4B723C1C29D0}"/>
              </a:ext>
            </a:extLst>
          </p:cNvPr>
          <p:cNvSpPr/>
          <p:nvPr/>
        </p:nvSpPr>
        <p:spPr>
          <a:xfrm>
            <a:off x="50800" y="0"/>
            <a:ext cx="1206500"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280614-7663-436D-A450-8022625F5845}"/>
              </a:ext>
            </a:extLst>
          </p:cNvPr>
          <p:cNvSpPr/>
          <p:nvPr/>
        </p:nvSpPr>
        <p:spPr>
          <a:xfrm>
            <a:off x="3707384" y="3088369"/>
            <a:ext cx="5971032"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0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9ACB4-0609-436B-948F-A043AD05C37F}"/>
              </a:ext>
            </a:extLst>
          </p:cNvPr>
          <p:cNvSpPr>
            <a:spLocks noGrp="1"/>
          </p:cNvSpPr>
          <p:nvPr>
            <p:ph type="title"/>
          </p:nvPr>
        </p:nvSpPr>
        <p:spPr/>
        <p:txBody>
          <a:bodyPr/>
          <a:lstStyle/>
          <a:p>
            <a:pPr algn="ctr"/>
            <a:r>
              <a:rPr lang="en-US">
                <a:latin typeface="Arial Rounded MT Bold" panose="020F0704030504030204" pitchFamily="34" charset="0"/>
              </a:rPr>
              <a:t>Who am I?  What is my purpose?</a:t>
            </a:r>
          </a:p>
        </p:txBody>
      </p:sp>
      <p:sp>
        <p:nvSpPr>
          <p:cNvPr id="5" name="Content Placeholder 4">
            <a:extLst>
              <a:ext uri="{FF2B5EF4-FFF2-40B4-BE49-F238E27FC236}">
                <a16:creationId xmlns:a16="http://schemas.microsoft.com/office/drawing/2014/main" id="{B6923328-2FDA-48B2-9920-EF93A10ECB7A}"/>
              </a:ext>
            </a:extLst>
          </p:cNvPr>
          <p:cNvSpPr>
            <a:spLocks noGrp="1"/>
          </p:cNvSpPr>
          <p:nvPr>
            <p:ph sz="half" idx="1"/>
          </p:nvPr>
        </p:nvSpPr>
        <p:spPr>
          <a:xfrm>
            <a:off x="1285719" y="1827812"/>
            <a:ext cx="4449064" cy="4403090"/>
          </a:xfrm>
        </p:spPr>
        <p:txBody>
          <a:bodyPr>
            <a:normAutofit/>
          </a:bodyPr>
          <a:lstStyle/>
          <a:p>
            <a:pPr marL="0" indent="0" algn="ctr">
              <a:buNone/>
            </a:pPr>
            <a:r>
              <a:rPr lang="en-US" sz="2800"/>
              <a:t>One of the most important things human beings do</a:t>
            </a:r>
          </a:p>
          <a:p>
            <a:pPr marL="0" indent="0" algn="ctr">
              <a:buNone/>
            </a:pPr>
            <a:r>
              <a:rPr lang="en-US" sz="2800"/>
              <a:t>Is to think about – </a:t>
            </a:r>
          </a:p>
          <a:p>
            <a:pPr marL="0" indent="0" algn="ctr">
              <a:buNone/>
            </a:pPr>
            <a:r>
              <a:rPr lang="en-US" sz="2800"/>
              <a:t>or contemplate – </a:t>
            </a:r>
          </a:p>
          <a:p>
            <a:pPr lvl="2">
              <a:buFont typeface="Arial" panose="020B0604020202020204" pitchFamily="34" charset="0"/>
              <a:buChar char="•"/>
            </a:pPr>
            <a:r>
              <a:rPr lang="en-US" sz="2800"/>
              <a:t>their existence</a:t>
            </a:r>
          </a:p>
          <a:p>
            <a:pPr lvl="2">
              <a:buFont typeface="Arial" panose="020B0604020202020204" pitchFamily="34" charset="0"/>
              <a:buChar char="•"/>
            </a:pPr>
            <a:r>
              <a:rPr lang="en-US" sz="2800"/>
              <a:t>their being</a:t>
            </a:r>
          </a:p>
          <a:p>
            <a:pPr lvl="2">
              <a:buFont typeface="Arial" panose="020B0604020202020204" pitchFamily="34" charset="0"/>
              <a:buChar char="•"/>
            </a:pPr>
            <a:r>
              <a:rPr lang="en-US" sz="2800"/>
              <a:t>who they are.</a:t>
            </a:r>
          </a:p>
          <a:p>
            <a:pPr marL="0" indent="0" algn="ctr">
              <a:buNone/>
            </a:pPr>
            <a:endParaRPr lang="en-US" sz="2800"/>
          </a:p>
          <a:p>
            <a:pPr marL="0" indent="0" algn="ctr">
              <a:buNone/>
            </a:pPr>
            <a:r>
              <a:rPr lang="en-US" sz="2800"/>
              <a:t>We are all philosophers.</a:t>
            </a:r>
          </a:p>
          <a:p>
            <a:pPr marL="0" indent="0">
              <a:buNone/>
            </a:pPr>
            <a:endParaRPr lang="en-US" sz="2800"/>
          </a:p>
          <a:p>
            <a:pPr marL="0" indent="0">
              <a:buNone/>
            </a:pPr>
            <a:endParaRPr lang="en-US"/>
          </a:p>
        </p:txBody>
      </p:sp>
      <p:pic>
        <p:nvPicPr>
          <p:cNvPr id="2052" name="Picture 4" descr="upright=upright=1.4">
            <a:extLst>
              <a:ext uri="{FF2B5EF4-FFF2-40B4-BE49-F238E27FC236}">
                <a16:creationId xmlns:a16="http://schemas.microsoft.com/office/drawing/2014/main" id="{FF891152-38B0-4CF3-9222-73A12473F7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 t="4702" r="6059" b="19790"/>
          <a:stretch/>
        </p:blipFill>
        <p:spPr bwMode="auto">
          <a:xfrm>
            <a:off x="6791234" y="1827811"/>
            <a:ext cx="3254103" cy="4274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788229-91FB-4A56-AA74-2CB8E3DD1829}"/>
              </a:ext>
            </a:extLst>
          </p:cNvPr>
          <p:cNvSpPr/>
          <p:nvPr/>
        </p:nvSpPr>
        <p:spPr>
          <a:xfrm>
            <a:off x="88900" y="0"/>
            <a:ext cx="1196819" cy="9271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65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23FF-2ADD-4C04-AECD-5522603533F6}"/>
              </a:ext>
            </a:extLst>
          </p:cNvPr>
          <p:cNvSpPr>
            <a:spLocks noGrp="1"/>
          </p:cNvSpPr>
          <p:nvPr>
            <p:ph type="title"/>
          </p:nvPr>
        </p:nvSpPr>
        <p:spPr>
          <a:xfrm>
            <a:off x="1774593" y="2558374"/>
            <a:ext cx="10710154" cy="1741252"/>
          </a:xfrm>
        </p:spPr>
        <p:txBody>
          <a:bodyPr>
            <a:normAutofit/>
          </a:bodyPr>
          <a:lstStyle/>
          <a:p>
            <a:r>
              <a:rPr lang="en-US" sz="4800">
                <a:solidFill>
                  <a:schemeClr val="bg2"/>
                </a:solidFill>
                <a:latin typeface="Berlin Sans FB Demi" panose="020E0802020502020306" pitchFamily="34" charset="0"/>
              </a:rPr>
              <a:t>“I am awesomely and wonderfully made.”</a:t>
            </a:r>
          </a:p>
        </p:txBody>
      </p:sp>
      <p:sp>
        <p:nvSpPr>
          <p:cNvPr id="3" name="Text Placeholder 2">
            <a:extLst>
              <a:ext uri="{FF2B5EF4-FFF2-40B4-BE49-F238E27FC236}">
                <a16:creationId xmlns:a16="http://schemas.microsoft.com/office/drawing/2014/main" id="{BA96771B-2E87-4CB1-87BD-5E8F9C008F26}"/>
              </a:ext>
            </a:extLst>
          </p:cNvPr>
          <p:cNvSpPr>
            <a:spLocks noGrp="1"/>
          </p:cNvSpPr>
          <p:nvPr>
            <p:ph type="body" idx="1"/>
          </p:nvPr>
        </p:nvSpPr>
        <p:spPr>
          <a:xfrm>
            <a:off x="4688114" y="4934165"/>
            <a:ext cx="6720115" cy="878468"/>
          </a:xfrm>
        </p:spPr>
        <p:txBody>
          <a:bodyPr>
            <a:normAutofit lnSpcReduction="10000"/>
          </a:bodyPr>
          <a:lstStyle/>
          <a:p>
            <a:r>
              <a:rPr lang="en-US" sz="3200">
                <a:solidFill>
                  <a:schemeClr val="bg1"/>
                </a:solidFill>
              </a:rPr>
              <a:t>An ancient Hebrew poet (about 1000 BC)</a:t>
            </a:r>
          </a:p>
        </p:txBody>
      </p:sp>
      <p:sp>
        <p:nvSpPr>
          <p:cNvPr id="4" name="Rectangle 3">
            <a:extLst>
              <a:ext uri="{FF2B5EF4-FFF2-40B4-BE49-F238E27FC236}">
                <a16:creationId xmlns:a16="http://schemas.microsoft.com/office/drawing/2014/main" id="{E1B20A5A-E0CF-48B0-9BA0-31730718CBFD}"/>
              </a:ext>
            </a:extLst>
          </p:cNvPr>
          <p:cNvSpPr/>
          <p:nvPr/>
        </p:nvSpPr>
        <p:spPr>
          <a:xfrm>
            <a:off x="88900" y="0"/>
            <a:ext cx="1196819" cy="9271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01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E842F-76E6-455A-B958-176F4446AD4F}"/>
              </a:ext>
            </a:extLst>
          </p:cNvPr>
          <p:cNvSpPr/>
          <p:nvPr/>
        </p:nvSpPr>
        <p:spPr>
          <a:xfrm>
            <a:off x="1554060" y="777769"/>
            <a:ext cx="8406063" cy="4401205"/>
          </a:xfrm>
          <a:prstGeom prst="rect">
            <a:avLst/>
          </a:prstGeom>
        </p:spPr>
        <p:txBody>
          <a:bodyPr wrap="square">
            <a:spAutoFit/>
          </a:bodyPr>
          <a:lstStyle/>
          <a:p>
            <a:r>
              <a:rPr lang="en-US" sz="4000" b="1">
                <a:solidFill>
                  <a:schemeClr val="bg2">
                    <a:lumMod val="75000"/>
                  </a:schemeClr>
                </a:solidFill>
              </a:rPr>
              <a:t>I Know My Soul</a:t>
            </a:r>
            <a:r>
              <a:rPr lang="en-US" sz="4000">
                <a:solidFill>
                  <a:schemeClr val="bg2">
                    <a:lumMod val="75000"/>
                  </a:schemeClr>
                </a:solidFill>
              </a:rPr>
              <a:t/>
            </a:r>
            <a:br>
              <a:rPr lang="en-US" sz="4000">
                <a:solidFill>
                  <a:schemeClr val="bg2">
                    <a:lumMod val="75000"/>
                  </a:schemeClr>
                </a:solidFill>
              </a:rPr>
            </a:br>
            <a:r>
              <a:rPr lang="en-US" sz="4000">
                <a:solidFill>
                  <a:schemeClr val="bg2">
                    <a:lumMod val="75000"/>
                  </a:schemeClr>
                </a:solidFill>
              </a:rPr>
              <a:t/>
            </a:r>
            <a:br>
              <a:rPr lang="en-US" sz="4000">
                <a:solidFill>
                  <a:schemeClr val="bg2">
                    <a:lumMod val="75000"/>
                  </a:schemeClr>
                </a:solidFill>
              </a:rPr>
            </a:br>
            <a:r>
              <a:rPr lang="en-US" sz="4000">
                <a:solidFill>
                  <a:schemeClr val="bg2">
                    <a:lumMod val="75000"/>
                  </a:schemeClr>
                </a:solidFill>
              </a:rPr>
              <a:t>I plucked my soul out of its secret place,</a:t>
            </a:r>
            <a:br>
              <a:rPr lang="en-US" sz="4000">
                <a:solidFill>
                  <a:schemeClr val="bg2">
                    <a:lumMod val="75000"/>
                  </a:schemeClr>
                </a:solidFill>
              </a:rPr>
            </a:br>
            <a:r>
              <a:rPr lang="en-US" sz="4000">
                <a:solidFill>
                  <a:schemeClr val="bg2">
                    <a:lumMod val="75000"/>
                  </a:schemeClr>
                </a:solidFill>
              </a:rPr>
              <a:t>And held it to the mirror of my eye,</a:t>
            </a:r>
            <a:br>
              <a:rPr lang="en-US" sz="4000">
                <a:solidFill>
                  <a:schemeClr val="bg2">
                    <a:lumMod val="75000"/>
                  </a:schemeClr>
                </a:solidFill>
              </a:rPr>
            </a:br>
            <a:r>
              <a:rPr lang="en-US" sz="4000">
                <a:solidFill>
                  <a:schemeClr val="bg2">
                    <a:lumMod val="75000"/>
                  </a:schemeClr>
                </a:solidFill>
              </a:rPr>
              <a:t>To see it like a star against the sky,</a:t>
            </a:r>
            <a:br>
              <a:rPr lang="en-US" sz="4000">
                <a:solidFill>
                  <a:schemeClr val="bg2">
                    <a:lumMod val="75000"/>
                  </a:schemeClr>
                </a:solidFill>
              </a:rPr>
            </a:br>
            <a:r>
              <a:rPr lang="en-US" sz="4000">
                <a:solidFill>
                  <a:schemeClr val="bg2">
                    <a:lumMod val="75000"/>
                  </a:schemeClr>
                </a:solidFill>
              </a:rPr>
              <a:t>A twitching body quivering in space,</a:t>
            </a:r>
            <a:br>
              <a:rPr lang="en-US" sz="4000">
                <a:solidFill>
                  <a:schemeClr val="bg2">
                    <a:lumMod val="75000"/>
                  </a:schemeClr>
                </a:solidFill>
              </a:rPr>
            </a:br>
            <a:r>
              <a:rPr lang="en-US" sz="4000">
                <a:solidFill>
                  <a:schemeClr val="bg2">
                    <a:lumMod val="75000"/>
                  </a:schemeClr>
                </a:solidFill>
              </a:rPr>
              <a:t>A spark of passion shining on my face….</a:t>
            </a:r>
          </a:p>
        </p:txBody>
      </p:sp>
      <p:sp>
        <p:nvSpPr>
          <p:cNvPr id="3" name="Text Placeholder 2">
            <a:extLst>
              <a:ext uri="{FF2B5EF4-FFF2-40B4-BE49-F238E27FC236}">
                <a16:creationId xmlns:a16="http://schemas.microsoft.com/office/drawing/2014/main" id="{55E4C206-5F91-46E5-90E0-45DD8C90D783}"/>
              </a:ext>
            </a:extLst>
          </p:cNvPr>
          <p:cNvSpPr txBox="1">
            <a:spLocks/>
          </p:cNvSpPr>
          <p:nvPr/>
        </p:nvSpPr>
        <p:spPr>
          <a:xfrm>
            <a:off x="3173012" y="5388204"/>
            <a:ext cx="9018988" cy="74960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2">
                    <a:lumMod val="75000"/>
                  </a:schemeClr>
                </a:solidFill>
              </a:rPr>
              <a:t>Claude McKay, Jamaican-born poet in Harlem, New York, 1922</a:t>
            </a:r>
          </a:p>
        </p:txBody>
      </p:sp>
      <p:pic>
        <p:nvPicPr>
          <p:cNvPr id="5" name="Picture 4">
            <a:extLst>
              <a:ext uri="{FF2B5EF4-FFF2-40B4-BE49-F238E27FC236}">
                <a16:creationId xmlns:a16="http://schemas.microsoft.com/office/drawing/2014/main" id="{297C4848-BAAB-40F0-BF11-45610436652B}"/>
              </a:ext>
            </a:extLst>
          </p:cNvPr>
          <p:cNvPicPr>
            <a:picLocks noChangeAspect="1"/>
          </p:cNvPicPr>
          <p:nvPr/>
        </p:nvPicPr>
        <p:blipFill rotWithShape="1">
          <a:blip r:embed="rId3"/>
          <a:srcRect l="52971" r="4857" b="28324"/>
          <a:stretch/>
        </p:blipFill>
        <p:spPr>
          <a:xfrm>
            <a:off x="9960123" y="568539"/>
            <a:ext cx="1961407" cy="2016887"/>
          </a:xfrm>
          <a:prstGeom prst="rect">
            <a:avLst/>
          </a:prstGeom>
        </p:spPr>
      </p:pic>
    </p:spTree>
    <p:extLst>
      <p:ext uri="{BB962C8B-B14F-4D97-AF65-F5344CB8AC3E}">
        <p14:creationId xmlns:p14="http://schemas.microsoft.com/office/powerpoint/2010/main" val="229329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C848-F75F-49AC-8040-8C3985320E50}"/>
              </a:ext>
            </a:extLst>
          </p:cNvPr>
          <p:cNvSpPr>
            <a:spLocks noGrp="1"/>
          </p:cNvSpPr>
          <p:nvPr>
            <p:ph type="title"/>
          </p:nvPr>
        </p:nvSpPr>
        <p:spPr>
          <a:xfrm>
            <a:off x="1646241" y="823275"/>
            <a:ext cx="10933687" cy="2605725"/>
          </a:xfrm>
        </p:spPr>
        <p:txBody>
          <a:bodyPr>
            <a:normAutofit/>
          </a:bodyPr>
          <a:lstStyle/>
          <a:p>
            <a:pPr fontAlgn="base"/>
            <a:r>
              <a:rPr lang="en-US" sz="3200" b="1">
                <a:latin typeface="+mn-lt"/>
                <a:cs typeface="Times New Roman" panose="02020603050405020304" pitchFamily="18" charset="0"/>
              </a:rPr>
              <a:t>What comes to mind for you when you hear the words:</a:t>
            </a:r>
            <a:r>
              <a:rPr lang="en-US" sz="4400"/>
              <a:t/>
            </a:r>
            <a:br>
              <a:rPr lang="en-US" sz="4400"/>
            </a:br>
            <a:r>
              <a:rPr lang="en-US" sz="2400"/>
              <a:t> </a:t>
            </a:r>
            <a:r>
              <a:rPr lang="en-US" sz="1800"/>
              <a:t/>
            </a:r>
            <a:br>
              <a:rPr lang="en-US" sz="1800"/>
            </a:br>
            <a:r>
              <a:rPr lang="en-US" sz="4400"/>
              <a:t>“I plucked my soul out of its secret place”</a:t>
            </a:r>
            <a:r>
              <a:rPr lang="en-US" sz="3200" b="1">
                <a:latin typeface="+mn-lt"/>
                <a:cs typeface="Times New Roman" panose="02020603050405020304" pitchFamily="18" charset="0"/>
              </a:rPr>
              <a:t>?</a:t>
            </a:r>
            <a:r>
              <a:rPr lang="en-US" sz="4800"/>
              <a:t/>
            </a:r>
            <a:br>
              <a:rPr lang="en-US" sz="4800"/>
            </a:br>
            <a:endParaRPr lang="en-US" sz="4800"/>
          </a:p>
        </p:txBody>
      </p:sp>
      <p:pic>
        <p:nvPicPr>
          <p:cNvPr id="5" name="Picture 4">
            <a:extLst>
              <a:ext uri="{FF2B5EF4-FFF2-40B4-BE49-F238E27FC236}">
                <a16:creationId xmlns:a16="http://schemas.microsoft.com/office/drawing/2014/main" id="{FCFFC86A-4162-41EE-85DD-DCE0C6DF57A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188658" y="3072440"/>
            <a:ext cx="4213608" cy="3175208"/>
          </a:xfrm>
          <a:prstGeom prst="rect">
            <a:avLst/>
          </a:prstGeom>
        </p:spPr>
      </p:pic>
      <p:sp>
        <p:nvSpPr>
          <p:cNvPr id="4" name="Rectangle 3">
            <a:extLst>
              <a:ext uri="{FF2B5EF4-FFF2-40B4-BE49-F238E27FC236}">
                <a16:creationId xmlns:a16="http://schemas.microsoft.com/office/drawing/2014/main" id="{14A1DB3E-4046-4523-BBB9-B37719B5BDFF}"/>
              </a:ext>
            </a:extLst>
          </p:cNvPr>
          <p:cNvSpPr/>
          <p:nvPr/>
        </p:nvSpPr>
        <p:spPr>
          <a:xfrm>
            <a:off x="88900" y="0"/>
            <a:ext cx="1196819" cy="9271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E68E4-BE5C-4F3B-B28E-9A30C6F77A3A}"/>
              </a:ext>
            </a:extLst>
          </p:cNvPr>
          <p:cNvSpPr/>
          <p:nvPr/>
        </p:nvSpPr>
        <p:spPr>
          <a:xfrm>
            <a:off x="1649024" y="444843"/>
            <a:ext cx="8518187" cy="3425168"/>
          </a:xfrm>
          <a:prstGeom prst="rect">
            <a:avLst/>
          </a:prstGeom>
        </p:spPr>
        <p:txBody>
          <a:bodyPr wrap="square">
            <a:spAutoFit/>
          </a:bodyPr>
          <a:lstStyle/>
          <a:p>
            <a:pPr indent="-152400" fontAlgn="base">
              <a:lnSpc>
                <a:spcPct val="107000"/>
              </a:lnSpc>
            </a:pPr>
            <a:r>
              <a:rPr lang="en-US" sz="360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What do you think McKay means by:</a:t>
            </a:r>
          </a:p>
          <a:p>
            <a:pPr indent="-152400" fontAlgn="base">
              <a:lnSpc>
                <a:spcPct val="107000"/>
              </a:lnSpc>
            </a:pPr>
            <a:endParaRPr lang="en-US" sz="2400">
              <a:solidFill>
                <a:schemeClr val="bg2">
                  <a:lumMod val="75000"/>
                </a:schemeClr>
              </a:solidFill>
              <a:latin typeface="+mj-lt"/>
              <a:ea typeface="Times New Roman" panose="02020603050405020304" pitchFamily="18" charset="0"/>
              <a:cs typeface="Times New Roman" panose="02020603050405020304" pitchFamily="18" charset="0"/>
            </a:endParaRPr>
          </a:p>
          <a:p>
            <a:pPr indent="-152400" fontAlgn="base">
              <a:lnSpc>
                <a:spcPct val="107000"/>
              </a:lnSpc>
            </a:pPr>
            <a:r>
              <a:rPr lang="en-US" sz="3600">
                <a:solidFill>
                  <a:schemeClr val="bg2">
                    <a:lumMod val="75000"/>
                  </a:schemeClr>
                </a:solidFill>
              </a:rPr>
              <a:t>	 “And held it to the </a:t>
            </a:r>
          </a:p>
          <a:p>
            <a:pPr indent="-152400" fontAlgn="base">
              <a:lnSpc>
                <a:spcPct val="107000"/>
              </a:lnSpc>
            </a:pPr>
            <a:r>
              <a:rPr lang="en-US" sz="3600">
                <a:solidFill>
                  <a:schemeClr val="bg2">
                    <a:lumMod val="75000"/>
                  </a:schemeClr>
                </a:solidFill>
              </a:rPr>
              <a:t>	  mirror of my eye”?</a:t>
            </a:r>
            <a:endParaRPr lang="en-US" sz="3600">
              <a:solidFill>
                <a:schemeClr val="bg2">
                  <a:lumMod val="75000"/>
                </a:schemeClr>
              </a:solidFill>
              <a:latin typeface="+mj-lt"/>
              <a:ea typeface="Times New Roman" panose="02020603050405020304" pitchFamily="18" charset="0"/>
              <a:cs typeface="Times New Roman" panose="02020603050405020304" pitchFamily="18" charset="0"/>
            </a:endParaRPr>
          </a:p>
          <a:p>
            <a:pPr indent="-152400" fontAlgn="base">
              <a:lnSpc>
                <a:spcPct val="107000"/>
              </a:lnSpc>
            </a:pPr>
            <a:endParaRPr lang="en-US" sz="3600">
              <a:solidFill>
                <a:schemeClr val="bg2">
                  <a:lumMod val="75000"/>
                </a:schemeClr>
              </a:solidFill>
              <a:latin typeface="+mj-lt"/>
              <a:ea typeface="Times New Roman" panose="02020603050405020304" pitchFamily="18" charset="0"/>
              <a:cs typeface="Times New Roman" panose="02020603050405020304" pitchFamily="18" charset="0"/>
            </a:endParaRPr>
          </a:p>
          <a:p>
            <a:pPr indent="-152400" fontAlgn="base">
              <a:lnSpc>
                <a:spcPct val="107000"/>
              </a:lnSpc>
            </a:pPr>
            <a:r>
              <a:rPr lang="en-US" sz="3600">
                <a:solidFill>
                  <a:schemeClr val="bg2">
                    <a:lumMod val="75000"/>
                  </a:schemeClr>
                </a:solidFill>
                <a:latin typeface="+mj-lt"/>
                <a:ea typeface="Times New Roman" panose="02020603050405020304" pitchFamily="18" charset="0"/>
                <a:cs typeface="Times New Roman" panose="02020603050405020304" pitchFamily="18" charset="0"/>
              </a:rPr>
              <a:t> </a:t>
            </a:r>
            <a:endParaRPr lang="en-US" sz="3600">
              <a:solidFill>
                <a:schemeClr val="bg2">
                  <a:lumMod val="75000"/>
                </a:schemeClr>
              </a:solidFill>
              <a:effectLst/>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5EBEA88-B9D7-41C8-9A4F-B7860CF85B2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024789" y="3247789"/>
            <a:ext cx="4300966" cy="2848322"/>
          </a:xfrm>
          <a:prstGeom prst="rect">
            <a:avLst/>
          </a:prstGeom>
        </p:spPr>
      </p:pic>
      <p:pic>
        <p:nvPicPr>
          <p:cNvPr id="11" name="Picture 10">
            <a:extLst>
              <a:ext uri="{FF2B5EF4-FFF2-40B4-BE49-F238E27FC236}">
                <a16:creationId xmlns:a16="http://schemas.microsoft.com/office/drawing/2014/main" id="{FC6F44B6-65D8-4047-855A-7CA652C08031}"/>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251095" y="1594930"/>
            <a:ext cx="4615530" cy="3077020"/>
          </a:xfrm>
          <a:prstGeom prst="rect">
            <a:avLst/>
          </a:prstGeom>
        </p:spPr>
      </p:pic>
    </p:spTree>
    <p:extLst>
      <p:ext uri="{BB962C8B-B14F-4D97-AF65-F5344CB8AC3E}">
        <p14:creationId xmlns:p14="http://schemas.microsoft.com/office/powerpoint/2010/main" val="336050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CDA3BE-0EE1-43A4-A2E1-A7DA3D3B66D6}"/>
              </a:ext>
            </a:extLst>
          </p:cNvPr>
          <p:cNvSpPr/>
          <p:nvPr/>
        </p:nvSpPr>
        <p:spPr>
          <a:xfrm>
            <a:off x="1413818" y="885825"/>
            <a:ext cx="10264394" cy="2431435"/>
          </a:xfrm>
          <a:prstGeom prst="rect">
            <a:avLst/>
          </a:prstGeom>
        </p:spPr>
        <p:txBody>
          <a:bodyPr wrap="square">
            <a:spAutoFit/>
          </a:bodyPr>
          <a:lstStyle/>
          <a:p>
            <a:pPr indent="-152400" fontAlgn="base"/>
            <a:r>
              <a:rPr lang="en-US" sz="3200">
                <a:solidFill>
                  <a:schemeClr val="bg2">
                    <a:lumMod val="75000"/>
                  </a:schemeClr>
                </a:solidFill>
                <a:latin typeface="Times New Roman" panose="02020603050405020304" pitchFamily="18" charset="0"/>
                <a:ea typeface="Times New Roman" panose="02020603050405020304" pitchFamily="18" charset="0"/>
              </a:rPr>
              <a:t>What things does he compare his soul to?  How does it make you feel to think of your soul in these ways?</a:t>
            </a:r>
          </a:p>
          <a:p>
            <a:pPr indent="-152400" fontAlgn="base"/>
            <a:r>
              <a:rPr lang="en-US" sz="2000">
                <a:solidFill>
                  <a:schemeClr val="bg2">
                    <a:lumMod val="75000"/>
                  </a:schemeClr>
                </a:solidFill>
                <a:latin typeface="Times New Roman" panose="02020603050405020304" pitchFamily="18" charset="0"/>
                <a:ea typeface="Times New Roman" panose="02020603050405020304" pitchFamily="18" charset="0"/>
              </a:rPr>
              <a:t> </a:t>
            </a:r>
          </a:p>
          <a:p>
            <a:pPr indent="-152400" fontAlgn="base"/>
            <a:r>
              <a:rPr lang="en-US" sz="3200">
                <a:solidFill>
                  <a:schemeClr val="bg2">
                    <a:lumMod val="75000"/>
                  </a:schemeClr>
                </a:solidFill>
                <a:latin typeface="Times New Roman" panose="02020603050405020304" pitchFamily="18" charset="0"/>
                <a:ea typeface="Times New Roman" panose="02020603050405020304" pitchFamily="18" charset="0"/>
              </a:rPr>
              <a:t>Why do think it is a good thing to spend time looking inward and seeking to know yourself better?</a:t>
            </a:r>
            <a:endParaRPr lang="en-US" sz="3200">
              <a:solidFill>
                <a:schemeClr val="bg2">
                  <a:lumMod val="75000"/>
                </a:schemeClr>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7CDB4417-BC3D-4745-A8CD-31D552F72991}"/>
              </a:ext>
            </a:extLst>
          </p:cNvPr>
          <p:cNvSpPr/>
          <p:nvPr/>
        </p:nvSpPr>
        <p:spPr>
          <a:xfrm>
            <a:off x="1648949" y="3886171"/>
            <a:ext cx="7101878" cy="1569660"/>
          </a:xfrm>
          <a:prstGeom prst="rect">
            <a:avLst/>
          </a:prstGeom>
        </p:spPr>
        <p:txBody>
          <a:bodyPr wrap="square">
            <a:spAutoFit/>
          </a:bodyPr>
          <a:lstStyle/>
          <a:p>
            <a:r>
              <a:rPr lang="en-US" sz="3200">
                <a:solidFill>
                  <a:schemeClr val="bg2">
                    <a:lumMod val="75000"/>
                  </a:schemeClr>
                </a:solidFill>
              </a:rPr>
              <a:t>To see it like a star against the sky,</a:t>
            </a:r>
            <a:br>
              <a:rPr lang="en-US" sz="3200">
                <a:solidFill>
                  <a:schemeClr val="bg2">
                    <a:lumMod val="75000"/>
                  </a:schemeClr>
                </a:solidFill>
              </a:rPr>
            </a:br>
            <a:r>
              <a:rPr lang="en-US" sz="3200">
                <a:solidFill>
                  <a:schemeClr val="bg2">
                    <a:lumMod val="75000"/>
                  </a:schemeClr>
                </a:solidFill>
              </a:rPr>
              <a:t>A twitching body quivering in space,</a:t>
            </a:r>
            <a:br>
              <a:rPr lang="en-US" sz="3200">
                <a:solidFill>
                  <a:schemeClr val="bg2">
                    <a:lumMod val="75000"/>
                  </a:schemeClr>
                </a:solidFill>
              </a:rPr>
            </a:br>
            <a:r>
              <a:rPr lang="en-US" sz="3200">
                <a:solidFill>
                  <a:schemeClr val="bg2">
                    <a:lumMod val="75000"/>
                  </a:schemeClr>
                </a:solidFill>
              </a:rPr>
              <a:t>A spark of passion shining on my face….</a:t>
            </a:r>
          </a:p>
        </p:txBody>
      </p:sp>
      <p:pic>
        <p:nvPicPr>
          <p:cNvPr id="3" name="Picture 2">
            <a:extLst>
              <a:ext uri="{FF2B5EF4-FFF2-40B4-BE49-F238E27FC236}">
                <a16:creationId xmlns:a16="http://schemas.microsoft.com/office/drawing/2014/main" id="{4BE8AD42-DBEA-4315-8C3A-136BE23C1672}"/>
              </a:ext>
            </a:extLst>
          </p:cNvPr>
          <p:cNvPicPr>
            <a:picLocks noChangeAspect="1"/>
          </p:cNvPicPr>
          <p:nvPr/>
        </p:nvPicPr>
        <p:blipFill>
          <a:blip r:embed="rId3"/>
          <a:stretch>
            <a:fillRect/>
          </a:stretch>
        </p:blipFill>
        <p:spPr>
          <a:xfrm>
            <a:off x="8491343" y="3317260"/>
            <a:ext cx="3328554" cy="2221810"/>
          </a:xfrm>
          <a:prstGeom prst="rect">
            <a:avLst/>
          </a:prstGeom>
        </p:spPr>
      </p:pic>
    </p:spTree>
    <p:extLst>
      <p:ext uri="{BB962C8B-B14F-4D97-AF65-F5344CB8AC3E}">
        <p14:creationId xmlns:p14="http://schemas.microsoft.com/office/powerpoint/2010/main" val="33936548"/>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4" ma:contentTypeDescription="Create a new document." ma:contentTypeScope="" ma:versionID="7f6b79dddfbe7a49bedf1e88d64e3042">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2142e001691c7940c74f4bfb07b73582"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1B4A81-FD59-4632-8527-65B2E75133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0C15BF-14F0-4800-B8D2-A8A6B7333A90}">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 ds:uri="d39049c8-5642-4c67-b9b8-6999510f2293"/>
    <ds:schemaRef ds:uri="be940414-f5a2-4509-bc4b-9b97993b9bc1"/>
    <ds:schemaRef ds:uri="http://www.w3.org/XML/1998/namespace"/>
    <ds:schemaRef ds:uri="http://purl.org/dc/dcmitype/"/>
  </ds:schemaRefs>
</ds:datastoreItem>
</file>

<file path=customXml/itemProps3.xml><?xml version="1.0" encoding="utf-8"?>
<ds:datastoreItem xmlns:ds="http://schemas.openxmlformats.org/officeDocument/2006/customXml" ds:itemID="{9A92B2A6-CAE1-4E98-9FEA-6E1D1BB274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TotalTime>
  <Words>857</Words>
  <Application>Microsoft Office PowerPoint</Application>
  <PresentationFormat>Widescreen</PresentationFormat>
  <Paragraphs>139</Paragraphs>
  <Slides>16</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Arial Rounded MT Bold</vt:lpstr>
      <vt:lpstr>Berlin Sans FB</vt:lpstr>
      <vt:lpstr>Berlin Sans FB Demi</vt:lpstr>
      <vt:lpstr>Calibri</vt:lpstr>
      <vt:lpstr>Calibri Light</vt:lpstr>
      <vt:lpstr>Harlow Solid Italic</vt:lpstr>
      <vt:lpstr>Times New Roman</vt:lpstr>
      <vt:lpstr>1_Office Theme</vt:lpstr>
      <vt:lpstr>Office Theme</vt:lpstr>
      <vt:lpstr>2_Office Theme</vt:lpstr>
      <vt:lpstr>PowerPoint Presentation</vt:lpstr>
      <vt:lpstr>Lesson Dedication</vt:lpstr>
      <vt:lpstr>Learning with a Purpose</vt:lpstr>
      <vt:lpstr>Who am I?  What is my purpose?</vt:lpstr>
      <vt:lpstr>“I am awesomely and wonderfully made.”</vt:lpstr>
      <vt:lpstr>PowerPoint Presentation</vt:lpstr>
      <vt:lpstr>What comes to mind for you when you hear the words:   “I plucked my soul out of its secret place”? </vt:lpstr>
      <vt:lpstr>PowerPoint Presentation</vt:lpstr>
      <vt:lpstr>PowerPoint Presentation</vt:lpstr>
      <vt:lpstr>The Starring Role in Your Life Story:     Inviting My Soul  to Take the Time to Consider  Who I Am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Mac Iver</dc:creator>
  <cp:lastModifiedBy>Gregg</cp:lastModifiedBy>
  <cp:revision>17</cp:revision>
  <dcterms:created xsi:type="dcterms:W3CDTF">2021-02-10T20:03:31Z</dcterms:created>
  <dcterms:modified xsi:type="dcterms:W3CDTF">2025-05-27T16:25:45Z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