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2" r:id="rId6"/>
  </p:sldMasterIdLst>
  <p:notesMasterIdLst>
    <p:notesMasterId r:id="rId12"/>
  </p:notesMasterIdLst>
  <p:sldIdLst>
    <p:sldId id="401" r:id="rId7"/>
    <p:sldId id="264" r:id="rId8"/>
    <p:sldId id="289" r:id="rId9"/>
    <p:sldId id="40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4562" autoAdjust="0"/>
  </p:normalViewPr>
  <p:slideViewPr>
    <p:cSldViewPr snapToGrid="0">
      <p:cViewPr varScale="1">
        <p:scale>
          <a:sx n="58" d="100"/>
          <a:sy n="58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E1306-37F7-4174-9F67-28086EFC75A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C94F-60B5-4153-BC6A-E45B7E2C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https://commons.wikimedia.org/wiki/File:CityCamp_Idea_Board_with_sticky_notes_4297872645_o.jpg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82CC-C6BA-45D6-8301-345535072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82CC-C6BA-45D6-8301-345535072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14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5" y="365126"/>
            <a:ext cx="7174007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243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996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68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300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0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4319F-D297-4A75-873F-3EA75844C159}"/>
              </a:ext>
            </a:extLst>
          </p:cNvPr>
          <p:cNvSpPr/>
          <p:nvPr userDrawn="1"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54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8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6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6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1225646"/>
            <a:ext cx="9787591" cy="2852737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60" y="4105371"/>
            <a:ext cx="978759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1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604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5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8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1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6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4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4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9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8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2" y="365128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3" y="1681163"/>
            <a:ext cx="464390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3" y="2505075"/>
            <a:ext cx="464390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5" y="1681163"/>
            <a:ext cx="46667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5" y="2505075"/>
            <a:ext cx="466677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9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8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60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9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60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5" y="365128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6" y="1825625"/>
            <a:ext cx="99732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20" y="923367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6" y="1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63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967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39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pixabay.com/id/illustrations/akses-banyak-tangan-9331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80D1-E404-4C3B-8EE0-1885C792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0" y="1960038"/>
            <a:ext cx="9717565" cy="2419457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s-MX" sz="4400" dirty="0">
                <a:solidFill>
                  <a:schemeClr val="bg2"/>
                </a:solidFill>
              </a:rPr>
              <a:t>Por favor Instala tu propuesta de proyecto según sea necesario cuando ingreses al aula</a:t>
            </a:r>
            <a:r>
              <a:rPr lang="en-US" sz="4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C1A0F-0688-46C5-B727-E35A79E799BB}"/>
              </a:ext>
            </a:extLst>
          </p:cNvPr>
          <p:cNvSpPr txBox="1"/>
          <p:nvPr/>
        </p:nvSpPr>
        <p:spPr>
          <a:xfrm>
            <a:off x="4367463" y="723331"/>
            <a:ext cx="455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</a:t>
            </a:r>
          </a:p>
        </p:txBody>
      </p:sp>
    </p:spTree>
    <p:extLst>
      <p:ext uri="{BB962C8B-B14F-4D97-AF65-F5344CB8AC3E}">
        <p14:creationId xmlns:p14="http://schemas.microsoft.com/office/powerpoint/2010/main" val="1236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175365"/>
            <a:ext cx="9646920" cy="1575058"/>
          </a:xfrm>
        </p:spPr>
        <p:txBody>
          <a:bodyPr anchor="t">
            <a:normAutofit fontScale="90000"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Marcando la Diferencia</a:t>
            </a:r>
            <a:br>
              <a:rPr lang="es-MX" dirty="0">
                <a:latin typeface="Berlin Sans FB" panose="020E0602020502020306" pitchFamily="34" charset="0"/>
              </a:rPr>
            </a:br>
            <a:r>
              <a:rPr lang="es-MX" dirty="0">
                <a:latin typeface="Berlin Sans FB" panose="020E0602020502020306" pitchFamily="34" charset="0"/>
              </a:rPr>
              <a:t>en Mi Comunidad y en el Mundo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76200" y="0"/>
            <a:ext cx="1256841" cy="91440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3901440" y="3207915"/>
            <a:ext cx="5760720" cy="34747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CB7346-2370-411E-9014-C0770B19B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486" y="1850355"/>
            <a:ext cx="6220326" cy="16557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Día 8: </a:t>
            </a:r>
            <a:r>
              <a:rPr lang="es-MX" sz="4000" dirty="0"/>
              <a:t>Presentación de Propuestas de Proyectos de Voluntariado</a:t>
            </a:r>
            <a:endParaRPr lang="en-US" sz="373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9" y="1334759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-MX" dirty="0">
                <a:solidFill>
                  <a:schemeClr val="bg2"/>
                </a:solidFill>
                <a:latin typeface="Berlin Sans FB Demi" panose="020E0802020502020306" pitchFamily="34" charset="0"/>
              </a:rPr>
              <a:t>Dedicación docente</a:t>
            </a:r>
            <a:endParaRPr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EC23B-04BA-4CC5-92C5-D0712D053C6A}"/>
              </a:ext>
            </a:extLst>
          </p:cNvPr>
          <p:cNvSpPr/>
          <p:nvPr/>
        </p:nvSpPr>
        <p:spPr>
          <a:xfrm>
            <a:off x="76200" y="0"/>
            <a:ext cx="1186543" cy="914400"/>
          </a:xfrm>
          <a:prstGeom prst="rect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7C1A0F-0688-46C5-B727-E35A79E799BB}"/>
              </a:ext>
            </a:extLst>
          </p:cNvPr>
          <p:cNvSpPr txBox="1"/>
          <p:nvPr/>
        </p:nvSpPr>
        <p:spPr>
          <a:xfrm>
            <a:off x="2791326" y="1601634"/>
            <a:ext cx="7748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Presentación de Propuestas de Proyectos de Voluntariado </a:t>
            </a:r>
            <a:r>
              <a:rPr lang="es-MX" sz="5400" dirty="0">
                <a:solidFill>
                  <a:srgbClr val="1F497D"/>
                </a:solidFill>
                <a:latin typeface="Berlin Sans FB Demi" panose="020E0802020502020306" pitchFamily="34" charset="0"/>
              </a:rPr>
              <a:t>Estudiantil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14" y="676919"/>
            <a:ext cx="116967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2 and unit thumbnails: Allison Shelley, All4Ed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3"/>
              </a:rPr>
              <a:t>https://images.all4ed.org/four-elementary-students-examine-plants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3</a:t>
            </a:r>
            <a:r>
              <a:rPr lang="en-US" sz="1400" kern="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: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https://pixabay.com/id/illustrations/</a:t>
            </a:r>
            <a:r>
              <a:rPr lang="en-US" sz="1400">
                <a:solidFill>
                  <a:schemeClr val="bg1"/>
                </a:solidFill>
                <a:hlinkClick r:id="rId4"/>
              </a:rPr>
              <a:t>akses-banyak-tangan-933142/</a:t>
            </a:r>
            <a:r>
              <a:rPr lang="en-US" sz="140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Props1.xml><?xml version="1.0" encoding="utf-8"?>
<ds:datastoreItem xmlns:ds="http://schemas.openxmlformats.org/officeDocument/2006/customXml" ds:itemID="{D4791855-AB60-4094-9291-33F8C8723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AA6CD-370D-4FB3-A333-DD8238BE3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6A44C-0242-4026-8AC2-BED81FAD36D4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be940414-f5a2-4509-bc4b-9b97993b9bc1"/>
    <ds:schemaRef ds:uri="d39049c8-5642-4c67-b9b8-6999510f22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90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Berlin Sans FB</vt:lpstr>
      <vt:lpstr>Berlin Sans FB Demi</vt:lpstr>
      <vt:lpstr>Calibri</vt:lpstr>
      <vt:lpstr>Calibri Light</vt:lpstr>
      <vt:lpstr>2_Office Theme</vt:lpstr>
      <vt:lpstr>3_Office Theme</vt:lpstr>
      <vt:lpstr>Office Theme</vt:lpstr>
      <vt:lpstr>PowerPoint Presentation</vt:lpstr>
      <vt:lpstr>Marcando la Diferencia en Mi Comunidad y en el Mundo</vt:lpstr>
      <vt:lpstr>Dedicación docente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Maouyo</dc:creator>
  <cp:lastModifiedBy>Gregg</cp:lastModifiedBy>
  <cp:revision>13</cp:revision>
  <dcterms:created xsi:type="dcterms:W3CDTF">2021-07-19T02:58:10Z</dcterms:created>
  <dcterms:modified xsi:type="dcterms:W3CDTF">2025-05-30T14:10:05Z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