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9" r:id="rId5"/>
    <p:sldMasterId id="2147483692" r:id="rId6"/>
  </p:sldMasterIdLst>
  <p:notesMasterIdLst>
    <p:notesMasterId r:id="rId20"/>
  </p:notesMasterIdLst>
  <p:sldIdLst>
    <p:sldId id="414" r:id="rId7"/>
    <p:sldId id="264" r:id="rId8"/>
    <p:sldId id="297" r:id="rId9"/>
    <p:sldId id="402" r:id="rId10"/>
    <p:sldId id="412" r:id="rId11"/>
    <p:sldId id="405" r:id="rId12"/>
    <p:sldId id="406" r:id="rId13"/>
    <p:sldId id="391" r:id="rId14"/>
    <p:sldId id="392" r:id="rId15"/>
    <p:sldId id="395" r:id="rId16"/>
    <p:sldId id="411" r:id="rId17"/>
    <p:sldId id="413"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DE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F4832F-A9C0-407D-0D58-DF386C04216D}" v="62" dt="2022-12-08T09:42:03.6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88" autoAdjust="0"/>
    <p:restoredTop sz="94660"/>
  </p:normalViewPr>
  <p:slideViewPr>
    <p:cSldViewPr snapToGrid="0">
      <p:cViewPr varScale="1">
        <p:scale>
          <a:sx n="66" d="100"/>
          <a:sy n="66" d="100"/>
        </p:scale>
        <p:origin x="69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3F388E-15E9-40EC-9DA1-F4FB94C2F68F}" type="datetimeFigureOut">
              <a:rPr lang="en-US" smtClean="0"/>
              <a:t>5/30/2025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C382CC-C6BA-45D6-8301-345535072A77}" type="slidenum">
              <a:rPr lang="en-US" smtClean="0"/>
              <a:t>‹#›</a:t>
            </a:fld>
            <a:endParaRPr lang="en-US"/>
          </a:p>
        </p:txBody>
      </p:sp>
    </p:spTree>
    <p:extLst>
      <p:ext uri="{BB962C8B-B14F-4D97-AF65-F5344CB8AC3E}">
        <p14:creationId xmlns:p14="http://schemas.microsoft.com/office/powerpoint/2010/main" val="1517389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images.all4ed.org/four-elementary-students-examine-plant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https://commons.wikimedia.org/wiki/File:CityCamp_Idea_Board_with_sticky_notes_4297872645_o.jpg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C382CC-C6BA-45D6-8301-345535072A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66867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Offer encouragement about the progress you have seen and your expectation that groups will complete the project planning process during the next class session, and be prepared to present their project plans on Day 8. </a:t>
            </a:r>
          </a:p>
          <a:p>
            <a:endParaRPr lang="en-US" dirty="0">
              <a:cs typeface="Calibri"/>
            </a:endParaRPr>
          </a:p>
        </p:txBody>
      </p:sp>
      <p:sp>
        <p:nvSpPr>
          <p:cNvPr id="4" name="Slide Number Placeholder 3"/>
          <p:cNvSpPr>
            <a:spLocks noGrp="1"/>
          </p:cNvSpPr>
          <p:nvPr>
            <p:ph type="sldNum" sz="quarter" idx="5"/>
          </p:nvPr>
        </p:nvSpPr>
        <p:spPr/>
        <p:txBody>
          <a:bodyPr/>
          <a:lstStyle/>
          <a:p>
            <a:fld id="{9EC382CC-C6BA-45D6-8301-345535072A77}" type="slidenum">
              <a:rPr lang="en-US" smtClean="0"/>
              <a:t>12</a:t>
            </a:fld>
            <a:endParaRPr lang="en-US"/>
          </a:p>
        </p:txBody>
      </p:sp>
    </p:spTree>
    <p:extLst>
      <p:ext uri="{BB962C8B-B14F-4D97-AF65-F5344CB8AC3E}">
        <p14:creationId xmlns:p14="http://schemas.microsoft.com/office/powerpoint/2010/main" val="34087477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BFC8C3-4040-461A-91E9-FB2BD49EA7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3494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Allison Shelley, Alliance For Excellent Education </a:t>
            </a:r>
            <a:r>
              <a:rPr kumimoji="0" lang="en-US" sz="1200" b="0" i="0" u="none" strike="noStrike" kern="0" cap="none" spc="0" normalizeH="0" baseline="0" noProof="0" dirty="0">
                <a:ln>
                  <a:noFill/>
                </a:ln>
                <a:solidFill>
                  <a:srgbClr val="000000"/>
                </a:solidFill>
                <a:effectLst/>
                <a:uLnTx/>
                <a:uFillTx/>
                <a:latin typeface="+mn-lt"/>
                <a:ea typeface="+mn-ea"/>
                <a:cs typeface="Arial"/>
                <a:sym typeface="Arial"/>
                <a:hlinkClick r:id="rId3"/>
              </a:rPr>
              <a:t>https://images.all4ed.org/four-elementary-students-examine-plants</a:t>
            </a:r>
            <a:r>
              <a:rPr kumimoji="0" lang="en-US" sz="1200" b="0" i="0" u="none" strike="noStrike" kern="0" cap="none" spc="0" normalizeH="0" baseline="0" noProof="0" dirty="0">
                <a:ln>
                  <a:noFill/>
                </a:ln>
                <a:solidFill>
                  <a:srgbClr val="000000"/>
                </a:solidFill>
                <a:effectLst/>
                <a:uLnTx/>
                <a:uFillTx/>
                <a:latin typeface="+mn-lt"/>
                <a:ea typeface="+mn-ea"/>
                <a:cs typeface="Arial"/>
                <a:sym typeface="Arial"/>
              </a:rPr>
              <a:t>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BFC8C3-4040-461A-91E9-FB2BD49EA7A6}"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787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c6f919934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c6f91993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a:t>Tell students that the purpose of this class period is to give them time to work on their project proposals </a:t>
            </a:r>
          </a:p>
          <a:p>
            <a:pPr marL="0" lvl="0" indent="0" algn="l">
              <a:spcBef>
                <a:spcPts val="0"/>
              </a:spcBef>
              <a:spcAft>
                <a:spcPts val="0"/>
              </a:spcAft>
              <a:buNone/>
            </a:pPr>
            <a:endParaRPr dirty="0">
              <a:cs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 students of the required components of their final project </a:t>
            </a:r>
            <a:r>
              <a:rPr lang="en-US" dirty="0" err="1"/>
              <a:t>proposal.Review</a:t>
            </a:r>
            <a:r>
              <a:rPr lang="en-US" dirty="0"/>
              <a:t> as necessary the 4 Ds of project management </a:t>
            </a:r>
          </a:p>
          <a:p>
            <a:endParaRPr lang="en-US" dirty="0">
              <a:cs typeface="Calibri"/>
            </a:endParaRPr>
          </a:p>
        </p:txBody>
      </p:sp>
      <p:sp>
        <p:nvSpPr>
          <p:cNvPr id="4" name="Slide Number Placeholder 3"/>
          <p:cNvSpPr>
            <a:spLocks noGrp="1"/>
          </p:cNvSpPr>
          <p:nvPr>
            <p:ph type="sldNum" sz="quarter" idx="5"/>
          </p:nvPr>
        </p:nvSpPr>
        <p:spPr/>
        <p:txBody>
          <a:bodyPr/>
          <a:lstStyle/>
          <a:p>
            <a:fld id="{9EC382CC-C6BA-45D6-8301-345535072A77}" type="slidenum">
              <a:rPr lang="en-US" smtClean="0"/>
              <a:t>4</a:t>
            </a:fld>
            <a:endParaRPr lang="en-US"/>
          </a:p>
        </p:txBody>
      </p:sp>
    </p:spTree>
    <p:extLst>
      <p:ext uri="{BB962C8B-B14F-4D97-AF65-F5344CB8AC3E}">
        <p14:creationId xmlns:p14="http://schemas.microsoft.com/office/powerpoint/2010/main" val="1590241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Four Ds from Ted McCain, </a:t>
            </a:r>
            <a:r>
              <a:rPr lang="en-US" sz="1200" i="1" kern="1200" dirty="0">
                <a:solidFill>
                  <a:schemeClr val="tx1"/>
                </a:solidFill>
                <a:effectLst/>
                <a:latin typeface="+mn-lt"/>
                <a:ea typeface="+mn-ea"/>
                <a:cs typeface="+mn-cs"/>
              </a:rPr>
              <a:t>Teaching for Tomorrow.</a:t>
            </a:r>
            <a:endParaRPr lang="en-US" dirty="0"/>
          </a:p>
          <a:p>
            <a:endParaRPr lang="en-US" dirty="0"/>
          </a:p>
        </p:txBody>
      </p:sp>
      <p:sp>
        <p:nvSpPr>
          <p:cNvPr id="4" name="Slide Number Placeholder 3"/>
          <p:cNvSpPr>
            <a:spLocks noGrp="1"/>
          </p:cNvSpPr>
          <p:nvPr>
            <p:ph type="sldNum" sz="quarter" idx="5"/>
          </p:nvPr>
        </p:nvSpPr>
        <p:spPr/>
        <p:txBody>
          <a:bodyPr/>
          <a:lstStyle/>
          <a:p>
            <a:fld id="{9EC382CC-C6BA-45D6-8301-345535072A77}" type="slidenum">
              <a:rPr lang="en-US" smtClean="0"/>
              <a:t>5</a:t>
            </a:fld>
            <a:endParaRPr lang="en-US"/>
          </a:p>
        </p:txBody>
      </p:sp>
    </p:spTree>
    <p:extLst>
      <p:ext uri="{BB962C8B-B14F-4D97-AF65-F5344CB8AC3E}">
        <p14:creationId xmlns:p14="http://schemas.microsoft.com/office/powerpoint/2010/main" val="4050679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621A94-10E3-4257-8E70-70EC2C93D1DF}" type="slidenum">
              <a:rPr lang="en-US" smtClean="0"/>
              <a:pPr/>
              <a:t>6</a:t>
            </a:fld>
            <a:endParaRPr lang="en-US"/>
          </a:p>
        </p:txBody>
      </p:sp>
    </p:spTree>
    <p:extLst>
      <p:ext uri="{BB962C8B-B14F-4D97-AF65-F5344CB8AC3E}">
        <p14:creationId xmlns:p14="http://schemas.microsoft.com/office/powerpoint/2010/main" val="6949766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621A94-10E3-4257-8E70-70EC2C93D1DF}" type="slidenum">
              <a:rPr lang="en-US" smtClean="0"/>
              <a:pPr/>
              <a:t>7</a:t>
            </a:fld>
            <a:endParaRPr lang="en-US"/>
          </a:p>
        </p:txBody>
      </p:sp>
    </p:spTree>
    <p:extLst>
      <p:ext uri="{BB962C8B-B14F-4D97-AF65-F5344CB8AC3E}">
        <p14:creationId xmlns:p14="http://schemas.microsoft.com/office/powerpoint/2010/main" val="2970196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PPT image original. COD Newsroom https://www.flickr.com/photos/codnewsroom/26970876759 CC BY-2.0. https://pixabay.com/de/photos/tiktok-tik-tok-app-smartphone-5390055/. </a:t>
            </a:r>
            <a:r>
              <a:rPr lang="en-US" err="1"/>
              <a:t>Dimitar</a:t>
            </a:r>
            <a:r>
              <a:rPr lang="en-US"/>
              <a:t> </a:t>
            </a:r>
            <a:r>
              <a:rPr lang="en-US" err="1"/>
              <a:t>Nikolov</a:t>
            </a:r>
            <a:r>
              <a:rPr lang="en-US"/>
              <a:t> https://www.flickr.com/photos/dimnikolov/3485417819 CC BY-2.0. http://clipart-library.com/clipart/2076752.htm</a:t>
            </a:r>
          </a:p>
        </p:txBody>
      </p:sp>
      <p:sp>
        <p:nvSpPr>
          <p:cNvPr id="4" name="Slide Number Placeholder 3"/>
          <p:cNvSpPr>
            <a:spLocks noGrp="1"/>
          </p:cNvSpPr>
          <p:nvPr>
            <p:ph type="sldNum" sz="quarter" idx="5"/>
          </p:nvPr>
        </p:nvSpPr>
        <p:spPr/>
        <p:txBody>
          <a:bodyPr/>
          <a:lstStyle/>
          <a:p>
            <a:fld id="{9EC382CC-C6BA-45D6-8301-345535072A77}" type="slidenum">
              <a:rPr lang="en-US" smtClean="0"/>
              <a:t>10</a:t>
            </a:fld>
            <a:endParaRPr lang="en-US"/>
          </a:p>
        </p:txBody>
      </p:sp>
    </p:spTree>
    <p:extLst>
      <p:ext uri="{BB962C8B-B14F-4D97-AF65-F5344CB8AC3E}">
        <p14:creationId xmlns:p14="http://schemas.microsoft.com/office/powerpoint/2010/main" val="42175915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Offer encouragement about the progress you have seen and your expectation that groups will complete the project planning process during the next class session, and be prepared to present their project plans on Day 8. </a:t>
            </a:r>
          </a:p>
          <a:p>
            <a:endParaRPr lang="en-US" dirty="0">
              <a:cs typeface="Calibri"/>
            </a:endParaRPr>
          </a:p>
        </p:txBody>
      </p:sp>
      <p:sp>
        <p:nvSpPr>
          <p:cNvPr id="4" name="Slide Number Placeholder 3"/>
          <p:cNvSpPr>
            <a:spLocks noGrp="1"/>
          </p:cNvSpPr>
          <p:nvPr>
            <p:ph type="sldNum" sz="quarter" idx="5"/>
          </p:nvPr>
        </p:nvSpPr>
        <p:spPr/>
        <p:txBody>
          <a:bodyPr/>
          <a:lstStyle/>
          <a:p>
            <a:fld id="{9EC382CC-C6BA-45D6-8301-345535072A77}" type="slidenum">
              <a:rPr lang="en-US" smtClean="0"/>
              <a:t>11</a:t>
            </a:fld>
            <a:endParaRPr lang="en-US"/>
          </a:p>
        </p:txBody>
      </p:sp>
    </p:spTree>
    <p:extLst>
      <p:ext uri="{BB962C8B-B14F-4D97-AF65-F5344CB8AC3E}">
        <p14:creationId xmlns:p14="http://schemas.microsoft.com/office/powerpoint/2010/main" val="1089448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122363"/>
            <a:ext cx="9144000" cy="2387600"/>
          </a:xfrm>
        </p:spPr>
        <p:txBody>
          <a:bodyPr anchor="b"/>
          <a:lstStyle>
            <a:lvl1pPr algn="ctr">
              <a:defRPr sz="4500">
                <a:solidFill>
                  <a:schemeClr val="tx1"/>
                </a:solidFill>
                <a:latin typeface="Berlin Sans FB" panose="020E0602020502020306"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209800" y="3602037"/>
            <a:ext cx="9144000" cy="1655763"/>
          </a:xfrm>
        </p:spPr>
        <p:txBody>
          <a:bodyPr/>
          <a:lstStyle>
            <a:lvl1pPr marL="0" indent="0" algn="ctr">
              <a:buNone/>
              <a:defRPr sz="1800">
                <a:solidFill>
                  <a:schemeClr val="tx1"/>
                </a:solidFill>
                <a:latin typeface="Berlin Sans FB" panose="020E0602020502020306" pitchFamily="34" charset="0"/>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769695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433812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6"/>
            <a:ext cx="2628900" cy="5811839"/>
          </a:xfrm>
        </p:spPr>
        <p:txBody>
          <a:bodyPr vert="eaVert"/>
          <a:lstStyle>
            <a:lvl1pPr>
              <a:defRPr>
                <a:latin typeface="Berlin Sans FB" panose="020E0602020502020306"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398495" y="365126"/>
            <a:ext cx="7174007"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4930433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8" name="Title 7"/>
          <p:cNvSpPr>
            <a:spLocks noGrp="1"/>
          </p:cNvSpPr>
          <p:nvPr>
            <p:ph type="title"/>
          </p:nvPr>
        </p:nvSpPr>
        <p:spPr>
          <a:xfrm>
            <a:off x="273051" y="276225"/>
            <a:ext cx="10896600" cy="1311035"/>
          </a:xfrm>
          <a:prstGeom prst="rect">
            <a:avLst/>
          </a:prstGeom>
        </p:spPr>
        <p:txBody>
          <a:bodyPr/>
          <a:lstStyle/>
          <a:p>
            <a:r>
              <a:rPr lang="en-US" dirty="0"/>
              <a:t>Click to edit Master title style</a:t>
            </a:r>
          </a:p>
        </p:txBody>
      </p:sp>
      <p:sp>
        <p:nvSpPr>
          <p:cNvPr id="9" name="Slide Number Placeholder 8"/>
          <p:cNvSpPr>
            <a:spLocks noGrp="1"/>
          </p:cNvSpPr>
          <p:nvPr>
            <p:ph type="sldNum" sz="quarter" idx="10"/>
          </p:nvPr>
        </p:nvSpPr>
        <p:spPr>
          <a:xfrm>
            <a:off x="10530541" y="6275667"/>
            <a:ext cx="1320800" cy="365100"/>
          </a:xfrm>
          <a:prstGeom prst="rect">
            <a:avLst/>
          </a:prstGeom>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40456695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8"/>
        <p:cNvGrpSpPr/>
        <p:nvPr/>
      </p:nvGrpSpPr>
      <p:grpSpPr>
        <a:xfrm>
          <a:off x="0" y="0"/>
          <a:ext cx="0" cy="0"/>
          <a:chOff x="0" y="0"/>
          <a:chExt cx="0" cy="0"/>
        </a:xfrm>
      </p:grpSpPr>
      <p:sp>
        <p:nvSpPr>
          <p:cNvPr id="21" name="Google Shape;21;p4"/>
          <p:cNvSpPr txBox="1">
            <a:spLocks noGrp="1"/>
          </p:cNvSpPr>
          <p:nvPr>
            <p:ph type="title"/>
          </p:nvPr>
        </p:nvSpPr>
        <p:spPr>
          <a:xfrm>
            <a:off x="629200" y="984967"/>
            <a:ext cx="10962800" cy="10236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2" name="Google Shape;22;p4"/>
          <p:cNvSpPr txBox="1">
            <a:spLocks noGrp="1"/>
          </p:cNvSpPr>
          <p:nvPr>
            <p:ph type="body" idx="1"/>
          </p:nvPr>
        </p:nvSpPr>
        <p:spPr>
          <a:xfrm>
            <a:off x="629200" y="2558767"/>
            <a:ext cx="10962800" cy="3613600"/>
          </a:xfrm>
          <a:prstGeom prst="rect">
            <a:avLst/>
          </a:prstGeom>
        </p:spPr>
        <p:txBody>
          <a:bodyPr spcFirstLastPara="1" wrap="square" lIns="91425" tIns="91425" rIns="91425" bIns="91425" anchor="t" anchorCtr="0">
            <a:noAutofit/>
          </a:bodyPr>
          <a:lstStyle>
            <a:lvl1pPr marL="457178" lvl="0" indent="-342883">
              <a:spcBef>
                <a:spcPts val="0"/>
              </a:spcBef>
              <a:spcAft>
                <a:spcPts val="0"/>
              </a:spcAft>
              <a:buSzPts val="1800"/>
              <a:buChar char="●"/>
              <a:defRPr/>
            </a:lvl1pPr>
            <a:lvl2pPr marL="914356" lvl="1" indent="-317484">
              <a:spcBef>
                <a:spcPts val="1600"/>
              </a:spcBef>
              <a:spcAft>
                <a:spcPts val="0"/>
              </a:spcAft>
              <a:buSzPts val="1400"/>
              <a:buChar char="○"/>
              <a:defRPr/>
            </a:lvl2pPr>
            <a:lvl3pPr marL="1371532" lvl="2" indent="-317484">
              <a:spcBef>
                <a:spcPts val="1600"/>
              </a:spcBef>
              <a:spcAft>
                <a:spcPts val="0"/>
              </a:spcAft>
              <a:buSzPts val="1400"/>
              <a:buChar char="■"/>
              <a:defRPr/>
            </a:lvl3pPr>
            <a:lvl4pPr marL="1828709" lvl="3" indent="-317484">
              <a:spcBef>
                <a:spcPts val="1600"/>
              </a:spcBef>
              <a:spcAft>
                <a:spcPts val="0"/>
              </a:spcAft>
              <a:buSzPts val="1400"/>
              <a:buChar char="●"/>
              <a:defRPr/>
            </a:lvl4pPr>
            <a:lvl5pPr marL="2285886" lvl="4" indent="-317484">
              <a:spcBef>
                <a:spcPts val="1600"/>
              </a:spcBef>
              <a:spcAft>
                <a:spcPts val="0"/>
              </a:spcAft>
              <a:buSzPts val="1400"/>
              <a:buChar char="○"/>
              <a:defRPr/>
            </a:lvl5pPr>
            <a:lvl6pPr marL="2743063" lvl="5" indent="-317484">
              <a:spcBef>
                <a:spcPts val="1600"/>
              </a:spcBef>
              <a:spcAft>
                <a:spcPts val="0"/>
              </a:spcAft>
              <a:buSzPts val="1400"/>
              <a:buChar char="■"/>
              <a:defRPr/>
            </a:lvl6pPr>
            <a:lvl7pPr marL="3200240" lvl="6" indent="-317484">
              <a:spcBef>
                <a:spcPts val="1600"/>
              </a:spcBef>
              <a:spcAft>
                <a:spcPts val="0"/>
              </a:spcAft>
              <a:buSzPts val="1400"/>
              <a:buChar char="●"/>
              <a:defRPr/>
            </a:lvl7pPr>
            <a:lvl8pPr marL="3657418" lvl="7" indent="-317484">
              <a:spcBef>
                <a:spcPts val="1600"/>
              </a:spcBef>
              <a:spcAft>
                <a:spcPts val="0"/>
              </a:spcAft>
              <a:buSzPts val="1400"/>
              <a:buChar char="○"/>
              <a:defRPr/>
            </a:lvl8pPr>
            <a:lvl9pPr marL="4114594" lvl="8" indent="-317484">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11364721" y="6260831"/>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0939252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5"/>
        <p:cNvGrpSpPr/>
        <p:nvPr/>
      </p:nvGrpSpPr>
      <p:grpSpPr>
        <a:xfrm>
          <a:off x="0" y="0"/>
          <a:ext cx="0" cy="0"/>
          <a:chOff x="0" y="0"/>
          <a:chExt cx="0" cy="0"/>
        </a:xfrm>
      </p:grpSpPr>
      <p:sp>
        <p:nvSpPr>
          <p:cNvPr id="48" name="Google Shape;48;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dk2"/>
              </a:buClr>
              <a:buSzPts val="4200"/>
              <a:buNone/>
              <a:defRPr sz="5600">
                <a:solidFill>
                  <a:schemeClr val="dk2"/>
                </a:solidFill>
              </a:defRPr>
            </a:lvl1pPr>
            <a:lvl2pPr lvl="1" algn="ctr">
              <a:spcBef>
                <a:spcPts val="0"/>
              </a:spcBef>
              <a:spcAft>
                <a:spcPts val="0"/>
              </a:spcAft>
              <a:buClr>
                <a:schemeClr val="dk2"/>
              </a:buClr>
              <a:buSzPts val="4200"/>
              <a:buNone/>
              <a:defRPr sz="5600">
                <a:solidFill>
                  <a:schemeClr val="dk2"/>
                </a:solidFill>
              </a:defRPr>
            </a:lvl2pPr>
            <a:lvl3pPr lvl="2" algn="ctr">
              <a:spcBef>
                <a:spcPts val="0"/>
              </a:spcBef>
              <a:spcAft>
                <a:spcPts val="0"/>
              </a:spcAft>
              <a:buClr>
                <a:schemeClr val="dk2"/>
              </a:buClr>
              <a:buSzPts val="4200"/>
              <a:buNone/>
              <a:defRPr sz="5600">
                <a:solidFill>
                  <a:schemeClr val="dk2"/>
                </a:solidFill>
              </a:defRPr>
            </a:lvl3pPr>
            <a:lvl4pPr lvl="3" algn="ctr">
              <a:spcBef>
                <a:spcPts val="0"/>
              </a:spcBef>
              <a:spcAft>
                <a:spcPts val="0"/>
              </a:spcAft>
              <a:buClr>
                <a:schemeClr val="dk2"/>
              </a:buClr>
              <a:buSzPts val="4200"/>
              <a:buNone/>
              <a:defRPr sz="5600">
                <a:solidFill>
                  <a:schemeClr val="dk2"/>
                </a:solidFill>
              </a:defRPr>
            </a:lvl4pPr>
            <a:lvl5pPr lvl="4" algn="ctr">
              <a:spcBef>
                <a:spcPts val="0"/>
              </a:spcBef>
              <a:spcAft>
                <a:spcPts val="0"/>
              </a:spcAft>
              <a:buClr>
                <a:schemeClr val="dk2"/>
              </a:buClr>
              <a:buSzPts val="4200"/>
              <a:buNone/>
              <a:defRPr sz="5600">
                <a:solidFill>
                  <a:schemeClr val="dk2"/>
                </a:solidFill>
              </a:defRPr>
            </a:lvl5pPr>
            <a:lvl6pPr lvl="5" algn="ctr">
              <a:spcBef>
                <a:spcPts val="0"/>
              </a:spcBef>
              <a:spcAft>
                <a:spcPts val="0"/>
              </a:spcAft>
              <a:buClr>
                <a:schemeClr val="dk2"/>
              </a:buClr>
              <a:buSzPts val="4200"/>
              <a:buNone/>
              <a:defRPr sz="5600">
                <a:solidFill>
                  <a:schemeClr val="dk2"/>
                </a:solidFill>
              </a:defRPr>
            </a:lvl6pPr>
            <a:lvl7pPr lvl="6" algn="ctr">
              <a:spcBef>
                <a:spcPts val="0"/>
              </a:spcBef>
              <a:spcAft>
                <a:spcPts val="0"/>
              </a:spcAft>
              <a:buClr>
                <a:schemeClr val="dk2"/>
              </a:buClr>
              <a:buSzPts val="4200"/>
              <a:buNone/>
              <a:defRPr sz="5600">
                <a:solidFill>
                  <a:schemeClr val="dk2"/>
                </a:solidFill>
              </a:defRPr>
            </a:lvl7pPr>
            <a:lvl8pPr lvl="7" algn="ctr">
              <a:spcBef>
                <a:spcPts val="0"/>
              </a:spcBef>
              <a:spcAft>
                <a:spcPts val="0"/>
              </a:spcAft>
              <a:buClr>
                <a:schemeClr val="dk2"/>
              </a:buClr>
              <a:buSzPts val="4200"/>
              <a:buNone/>
              <a:defRPr sz="5600">
                <a:solidFill>
                  <a:schemeClr val="dk2"/>
                </a:solidFill>
              </a:defRPr>
            </a:lvl8pPr>
            <a:lvl9pPr lvl="8" algn="ctr">
              <a:spcBef>
                <a:spcPts val="0"/>
              </a:spcBef>
              <a:spcAft>
                <a:spcPts val="0"/>
              </a:spcAft>
              <a:buClr>
                <a:schemeClr val="dk2"/>
              </a:buClr>
              <a:buSzPts val="4200"/>
              <a:buNone/>
              <a:defRPr sz="5600">
                <a:solidFill>
                  <a:schemeClr val="dk2"/>
                </a:solidFill>
              </a:defRPr>
            </a:lvl9pPr>
          </a:lstStyle>
          <a:p>
            <a:endParaRPr/>
          </a:p>
        </p:txBody>
      </p:sp>
      <p:sp>
        <p:nvSpPr>
          <p:cNvPr id="49" name="Google Shape;49;p9"/>
          <p:cNvSpPr txBox="1">
            <a:spLocks noGrp="1"/>
          </p:cNvSpPr>
          <p:nvPr>
            <p:ph type="subTitle" idx="1"/>
          </p:nvPr>
        </p:nvSpPr>
        <p:spPr>
          <a:xfrm>
            <a:off x="354000" y="3705956"/>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50" name="Google Shape;50;p9"/>
          <p:cNvSpPr txBox="1">
            <a:spLocks noGrp="1"/>
          </p:cNvSpPr>
          <p:nvPr>
            <p:ph type="body" idx="2"/>
          </p:nvPr>
        </p:nvSpPr>
        <p:spPr>
          <a:xfrm>
            <a:off x="6586000" y="965600"/>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Clr>
                <a:schemeClr val="lt1"/>
              </a:buClr>
              <a:buSzPts val="1800"/>
              <a:buChar char="●"/>
              <a:defRPr>
                <a:solidFill>
                  <a:schemeClr val="lt1"/>
                </a:solidFill>
              </a:defRPr>
            </a:lvl1pPr>
            <a:lvl2pPr marL="1219170" lvl="1" indent="-423323">
              <a:spcBef>
                <a:spcPts val="2133"/>
              </a:spcBef>
              <a:spcAft>
                <a:spcPts val="0"/>
              </a:spcAft>
              <a:buClr>
                <a:schemeClr val="lt1"/>
              </a:buClr>
              <a:buSzPts val="1400"/>
              <a:buChar char="○"/>
              <a:defRPr>
                <a:solidFill>
                  <a:schemeClr val="lt1"/>
                </a:solidFill>
              </a:defRPr>
            </a:lvl2pPr>
            <a:lvl3pPr marL="1828754" lvl="2" indent="-423323">
              <a:spcBef>
                <a:spcPts val="2133"/>
              </a:spcBef>
              <a:spcAft>
                <a:spcPts val="0"/>
              </a:spcAft>
              <a:buClr>
                <a:schemeClr val="lt1"/>
              </a:buClr>
              <a:buSzPts val="1400"/>
              <a:buChar char="■"/>
              <a:defRPr>
                <a:solidFill>
                  <a:schemeClr val="lt1"/>
                </a:solidFill>
              </a:defRPr>
            </a:lvl3pPr>
            <a:lvl4pPr marL="2438339" lvl="3" indent="-423323">
              <a:spcBef>
                <a:spcPts val="2133"/>
              </a:spcBef>
              <a:spcAft>
                <a:spcPts val="0"/>
              </a:spcAft>
              <a:buClr>
                <a:schemeClr val="lt1"/>
              </a:buClr>
              <a:buSzPts val="1400"/>
              <a:buChar char="●"/>
              <a:defRPr>
                <a:solidFill>
                  <a:schemeClr val="lt1"/>
                </a:solidFill>
              </a:defRPr>
            </a:lvl4pPr>
            <a:lvl5pPr marL="3047924" lvl="4" indent="-423323">
              <a:spcBef>
                <a:spcPts val="2133"/>
              </a:spcBef>
              <a:spcAft>
                <a:spcPts val="0"/>
              </a:spcAft>
              <a:buClr>
                <a:schemeClr val="lt1"/>
              </a:buClr>
              <a:buSzPts val="1400"/>
              <a:buChar char="○"/>
              <a:defRPr>
                <a:solidFill>
                  <a:schemeClr val="lt1"/>
                </a:solidFill>
              </a:defRPr>
            </a:lvl5pPr>
            <a:lvl6pPr marL="3657509" lvl="5" indent="-423323">
              <a:spcBef>
                <a:spcPts val="2133"/>
              </a:spcBef>
              <a:spcAft>
                <a:spcPts val="0"/>
              </a:spcAft>
              <a:buClr>
                <a:schemeClr val="lt1"/>
              </a:buClr>
              <a:buSzPts val="1400"/>
              <a:buChar char="■"/>
              <a:defRPr>
                <a:solidFill>
                  <a:schemeClr val="lt1"/>
                </a:solidFill>
              </a:defRPr>
            </a:lvl6pPr>
            <a:lvl7pPr marL="4267093" lvl="6" indent="-423323">
              <a:spcBef>
                <a:spcPts val="2133"/>
              </a:spcBef>
              <a:spcAft>
                <a:spcPts val="0"/>
              </a:spcAft>
              <a:buClr>
                <a:schemeClr val="lt1"/>
              </a:buClr>
              <a:buSzPts val="1400"/>
              <a:buChar char="●"/>
              <a:defRPr>
                <a:solidFill>
                  <a:schemeClr val="lt1"/>
                </a:solidFill>
              </a:defRPr>
            </a:lvl7pPr>
            <a:lvl8pPr marL="4876678" lvl="7" indent="-423323">
              <a:spcBef>
                <a:spcPts val="2133"/>
              </a:spcBef>
              <a:spcAft>
                <a:spcPts val="0"/>
              </a:spcAft>
              <a:buClr>
                <a:schemeClr val="lt1"/>
              </a:buClr>
              <a:buSzPts val="1400"/>
              <a:buChar char="○"/>
              <a:defRPr>
                <a:solidFill>
                  <a:schemeClr val="lt1"/>
                </a:solidFill>
              </a:defRPr>
            </a:lvl8pPr>
            <a:lvl9pPr marL="5486263" lvl="8" indent="-423323">
              <a:spcBef>
                <a:spcPts val="2133"/>
              </a:spcBef>
              <a:spcAft>
                <a:spcPts val="2133"/>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11364721" y="6260831"/>
            <a:ext cx="731600" cy="5248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a:t>
            </a:fld>
            <a:endParaRPr lang="en"/>
          </a:p>
        </p:txBody>
      </p:sp>
      <p:sp>
        <p:nvSpPr>
          <p:cNvPr id="6" name="Rectangle 5">
            <a:extLst>
              <a:ext uri="{FF2B5EF4-FFF2-40B4-BE49-F238E27FC236}">
                <a16:creationId xmlns:a16="http://schemas.microsoft.com/office/drawing/2014/main" id="{D7BE0C0C-7512-44DC-9A64-B6A34505C476}"/>
              </a:ext>
            </a:extLst>
          </p:cNvPr>
          <p:cNvSpPr/>
          <p:nvPr userDrawn="1"/>
        </p:nvSpPr>
        <p:spPr>
          <a:xfrm>
            <a:off x="76200" y="0"/>
            <a:ext cx="1218210" cy="914400"/>
          </a:xfrm>
          <a:prstGeom prst="rect">
            <a:avLst/>
          </a:prstGeom>
          <a:blipFill dpi="0" rotWithShape="1">
            <a:blip r:embed="rId2" cstate="hq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12501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614600" y="2753800"/>
            <a:ext cx="10962800" cy="1350400"/>
          </a:xfrm>
          <a:prstGeom prst="rect">
            <a:avLst/>
          </a:prstGeom>
        </p:spPr>
        <p:txBody>
          <a:bodyPr spcFirstLastPara="1" wrap="square" lIns="91425" tIns="91425" rIns="91425" bIns="91425" anchor="ctr" anchorCtr="0">
            <a:noAutofit/>
          </a:bodyPr>
          <a:lstStyle>
            <a:lvl1pPr lvl="0">
              <a:spcBef>
                <a:spcPts val="0"/>
              </a:spcBef>
              <a:spcAft>
                <a:spcPts val="0"/>
              </a:spcAft>
              <a:buSzPts val="4200"/>
              <a:buNone/>
              <a:defRPr sz="5600"/>
            </a:lvl1pPr>
            <a:lvl2pPr lvl="1">
              <a:spcBef>
                <a:spcPts val="0"/>
              </a:spcBef>
              <a:spcAft>
                <a:spcPts val="0"/>
              </a:spcAft>
              <a:buSzPts val="4200"/>
              <a:buNone/>
              <a:defRPr sz="5600"/>
            </a:lvl2pPr>
            <a:lvl3pPr lvl="2">
              <a:spcBef>
                <a:spcPts val="0"/>
              </a:spcBef>
              <a:spcAft>
                <a:spcPts val="0"/>
              </a:spcAft>
              <a:buSzPts val="4200"/>
              <a:buNone/>
              <a:defRPr sz="5600"/>
            </a:lvl3pPr>
            <a:lvl4pPr lvl="3">
              <a:spcBef>
                <a:spcPts val="0"/>
              </a:spcBef>
              <a:spcAft>
                <a:spcPts val="0"/>
              </a:spcAft>
              <a:buSzPts val="4200"/>
              <a:buNone/>
              <a:defRPr sz="5600"/>
            </a:lvl4pPr>
            <a:lvl5pPr lvl="4">
              <a:spcBef>
                <a:spcPts val="0"/>
              </a:spcBef>
              <a:spcAft>
                <a:spcPts val="0"/>
              </a:spcAft>
              <a:buSzPts val="4200"/>
              <a:buNone/>
              <a:defRPr sz="5600"/>
            </a:lvl5pPr>
            <a:lvl6pPr lvl="5">
              <a:spcBef>
                <a:spcPts val="0"/>
              </a:spcBef>
              <a:spcAft>
                <a:spcPts val="0"/>
              </a:spcAft>
              <a:buSzPts val="4200"/>
              <a:buNone/>
              <a:defRPr sz="5600"/>
            </a:lvl6pPr>
            <a:lvl7pPr lvl="6">
              <a:spcBef>
                <a:spcPts val="0"/>
              </a:spcBef>
              <a:spcAft>
                <a:spcPts val="0"/>
              </a:spcAft>
              <a:buSzPts val="4200"/>
              <a:buNone/>
              <a:defRPr sz="5600"/>
            </a:lvl7pPr>
            <a:lvl8pPr lvl="7">
              <a:spcBef>
                <a:spcPts val="0"/>
              </a:spcBef>
              <a:spcAft>
                <a:spcPts val="0"/>
              </a:spcAft>
              <a:buSzPts val="4200"/>
              <a:buNone/>
              <a:defRPr sz="5600"/>
            </a:lvl8pPr>
            <a:lvl9pPr lvl="8">
              <a:spcBef>
                <a:spcPts val="0"/>
              </a:spcBef>
              <a:spcAft>
                <a:spcPts val="0"/>
              </a:spcAft>
              <a:buSzPts val="4200"/>
              <a:buNone/>
              <a:defRPr sz="5600"/>
            </a:lvl9pPr>
          </a:lstStyle>
          <a:p>
            <a:endParaRPr/>
          </a:p>
        </p:txBody>
      </p:sp>
      <p:sp>
        <p:nvSpPr>
          <p:cNvPr id="17" name="Google Shape;17;p3"/>
          <p:cNvSpPr txBox="1">
            <a:spLocks noGrp="1"/>
          </p:cNvSpPr>
          <p:nvPr>
            <p:ph type="sldNum" idx="12"/>
          </p:nvPr>
        </p:nvSpPr>
        <p:spPr>
          <a:xfrm>
            <a:off x="11364721" y="6260831"/>
            <a:ext cx="731600" cy="5248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3923745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4"/>
        <p:cNvGrpSpPr/>
        <p:nvPr/>
      </p:nvGrpSpPr>
      <p:grpSpPr>
        <a:xfrm>
          <a:off x="0" y="0"/>
          <a:ext cx="0" cy="0"/>
          <a:chOff x="0" y="0"/>
          <a:chExt cx="0" cy="0"/>
        </a:xfrm>
      </p:grpSpPr>
      <p:sp>
        <p:nvSpPr>
          <p:cNvPr id="27" name="Google Shape;27;p5"/>
          <p:cNvSpPr txBox="1">
            <a:spLocks noGrp="1"/>
          </p:cNvSpPr>
          <p:nvPr>
            <p:ph type="title"/>
          </p:nvPr>
        </p:nvSpPr>
        <p:spPr>
          <a:xfrm>
            <a:off x="629200" y="984967"/>
            <a:ext cx="10962800" cy="10236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8" name="Google Shape;28;p5"/>
          <p:cNvSpPr txBox="1">
            <a:spLocks noGrp="1"/>
          </p:cNvSpPr>
          <p:nvPr>
            <p:ph type="body" idx="1"/>
          </p:nvPr>
        </p:nvSpPr>
        <p:spPr>
          <a:xfrm>
            <a:off x="629200" y="2558767"/>
            <a:ext cx="5333200" cy="36136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9" name="Google Shape;29;p5"/>
          <p:cNvSpPr txBox="1">
            <a:spLocks noGrp="1"/>
          </p:cNvSpPr>
          <p:nvPr>
            <p:ph type="body" idx="2"/>
          </p:nvPr>
        </p:nvSpPr>
        <p:spPr>
          <a:xfrm>
            <a:off x="6259000" y="2558767"/>
            <a:ext cx="5333200" cy="36136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0" name="Google Shape;30;p5"/>
          <p:cNvSpPr txBox="1">
            <a:spLocks noGrp="1"/>
          </p:cNvSpPr>
          <p:nvPr>
            <p:ph type="sldNum" idx="12"/>
          </p:nvPr>
        </p:nvSpPr>
        <p:spPr>
          <a:xfrm>
            <a:off x="11364721" y="6260831"/>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166675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8" name="Title 7"/>
          <p:cNvSpPr>
            <a:spLocks noGrp="1"/>
          </p:cNvSpPr>
          <p:nvPr>
            <p:ph type="title"/>
          </p:nvPr>
        </p:nvSpPr>
        <p:spPr>
          <a:xfrm>
            <a:off x="273051" y="276225"/>
            <a:ext cx="10896600" cy="1311035"/>
          </a:xfrm>
          <a:prstGeom prst="rect">
            <a:avLst/>
          </a:prstGeom>
        </p:spPr>
        <p:txBody>
          <a:bodyPr/>
          <a:lstStyle/>
          <a:p>
            <a:r>
              <a:rPr lang="en-US" dirty="0"/>
              <a:t>Click to edit Master title style</a:t>
            </a:r>
          </a:p>
        </p:txBody>
      </p:sp>
      <p:sp>
        <p:nvSpPr>
          <p:cNvPr id="9" name="Slide Number Placeholder 8"/>
          <p:cNvSpPr>
            <a:spLocks noGrp="1"/>
          </p:cNvSpPr>
          <p:nvPr>
            <p:ph type="sldNum" sz="quarter" idx="10"/>
          </p:nvPr>
        </p:nvSpPr>
        <p:spPr>
          <a:xfrm>
            <a:off x="10530541" y="6275667"/>
            <a:ext cx="1320800" cy="365100"/>
          </a:xfrm>
          <a:prstGeom prst="rect">
            <a:avLst/>
          </a:prstGeom>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20162354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8" name="Title 7"/>
          <p:cNvSpPr>
            <a:spLocks noGrp="1"/>
          </p:cNvSpPr>
          <p:nvPr>
            <p:ph type="title"/>
          </p:nvPr>
        </p:nvSpPr>
        <p:spPr>
          <a:xfrm>
            <a:off x="273051" y="276225"/>
            <a:ext cx="10896600" cy="1311035"/>
          </a:xfrm>
          <a:prstGeom prst="rect">
            <a:avLst/>
          </a:prstGeom>
        </p:spPr>
        <p:txBody>
          <a:bodyPr/>
          <a:lstStyle/>
          <a:p>
            <a:r>
              <a:rPr lang="en-US" dirty="0"/>
              <a:t>Click to edit Master title style</a:t>
            </a:r>
          </a:p>
        </p:txBody>
      </p:sp>
      <p:sp>
        <p:nvSpPr>
          <p:cNvPr id="9" name="Slide Number Placeholder 8"/>
          <p:cNvSpPr>
            <a:spLocks noGrp="1"/>
          </p:cNvSpPr>
          <p:nvPr>
            <p:ph type="sldNum" sz="quarter" idx="10"/>
          </p:nvPr>
        </p:nvSpPr>
        <p:spPr>
          <a:xfrm>
            <a:off x="10530541" y="6275667"/>
            <a:ext cx="1320800" cy="365100"/>
          </a:xfrm>
          <a:prstGeom prst="rect">
            <a:avLst/>
          </a:prstGeom>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31141345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122363"/>
            <a:ext cx="9144000" cy="2387600"/>
          </a:xfrm>
        </p:spPr>
        <p:txBody>
          <a:bodyPr anchor="b"/>
          <a:lstStyle>
            <a:lvl1pPr algn="ctr">
              <a:defRPr sz="6000">
                <a:solidFill>
                  <a:schemeClr val="tx1"/>
                </a:solidFill>
                <a:latin typeface="Berlin Sans FB" panose="020E0602020502020306"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209800" y="3602038"/>
            <a:ext cx="9144000" cy="1655762"/>
          </a:xfrm>
        </p:spPr>
        <p:txBody>
          <a:bodyPr/>
          <a:lstStyle>
            <a:lvl1pPr marL="0" indent="0" algn="ctr">
              <a:buNone/>
              <a:defRPr sz="2400">
                <a:solidFill>
                  <a:schemeClr val="tx1"/>
                </a:solidFill>
                <a:latin typeface="Berlin Sans FB" panose="020E0602020502020306"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074750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
        <p:nvSpPr>
          <p:cNvPr id="7" name="Rectangle 6">
            <a:extLst>
              <a:ext uri="{FF2B5EF4-FFF2-40B4-BE49-F238E27FC236}">
                <a16:creationId xmlns:a16="http://schemas.microsoft.com/office/drawing/2014/main" id="{7D90EFED-758D-4F14-9BE7-157C4407E782}"/>
              </a:ext>
            </a:extLst>
          </p:cNvPr>
          <p:cNvSpPr/>
          <p:nvPr userDrawn="1"/>
        </p:nvSpPr>
        <p:spPr>
          <a:xfrm>
            <a:off x="76200" y="0"/>
            <a:ext cx="1218210" cy="914400"/>
          </a:xfrm>
          <a:prstGeom prst="rect">
            <a:avLst/>
          </a:prstGeom>
          <a:blipFill dpi="0" rotWithShape="1">
            <a:blip r:embed="rId2" cstate="hq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92147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0894592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59858" y="1225643"/>
            <a:ext cx="9787591" cy="2852737"/>
          </a:xfrm>
        </p:spPr>
        <p:txBody>
          <a:bodyPr anchor="b"/>
          <a:lstStyle>
            <a:lvl1pPr>
              <a:defRPr sz="6000">
                <a:latin typeface="Berlin Sans FB" panose="020E0602020502020306"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1559858" y="4105368"/>
            <a:ext cx="978759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DA3219B-77E4-4F8B-B134-0C7957C98D1C}" type="datetimeFigureOut">
              <a:rPr lang="en-US" smtClean="0"/>
              <a:t>5/30/2025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14929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1506070" y="1825625"/>
            <a:ext cx="4513729" cy="39924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840070" y="1825625"/>
            <a:ext cx="4513729" cy="39924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A3219B-77E4-4F8B-B134-0C7957C98D1C}" type="datetimeFigureOut">
              <a:rPr lang="en-US" smtClean="0"/>
              <a:t>5/30/2025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9740380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53670" y="365125"/>
            <a:ext cx="10001717" cy="1325563"/>
          </a:xfrm>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1353670" y="1681163"/>
            <a:ext cx="464390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53670" y="2505075"/>
            <a:ext cx="4643905" cy="360885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88612" y="1681163"/>
            <a:ext cx="46667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88612" y="2505075"/>
            <a:ext cx="4666775" cy="360885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A3219B-77E4-4F8B-B134-0C7957C98D1C}" type="datetimeFigureOut">
              <a:rPr lang="en-US" smtClean="0"/>
              <a:t>5/30/2025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5986731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DA3219B-77E4-4F8B-B134-0C7957C98D1C}" type="datetimeFigureOut">
              <a:rPr lang="en-US" smtClean="0"/>
              <a:t>5/30/2025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7386667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A3219B-77E4-4F8B-B134-0C7957C98D1C}" type="datetimeFigureOut">
              <a:rPr lang="en-US" smtClean="0"/>
              <a:t>5/30/2025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8453296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5247" y="457200"/>
            <a:ext cx="3932237" cy="1600200"/>
          </a:xfrm>
        </p:spPr>
        <p:txBody>
          <a:bodyPr anchor="b"/>
          <a:lstStyle>
            <a:lvl1pPr>
              <a:defRPr sz="3200">
                <a:latin typeface="Berlin Sans FB" panose="020E0602020502020306"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582864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5247"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5/30/2025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2815200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1458" y="457200"/>
            <a:ext cx="3932237" cy="1600200"/>
          </a:xfrm>
        </p:spPr>
        <p:txBody>
          <a:bodyPr anchor="b"/>
          <a:lstStyle>
            <a:lvl1pPr>
              <a:defRPr sz="3200">
                <a:latin typeface="Berlin Sans FB" panose="020E0602020502020306" pitchFamily="34" charset="0"/>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77485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3145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5/30/2025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4700828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0086018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Berlin Sans FB" panose="020E0602020502020306"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398494" y="365125"/>
            <a:ext cx="7174006"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823037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59860" y="1225646"/>
            <a:ext cx="9787591" cy="2852737"/>
          </a:xfrm>
        </p:spPr>
        <p:txBody>
          <a:bodyPr anchor="b"/>
          <a:lstStyle>
            <a:lvl1pPr>
              <a:defRPr sz="4500">
                <a:latin typeface="Berlin Sans FB" panose="020E0602020502020306"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1559860" y="4105371"/>
            <a:ext cx="9787591" cy="1500187"/>
          </a:xfrm>
        </p:spPr>
        <p:txBody>
          <a:bodyPr/>
          <a:lstStyle>
            <a:lvl1pPr marL="0" indent="0">
              <a:buNone/>
              <a:defRPr sz="1800">
                <a:solidFill>
                  <a:schemeClr val="tx1">
                    <a:tint val="75000"/>
                  </a:schemeClr>
                </a:solidFill>
              </a:defRPr>
            </a:lvl1pPr>
            <a:lvl2pPr marL="342891" indent="0">
              <a:buNone/>
              <a:defRPr sz="1500">
                <a:solidFill>
                  <a:schemeClr val="tx1">
                    <a:tint val="75000"/>
                  </a:schemeClr>
                </a:solidFill>
              </a:defRPr>
            </a:lvl2pPr>
            <a:lvl3pPr marL="685783" indent="0">
              <a:buNone/>
              <a:defRPr sz="1351">
                <a:solidFill>
                  <a:schemeClr val="tx1">
                    <a:tint val="75000"/>
                  </a:schemeClr>
                </a:solidFill>
              </a:defRPr>
            </a:lvl3pPr>
            <a:lvl4pPr marL="1028674"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9" indent="0">
              <a:buNone/>
              <a:defRPr sz="1200">
                <a:solidFill>
                  <a:schemeClr val="tx1">
                    <a:tint val="75000"/>
                  </a:schemeClr>
                </a:solidFill>
              </a:defRPr>
            </a:lvl7pPr>
            <a:lvl8pPr marL="2400240" indent="0">
              <a:buNone/>
              <a:defRPr sz="1200">
                <a:solidFill>
                  <a:schemeClr val="tx1">
                    <a:tint val="75000"/>
                  </a:schemeClr>
                </a:solidFill>
              </a:defRPr>
            </a:lvl8pPr>
            <a:lvl9pPr marL="2743131"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DA3219B-77E4-4F8B-B134-0C7957C98D1C}" type="datetimeFigureOut">
              <a:rPr lang="en-US" smtClean="0"/>
              <a:t>5/30/2025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7989759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8"/>
        <p:cNvGrpSpPr/>
        <p:nvPr/>
      </p:nvGrpSpPr>
      <p:grpSpPr>
        <a:xfrm>
          <a:off x="0" y="0"/>
          <a:ext cx="0" cy="0"/>
          <a:chOff x="0" y="0"/>
          <a:chExt cx="0" cy="0"/>
        </a:xfrm>
      </p:grpSpPr>
      <p:sp>
        <p:nvSpPr>
          <p:cNvPr id="21" name="Google Shape;21;p4"/>
          <p:cNvSpPr txBox="1">
            <a:spLocks noGrp="1"/>
          </p:cNvSpPr>
          <p:nvPr>
            <p:ph type="title"/>
          </p:nvPr>
        </p:nvSpPr>
        <p:spPr>
          <a:xfrm>
            <a:off x="629200" y="984967"/>
            <a:ext cx="10962800" cy="10236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2" name="Google Shape;22;p4"/>
          <p:cNvSpPr txBox="1">
            <a:spLocks noGrp="1"/>
          </p:cNvSpPr>
          <p:nvPr>
            <p:ph type="body" idx="1"/>
          </p:nvPr>
        </p:nvSpPr>
        <p:spPr>
          <a:xfrm>
            <a:off x="629200" y="2558767"/>
            <a:ext cx="10962800" cy="36136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23" name="Google Shape;23;p4"/>
          <p:cNvSpPr txBox="1">
            <a:spLocks noGrp="1"/>
          </p:cNvSpPr>
          <p:nvPr>
            <p:ph type="sldNum" idx="12"/>
          </p:nvPr>
        </p:nvSpPr>
        <p:spPr>
          <a:xfrm>
            <a:off x="11364721" y="6260831"/>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5592770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297359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8419691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DA3219B-77E4-4F8B-B134-0C7957C98D1C}" type="datetimeFigureOut">
              <a:rPr lang="en-US" smtClean="0"/>
              <a:t>5/30/2025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7261345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A3219B-77E4-4F8B-B134-0C7957C98D1C}" type="datetimeFigureOut">
              <a:rPr lang="en-US" smtClean="0"/>
              <a:t>5/30/2025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5275538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A3219B-77E4-4F8B-B134-0C7957C98D1C}" type="datetimeFigureOut">
              <a:rPr lang="en-US" smtClean="0"/>
              <a:t>5/30/2025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4278557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DA3219B-77E4-4F8B-B134-0C7957C98D1C}" type="datetimeFigureOut">
              <a:rPr lang="en-US" smtClean="0"/>
              <a:t>5/30/2025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4847990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A3219B-77E4-4F8B-B134-0C7957C98D1C}" type="datetimeFigureOut">
              <a:rPr lang="en-US" smtClean="0"/>
              <a:t>5/30/2025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8967495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5/30/2025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2277604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5/30/2025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727579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1506073" y="1825628"/>
            <a:ext cx="4513729" cy="39924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840073" y="1825628"/>
            <a:ext cx="4513729" cy="39924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A3219B-77E4-4F8B-B134-0C7957C98D1C}" type="datetimeFigureOut">
              <a:rPr lang="en-US" smtClean="0"/>
              <a:t>5/30/2025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9797017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42643008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062253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53672" y="365128"/>
            <a:ext cx="10001717" cy="1325563"/>
          </a:xfrm>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1353673" y="1681163"/>
            <a:ext cx="4643905" cy="823912"/>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Edit Master text styles</a:t>
            </a:r>
          </a:p>
        </p:txBody>
      </p:sp>
      <p:sp>
        <p:nvSpPr>
          <p:cNvPr id="4" name="Content Placeholder 3"/>
          <p:cNvSpPr>
            <a:spLocks noGrp="1"/>
          </p:cNvSpPr>
          <p:nvPr>
            <p:ph sz="half" idx="2"/>
          </p:nvPr>
        </p:nvSpPr>
        <p:spPr>
          <a:xfrm>
            <a:off x="1353673" y="2505075"/>
            <a:ext cx="4643905" cy="360885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88615" y="1681163"/>
            <a:ext cx="4666775" cy="823912"/>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Edit Master text styles</a:t>
            </a:r>
          </a:p>
        </p:txBody>
      </p:sp>
      <p:sp>
        <p:nvSpPr>
          <p:cNvPr id="6" name="Content Placeholder 5"/>
          <p:cNvSpPr>
            <a:spLocks noGrp="1"/>
          </p:cNvSpPr>
          <p:nvPr>
            <p:ph sz="quarter" idx="4"/>
          </p:nvPr>
        </p:nvSpPr>
        <p:spPr>
          <a:xfrm>
            <a:off x="6688615" y="2505075"/>
            <a:ext cx="4666775" cy="360885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A3219B-77E4-4F8B-B134-0C7957C98D1C}" type="datetimeFigureOut">
              <a:rPr lang="en-US" smtClean="0"/>
              <a:t>5/30/2025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726626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DA3219B-77E4-4F8B-B134-0C7957C98D1C}" type="datetimeFigureOut">
              <a:rPr lang="en-US" smtClean="0"/>
              <a:t>5/30/2025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250698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A3219B-77E4-4F8B-B134-0C7957C98D1C}" type="datetimeFigureOut">
              <a:rPr lang="en-US" smtClean="0"/>
              <a:t>5/30/2025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78C89D-17CB-412F-8FFB-22D852DBD229}" type="slidenum">
              <a:rPr lang="en-US" smtClean="0"/>
              <a:t>‹#›</a:t>
            </a:fld>
            <a:endParaRPr lang="en-US"/>
          </a:p>
        </p:txBody>
      </p:sp>
      <p:sp>
        <p:nvSpPr>
          <p:cNvPr id="5" name="Rectangle 4">
            <a:extLst>
              <a:ext uri="{FF2B5EF4-FFF2-40B4-BE49-F238E27FC236}">
                <a16:creationId xmlns:a16="http://schemas.microsoft.com/office/drawing/2014/main" id="{88619736-A343-458D-B099-168AF5959FFB}"/>
              </a:ext>
            </a:extLst>
          </p:cNvPr>
          <p:cNvSpPr/>
          <p:nvPr userDrawn="1"/>
        </p:nvSpPr>
        <p:spPr>
          <a:xfrm>
            <a:off x="76200" y="0"/>
            <a:ext cx="1218210" cy="914400"/>
          </a:xfrm>
          <a:prstGeom prst="rect">
            <a:avLst/>
          </a:prstGeom>
          <a:blipFill dpi="0" rotWithShape="1">
            <a:blip r:embed="rId2" cstate="hq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2881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5248" y="457200"/>
            <a:ext cx="3932237" cy="1600200"/>
          </a:xfrm>
        </p:spPr>
        <p:txBody>
          <a:bodyPr anchor="b"/>
          <a:lstStyle>
            <a:lvl1pPr>
              <a:defRPr sz="2400">
                <a:latin typeface="Berlin Sans FB" panose="020E0602020502020306"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5828647" y="987429"/>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5248" y="2057401"/>
            <a:ext cx="3932237" cy="3811588"/>
          </a:xfrm>
        </p:spPr>
        <p:txBody>
          <a:bodyPr/>
          <a:lstStyle>
            <a:lvl1pPr marL="0" indent="0">
              <a:buNone/>
              <a:defRPr sz="1200"/>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5/30/2025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91734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1460" y="457200"/>
            <a:ext cx="3932237" cy="1600200"/>
          </a:xfrm>
        </p:spPr>
        <p:txBody>
          <a:bodyPr anchor="b"/>
          <a:lstStyle>
            <a:lvl1pPr>
              <a:defRPr sz="2400">
                <a:latin typeface="Berlin Sans FB" panose="020E0602020502020306" pitchFamily="34" charset="0"/>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774859" y="987429"/>
            <a:ext cx="6172200" cy="4873625"/>
          </a:xfrm>
        </p:spPr>
        <p:txBody>
          <a:bodyPr anchor="t"/>
          <a:lstStyle>
            <a:lvl1pPr marL="0" indent="0">
              <a:buNone/>
              <a:defRPr sz="2400"/>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431460" y="2057401"/>
            <a:ext cx="3932237" cy="3811588"/>
          </a:xfrm>
        </p:spPr>
        <p:txBody>
          <a:bodyPr/>
          <a:lstStyle>
            <a:lvl1pPr marL="0" indent="0">
              <a:buNone/>
              <a:defRPr sz="1200"/>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5/30/2025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930002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theme" Target="../theme/theme2.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image" Target="../media/image1.png"/><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alpha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0565" y="365128"/>
            <a:ext cx="997323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80566" y="1825625"/>
            <a:ext cx="9973236" cy="435133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DA3219B-77E4-4F8B-B134-0C7957C98D1C}" type="datetimeFigureOut">
              <a:rPr lang="en-US" smtClean="0"/>
              <a:t>5/30/2025</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178C89D-17CB-412F-8FFB-22D852DBD229}" type="slidenum">
              <a:rPr lang="en-US" smtClean="0"/>
              <a:t>‹#›</a:t>
            </a:fld>
            <a:endParaRPr lang="en-US"/>
          </a:p>
        </p:txBody>
      </p:sp>
      <p:grpSp>
        <p:nvGrpSpPr>
          <p:cNvPr id="14" name="Group 13"/>
          <p:cNvGrpSpPr/>
          <p:nvPr userDrawn="1"/>
        </p:nvGrpSpPr>
        <p:grpSpPr>
          <a:xfrm>
            <a:off x="19520" y="923367"/>
            <a:ext cx="1268225" cy="5934635"/>
            <a:chOff x="19517" y="0"/>
            <a:chExt cx="1268225" cy="6858000"/>
          </a:xfrm>
        </p:grpSpPr>
        <p:sp>
          <p:nvSpPr>
            <p:cNvPr id="8" name="Double Wave 7"/>
            <p:cNvSpPr/>
            <p:nvPr userDrawn="1"/>
          </p:nvSpPr>
          <p:spPr>
            <a:xfrm rot="16200000">
              <a:off x="-3048000" y="3067517"/>
              <a:ext cx="6858000" cy="722966"/>
            </a:xfrm>
            <a:prstGeom prst="doubleWav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9" name="Double Wave 8"/>
            <p:cNvSpPr/>
            <p:nvPr userDrawn="1"/>
          </p:nvSpPr>
          <p:spPr>
            <a:xfrm rot="16200000">
              <a:off x="-2864224" y="3067517"/>
              <a:ext cx="6858000" cy="722966"/>
            </a:xfrm>
            <a:prstGeom prst="doubleWav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0" name="Double Wave 9"/>
            <p:cNvSpPr/>
            <p:nvPr userDrawn="1"/>
          </p:nvSpPr>
          <p:spPr>
            <a:xfrm rot="16200000">
              <a:off x="-2680447" y="3067517"/>
              <a:ext cx="6858000" cy="722966"/>
            </a:xfrm>
            <a:prstGeom prst="doubleWave">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1" name="Double Wave 10"/>
            <p:cNvSpPr/>
            <p:nvPr userDrawn="1"/>
          </p:nvSpPr>
          <p:spPr>
            <a:xfrm rot="16200000">
              <a:off x="-2502741" y="3067517"/>
              <a:ext cx="6858000" cy="722966"/>
            </a:xfrm>
            <a:prstGeom prst="doubleWave">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grpSp>
      <p:sp>
        <p:nvSpPr>
          <p:cNvPr id="16" name="TextBox 15"/>
          <p:cNvSpPr txBox="1"/>
          <p:nvPr userDrawn="1"/>
        </p:nvSpPr>
        <p:spPr>
          <a:xfrm>
            <a:off x="69986" y="1"/>
            <a:ext cx="1198095" cy="923364"/>
          </a:xfrm>
          <a:prstGeom prst="rect">
            <a:avLst/>
          </a:prstGeom>
          <a:noFill/>
          <a:ln>
            <a:solidFill>
              <a:schemeClr val="accent1"/>
            </a:solidFill>
          </a:ln>
        </p:spPr>
        <p:txBody>
          <a:bodyPr wrap="square" rtlCol="0" anchor="ctr" anchorCtr="0">
            <a:noAutofit/>
          </a:bodyPr>
          <a:lstStyle/>
          <a:p>
            <a:pPr algn="ctr"/>
            <a:r>
              <a:rPr lang="en-US" sz="1500" dirty="0">
                <a:solidFill>
                  <a:schemeClr val="bg1"/>
                </a:solidFill>
              </a:rPr>
              <a:t>PH for Unit icon</a:t>
            </a:r>
          </a:p>
        </p:txBody>
      </p:sp>
      <p:pic>
        <p:nvPicPr>
          <p:cNvPr id="15" name="Picture 14"/>
          <p:cNvPicPr/>
          <p:nvPr userDrawn="1"/>
        </p:nvPicPr>
        <p:blipFill>
          <a:blip r:embed="rId20" cstate="hqprint">
            <a:extLst>
              <a:ext uri="{28A0092B-C50C-407E-A947-70E740481C1C}">
                <a14:useLocalDpi xmlns:a14="http://schemas.microsoft.com/office/drawing/2010/main" val="0"/>
              </a:ext>
            </a:extLst>
          </a:blip>
          <a:stretch>
            <a:fillRect/>
          </a:stretch>
        </p:blipFill>
        <p:spPr bwMode="auto">
          <a:xfrm>
            <a:off x="10038385" y="6278050"/>
            <a:ext cx="1772615" cy="521727"/>
          </a:xfrm>
          <a:prstGeom prst="rect">
            <a:avLst/>
          </a:prstGeom>
          <a:solidFill>
            <a:schemeClr val="tx1"/>
          </a:solidFill>
          <a:ln>
            <a:noFill/>
          </a:ln>
        </p:spPr>
      </p:pic>
    </p:spTree>
    <p:extLst>
      <p:ext uri="{BB962C8B-B14F-4D97-AF65-F5344CB8AC3E}">
        <p14:creationId xmlns:p14="http://schemas.microsoft.com/office/powerpoint/2010/main" val="67611181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685783" rtl="0" eaLnBrk="1" latinLnBrk="0" hangingPunct="1">
        <a:lnSpc>
          <a:spcPct val="90000"/>
        </a:lnSpc>
        <a:spcBef>
          <a:spcPct val="0"/>
        </a:spcBef>
        <a:buNone/>
        <a:defRPr sz="3300" kern="1200">
          <a:solidFill>
            <a:schemeClr val="bg2">
              <a:lumMod val="50000"/>
            </a:schemeClr>
          </a:solidFill>
          <a:latin typeface="Berlin Sans FB" panose="020E0602020502020306" pitchFamily="34" charset="0"/>
          <a:ea typeface="+mj-ea"/>
          <a:cs typeface="+mj-cs"/>
        </a:defRPr>
      </a:lvl1pPr>
    </p:titleStyle>
    <p:bodyStyle>
      <a:lvl1pPr marL="171446" indent="-171446" algn="l" defTabSz="685783" rtl="0" eaLnBrk="1" latinLnBrk="0" hangingPunct="1">
        <a:lnSpc>
          <a:spcPct val="90000"/>
        </a:lnSpc>
        <a:spcBef>
          <a:spcPts val="751"/>
        </a:spcBef>
        <a:buFont typeface="Arial" panose="020B0604020202020204" pitchFamily="34" charset="0"/>
        <a:buChar char="•"/>
        <a:defRPr sz="2100" kern="1200">
          <a:solidFill>
            <a:schemeClr val="bg2">
              <a:lumMod val="50000"/>
            </a:schemeClr>
          </a:solidFill>
          <a:latin typeface="+mn-lt"/>
          <a:ea typeface="+mn-ea"/>
          <a:cs typeface="+mn-cs"/>
        </a:defRPr>
      </a:lvl1pPr>
      <a:lvl2pPr marL="514338" indent="-171446" algn="l" defTabSz="685783" rtl="0" eaLnBrk="1" latinLnBrk="0" hangingPunct="1">
        <a:lnSpc>
          <a:spcPct val="90000"/>
        </a:lnSpc>
        <a:spcBef>
          <a:spcPts val="375"/>
        </a:spcBef>
        <a:buFont typeface="Arial" panose="020B0604020202020204" pitchFamily="34" charset="0"/>
        <a:buChar char="•"/>
        <a:defRPr sz="1800" kern="1200">
          <a:solidFill>
            <a:schemeClr val="bg2">
              <a:lumMod val="50000"/>
            </a:schemeClr>
          </a:solidFill>
          <a:latin typeface="+mn-lt"/>
          <a:ea typeface="+mn-ea"/>
          <a:cs typeface="+mn-cs"/>
        </a:defRPr>
      </a:lvl2pPr>
      <a:lvl3pPr marL="857229" indent="-171446" algn="l" defTabSz="685783" rtl="0" eaLnBrk="1" latinLnBrk="0" hangingPunct="1">
        <a:lnSpc>
          <a:spcPct val="90000"/>
        </a:lnSpc>
        <a:spcBef>
          <a:spcPts val="375"/>
        </a:spcBef>
        <a:buFont typeface="Arial" panose="020B0604020202020204" pitchFamily="34" charset="0"/>
        <a:buChar char="•"/>
        <a:defRPr sz="1500" kern="1200">
          <a:solidFill>
            <a:schemeClr val="bg2">
              <a:lumMod val="50000"/>
            </a:schemeClr>
          </a:solidFill>
          <a:latin typeface="+mn-lt"/>
          <a:ea typeface="+mn-ea"/>
          <a:cs typeface="+mn-cs"/>
        </a:defRPr>
      </a:lvl3pPr>
      <a:lvl4pPr marL="1200121" indent="-171446" algn="l" defTabSz="685783" rtl="0" eaLnBrk="1" latinLnBrk="0" hangingPunct="1">
        <a:lnSpc>
          <a:spcPct val="90000"/>
        </a:lnSpc>
        <a:spcBef>
          <a:spcPts val="375"/>
        </a:spcBef>
        <a:buFont typeface="Arial" panose="020B0604020202020204" pitchFamily="34" charset="0"/>
        <a:buChar char="•"/>
        <a:defRPr sz="1351" kern="1200">
          <a:solidFill>
            <a:schemeClr val="bg2">
              <a:lumMod val="50000"/>
            </a:schemeClr>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1" kern="1200">
          <a:solidFill>
            <a:schemeClr val="bg2">
              <a:lumMod val="50000"/>
            </a:schemeClr>
          </a:solidFill>
          <a:latin typeface="+mn-lt"/>
          <a:ea typeface="+mn-ea"/>
          <a:cs typeface="+mn-cs"/>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alpha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0564" y="365125"/>
            <a:ext cx="997323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80564" y="1825625"/>
            <a:ext cx="9973236"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A3219B-77E4-4F8B-B134-0C7957C98D1C}" type="datetimeFigureOut">
              <a:rPr lang="en-US" smtClean="0"/>
              <a:t>5/30/2025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78C89D-17CB-412F-8FFB-22D852DBD229}" type="slidenum">
              <a:rPr lang="en-US" smtClean="0"/>
              <a:t>‹#›</a:t>
            </a:fld>
            <a:endParaRPr lang="en-US"/>
          </a:p>
        </p:txBody>
      </p:sp>
      <p:grpSp>
        <p:nvGrpSpPr>
          <p:cNvPr id="14" name="Group 13"/>
          <p:cNvGrpSpPr/>
          <p:nvPr userDrawn="1"/>
        </p:nvGrpSpPr>
        <p:grpSpPr>
          <a:xfrm>
            <a:off x="19517" y="923364"/>
            <a:ext cx="1268225" cy="5934635"/>
            <a:chOff x="19517" y="0"/>
            <a:chExt cx="1268225" cy="6858000"/>
          </a:xfrm>
        </p:grpSpPr>
        <p:sp>
          <p:nvSpPr>
            <p:cNvPr id="8" name="Double Wave 7"/>
            <p:cNvSpPr/>
            <p:nvPr userDrawn="1"/>
          </p:nvSpPr>
          <p:spPr>
            <a:xfrm rot="16200000">
              <a:off x="-3048000" y="3067517"/>
              <a:ext cx="6858000" cy="722966"/>
            </a:xfrm>
            <a:prstGeom prst="doubleWav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uble Wave 8"/>
            <p:cNvSpPr/>
            <p:nvPr userDrawn="1"/>
          </p:nvSpPr>
          <p:spPr>
            <a:xfrm rot="16200000">
              <a:off x="-2864224" y="3067517"/>
              <a:ext cx="6858000" cy="722966"/>
            </a:xfrm>
            <a:prstGeom prst="doubleWav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uble Wave 9"/>
            <p:cNvSpPr/>
            <p:nvPr userDrawn="1"/>
          </p:nvSpPr>
          <p:spPr>
            <a:xfrm rot="16200000">
              <a:off x="-2680447" y="3067517"/>
              <a:ext cx="6858000" cy="722966"/>
            </a:xfrm>
            <a:prstGeom prst="doubleWave">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uble Wave 10"/>
            <p:cNvSpPr/>
            <p:nvPr userDrawn="1"/>
          </p:nvSpPr>
          <p:spPr>
            <a:xfrm rot="16200000">
              <a:off x="-2502741" y="3067517"/>
              <a:ext cx="6858000" cy="722966"/>
            </a:xfrm>
            <a:prstGeom prst="doubleWave">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p:cNvSpPr txBox="1"/>
          <p:nvPr userDrawn="1"/>
        </p:nvSpPr>
        <p:spPr>
          <a:xfrm>
            <a:off x="69983" y="0"/>
            <a:ext cx="1198095" cy="923364"/>
          </a:xfrm>
          <a:prstGeom prst="rect">
            <a:avLst/>
          </a:prstGeom>
          <a:noFill/>
          <a:ln>
            <a:solidFill>
              <a:schemeClr val="accent1"/>
            </a:solidFill>
          </a:ln>
        </p:spPr>
        <p:txBody>
          <a:bodyPr wrap="square" rtlCol="0" anchor="ctr" anchorCtr="0">
            <a:noAutofit/>
          </a:bodyPr>
          <a:lstStyle/>
          <a:p>
            <a:pPr algn="ctr"/>
            <a:r>
              <a:rPr lang="en-US" sz="2000" dirty="0">
                <a:solidFill>
                  <a:schemeClr val="bg1"/>
                </a:solidFill>
              </a:rPr>
              <a:t>PH for Unit icon</a:t>
            </a:r>
          </a:p>
        </p:txBody>
      </p:sp>
      <p:pic>
        <p:nvPicPr>
          <p:cNvPr id="15" name="Picture 14"/>
          <p:cNvPicPr/>
          <p:nvPr userDrawn="1"/>
        </p:nvPicPr>
        <p:blipFill>
          <a:blip r:embed="rId14" cstate="hqprint">
            <a:extLst>
              <a:ext uri="{28A0092B-C50C-407E-A947-70E740481C1C}">
                <a14:useLocalDpi xmlns:a14="http://schemas.microsoft.com/office/drawing/2010/main" val="0"/>
              </a:ext>
            </a:extLst>
          </a:blip>
          <a:stretch>
            <a:fillRect/>
          </a:stretch>
        </p:blipFill>
        <p:spPr bwMode="auto">
          <a:xfrm>
            <a:off x="10038385" y="6278050"/>
            <a:ext cx="1772615" cy="521727"/>
          </a:xfrm>
          <a:prstGeom prst="rect">
            <a:avLst/>
          </a:prstGeom>
          <a:solidFill>
            <a:schemeClr val="tx1"/>
          </a:solidFill>
          <a:ln>
            <a:noFill/>
          </a:ln>
        </p:spPr>
      </p:pic>
    </p:spTree>
    <p:extLst>
      <p:ext uri="{BB962C8B-B14F-4D97-AF65-F5344CB8AC3E}">
        <p14:creationId xmlns:p14="http://schemas.microsoft.com/office/powerpoint/2010/main" val="1501500151"/>
      </p:ext>
    </p:extLst>
  </p:cSld>
  <p:clrMap bg1="dk1" tx1="lt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Lst>
  <p:txStyles>
    <p:titleStyle>
      <a:lvl1pPr algn="l" defTabSz="914400" rtl="0" eaLnBrk="1" latinLnBrk="0" hangingPunct="1">
        <a:lnSpc>
          <a:spcPct val="90000"/>
        </a:lnSpc>
        <a:spcBef>
          <a:spcPct val="0"/>
        </a:spcBef>
        <a:buNone/>
        <a:defRPr sz="4400" kern="1200">
          <a:solidFill>
            <a:schemeClr val="bg2">
              <a:lumMod val="50000"/>
            </a:schemeClr>
          </a:solidFill>
          <a:latin typeface="Berlin Sans FB" panose="020E0602020502020306"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A3219B-77E4-4F8B-B134-0C7957C98D1C}" type="datetimeFigureOut">
              <a:rPr lang="en-US" smtClean="0"/>
              <a:t>5/30/2025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78C89D-17CB-412F-8FFB-22D852DBD229}" type="slidenum">
              <a:rPr lang="en-US" smtClean="0"/>
              <a:t>‹#›</a:t>
            </a:fld>
            <a:endParaRPr lang="en-US"/>
          </a:p>
        </p:txBody>
      </p:sp>
      <p:pic>
        <p:nvPicPr>
          <p:cNvPr id="7" name="Picture 6"/>
          <p:cNvPicPr/>
          <p:nvPr userDrawn="1"/>
        </p:nvPicPr>
        <p:blipFill>
          <a:blip r:embed="rId13" cstate="hqprint">
            <a:extLst>
              <a:ext uri="{28A0092B-C50C-407E-A947-70E740481C1C}">
                <a14:useLocalDpi xmlns:a14="http://schemas.microsoft.com/office/drawing/2010/main" val="0"/>
              </a:ext>
            </a:extLst>
          </a:blip>
          <a:stretch>
            <a:fillRect/>
          </a:stretch>
        </p:blipFill>
        <p:spPr bwMode="auto">
          <a:xfrm>
            <a:off x="10038385" y="6278050"/>
            <a:ext cx="1772615" cy="521727"/>
          </a:xfrm>
          <a:prstGeom prst="rect">
            <a:avLst/>
          </a:prstGeom>
          <a:solidFill>
            <a:schemeClr val="tx1"/>
          </a:solidFill>
          <a:ln>
            <a:noFill/>
          </a:ln>
        </p:spPr>
      </p:pic>
    </p:spTree>
    <p:extLst>
      <p:ext uri="{BB962C8B-B14F-4D97-AF65-F5344CB8AC3E}">
        <p14:creationId xmlns:p14="http://schemas.microsoft.com/office/powerpoint/2010/main" val="783917358"/>
      </p:ext>
    </p:extLst>
  </p:cSld>
  <p:clrMap bg1="dk1" tx1="lt1" bg2="dk2" tx2="lt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0.png"/><Relationship Id="rId3" Type="http://schemas.openxmlformats.org/officeDocument/2006/relationships/hyperlink" Target="https://courses.lumenlearning.com/wm-compapp/chapter/excel-chart-in-powerpoint/" TargetMode="External"/><Relationship Id="rId7" Type="http://schemas.openxmlformats.org/officeDocument/2006/relationships/image" Target="../media/image5.png"/><Relationship Id="rId12"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hyperlink" Target="https://creativecommons.org/licenses/by-sa/3.0/" TargetMode="External"/><Relationship Id="rId11" Type="http://schemas.openxmlformats.org/officeDocument/2006/relationships/image" Target="../media/image8.jpeg"/><Relationship Id="rId5" Type="http://schemas.openxmlformats.org/officeDocument/2006/relationships/hyperlink" Target="https://my.wikipedia.org/wiki/%E1%80%96%E1%80%AD%E1%80%AF%E1%80%84%E1%80%BA:Tiktok_logo.svg" TargetMode="External"/><Relationship Id="rId10" Type="http://schemas.microsoft.com/office/2007/relationships/hdphoto" Target="../media/hdphoto1.wdp"/><Relationship Id="rId4" Type="http://schemas.openxmlformats.org/officeDocument/2006/relationships/hyperlink" Target="https://creativecommons.org/licenses/by/3.0/" TargetMode="External"/><Relationship Id="rId9"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images.all4ed.org/four-elementary-students-examine-plants" TargetMode="External"/><Relationship Id="rId2" Type="http://schemas.openxmlformats.org/officeDocument/2006/relationships/notesSlide" Target="../notesSlides/notesSlide11.xml"/><Relationship Id="rId1" Type="http://schemas.openxmlformats.org/officeDocument/2006/relationships/slideLayout" Target="../slideLayouts/slideLayout37.xml"/><Relationship Id="rId4" Type="http://schemas.openxmlformats.org/officeDocument/2006/relationships/hyperlink" Target="http://clipart-library.com/clipart/2076752.ht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E280D1-E404-4C3B-8EE0-1885C792FFA3}"/>
              </a:ext>
            </a:extLst>
          </p:cNvPr>
          <p:cNvSpPr>
            <a:spLocks noGrp="1"/>
          </p:cNvSpPr>
          <p:nvPr>
            <p:ph idx="1"/>
          </p:nvPr>
        </p:nvSpPr>
        <p:spPr>
          <a:xfrm>
            <a:off x="1760560" y="1960038"/>
            <a:ext cx="9717565" cy="2419457"/>
          </a:xfrm>
        </p:spPr>
        <p:txBody>
          <a:bodyPr>
            <a:normAutofit/>
          </a:bodyPr>
          <a:lstStyle/>
          <a:p>
            <a:pPr marL="0" marR="0" indent="0">
              <a:lnSpc>
                <a:spcPct val="100000"/>
              </a:lnSpc>
              <a:spcBef>
                <a:spcPts val="0"/>
              </a:spcBef>
              <a:spcAft>
                <a:spcPts val="0"/>
              </a:spcAft>
              <a:buNone/>
              <a:tabLst>
                <a:tab pos="342900" algn="l"/>
              </a:tabLst>
            </a:pPr>
            <a:r>
              <a:rPr lang="es-MX" sz="4400" dirty="0">
                <a:solidFill>
                  <a:schemeClr val="bg2"/>
                </a:solidFill>
              </a:rPr>
              <a:t>Escribe una pregunta que te surja al pensar en </a:t>
            </a:r>
            <a:r>
              <a:rPr lang="es-MX" sz="4400" b="1" dirty="0">
                <a:solidFill>
                  <a:schemeClr val="bg2"/>
                </a:solidFill>
              </a:rPr>
              <a:t>tu</a:t>
            </a:r>
            <a:r>
              <a:rPr lang="es-MX" sz="4400" dirty="0">
                <a:solidFill>
                  <a:schemeClr val="bg2"/>
                </a:solidFill>
              </a:rPr>
              <a:t> propuesta de proyecto</a:t>
            </a:r>
            <a:endParaRPr lang="en-US" sz="4400" dirty="0">
              <a:solidFill>
                <a:schemeClr val="bg2"/>
              </a:solidFill>
            </a:endParaRPr>
          </a:p>
        </p:txBody>
      </p:sp>
      <p:sp>
        <p:nvSpPr>
          <p:cNvPr id="6" name="TextBox 5">
            <a:extLst>
              <a:ext uri="{FF2B5EF4-FFF2-40B4-BE49-F238E27FC236}">
                <a16:creationId xmlns:a16="http://schemas.microsoft.com/office/drawing/2014/main" id="{6F7C1A0F-0688-46C5-B727-E35A79E799BB}"/>
              </a:ext>
            </a:extLst>
          </p:cNvPr>
          <p:cNvSpPr txBox="1"/>
          <p:nvPr/>
        </p:nvSpPr>
        <p:spPr>
          <a:xfrm>
            <a:off x="1760561" y="723331"/>
            <a:ext cx="716507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1F497D"/>
                </a:solidFill>
                <a:effectLst/>
                <a:uLnTx/>
                <a:uFillTx/>
                <a:latin typeface="Berlin Sans FB Demi" panose="020E0802020502020306" pitchFamily="34" charset="0"/>
                <a:ea typeface="+mn-ea"/>
                <a:cs typeface="+mn-cs"/>
              </a:rPr>
              <a:t>Hazlo Ahora</a:t>
            </a:r>
          </a:p>
        </p:txBody>
      </p:sp>
    </p:spTree>
    <p:extLst>
      <p:ext uri="{BB962C8B-B14F-4D97-AF65-F5344CB8AC3E}">
        <p14:creationId xmlns:p14="http://schemas.microsoft.com/office/powerpoint/2010/main" val="2712955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5E1083B-0131-4298-874D-2BC98E683E25}"/>
              </a:ext>
            </a:extLst>
          </p:cNvPr>
          <p:cNvSpPr txBox="1"/>
          <p:nvPr/>
        </p:nvSpPr>
        <p:spPr>
          <a:xfrm>
            <a:off x="681465" y="3584744"/>
            <a:ext cx="2928853" cy="230832"/>
          </a:xfrm>
          <a:prstGeom prst="rect">
            <a:avLst/>
          </a:prstGeom>
          <a:noFill/>
        </p:spPr>
        <p:txBody>
          <a:bodyPr wrap="square" rtlCol="0">
            <a:spAutoFit/>
          </a:bodyPr>
          <a:lstStyle/>
          <a:p>
            <a:r>
              <a:rPr lang="en-US" sz="900">
                <a:hlinkClick r:id="rId3" tooltip="https://courses.lumenlearning.com/wm-compapp/chapter/excel-chart-in-powerpoint/"/>
              </a:rPr>
              <a:t>This Photo</a:t>
            </a:r>
            <a:r>
              <a:rPr lang="en-US" sz="900"/>
              <a:t> by Unknown Author is licensed under </a:t>
            </a:r>
            <a:r>
              <a:rPr lang="en-US" sz="900">
                <a:hlinkClick r:id="rId4" tooltip="https://creativecommons.org/licenses/by/3.0/"/>
              </a:rPr>
              <a:t>CC BY</a:t>
            </a:r>
            <a:endParaRPr lang="en-US" sz="900"/>
          </a:p>
        </p:txBody>
      </p:sp>
      <p:sp>
        <p:nvSpPr>
          <p:cNvPr id="8" name="Rectangle 7">
            <a:extLst>
              <a:ext uri="{FF2B5EF4-FFF2-40B4-BE49-F238E27FC236}">
                <a16:creationId xmlns:a16="http://schemas.microsoft.com/office/drawing/2014/main" id="{64B3751C-738C-4DF2-BF4E-420799321968}"/>
              </a:ext>
            </a:extLst>
          </p:cNvPr>
          <p:cNvSpPr/>
          <p:nvPr/>
        </p:nvSpPr>
        <p:spPr>
          <a:xfrm>
            <a:off x="1719570" y="922532"/>
            <a:ext cx="3356240" cy="523220"/>
          </a:xfrm>
          <a:prstGeom prst="rect">
            <a:avLst/>
          </a:prstGeom>
          <a:noFill/>
        </p:spPr>
        <p:txBody>
          <a:bodyPr wrap="none" lIns="91440" tIns="45720" rIns="91440" bIns="45720">
            <a:spAutoFit/>
          </a:bodyPr>
          <a:lstStyle/>
          <a:p>
            <a:pPr algn="ctr"/>
            <a:r>
              <a:rPr lang="en-US" sz="2800" b="1" cap="none" spc="0" dirty="0">
                <a:ln w="0"/>
                <a:solidFill>
                  <a:schemeClr val="bg2"/>
                </a:solidFill>
                <a:effectLst>
                  <a:outerShdw blurRad="38100" dist="25400" dir="5400000" algn="ctr" rotWithShape="0">
                    <a:srgbClr val="6E747A">
                      <a:alpha val="43000"/>
                    </a:srgbClr>
                  </a:outerShdw>
                </a:effectLst>
              </a:rPr>
              <a:t>Diapositivas Digitales</a:t>
            </a:r>
          </a:p>
        </p:txBody>
      </p:sp>
      <p:sp>
        <p:nvSpPr>
          <p:cNvPr id="12" name="Rectangle 11">
            <a:extLst>
              <a:ext uri="{FF2B5EF4-FFF2-40B4-BE49-F238E27FC236}">
                <a16:creationId xmlns:a16="http://schemas.microsoft.com/office/drawing/2014/main" id="{6C31188E-200F-496D-AE13-949652E6B934}"/>
              </a:ext>
            </a:extLst>
          </p:cNvPr>
          <p:cNvSpPr/>
          <p:nvPr/>
        </p:nvSpPr>
        <p:spPr>
          <a:xfrm>
            <a:off x="7404286" y="1295745"/>
            <a:ext cx="1128835" cy="523220"/>
          </a:xfrm>
          <a:prstGeom prst="rect">
            <a:avLst/>
          </a:prstGeom>
          <a:noFill/>
        </p:spPr>
        <p:txBody>
          <a:bodyPr wrap="none" lIns="91440" tIns="45720" rIns="91440" bIns="45720">
            <a:spAutoFit/>
          </a:bodyPr>
          <a:lstStyle/>
          <a:p>
            <a:pPr algn="ctr"/>
            <a:r>
              <a:rPr lang="en-US" sz="2800" b="1" cap="none" spc="0" dirty="0">
                <a:ln w="0"/>
                <a:solidFill>
                  <a:schemeClr val="accent1"/>
                </a:solidFill>
                <a:effectLst>
                  <a:outerShdw blurRad="38100" dist="25400" dir="5400000" algn="ctr" rotWithShape="0">
                    <a:srgbClr val="6E747A">
                      <a:alpha val="43000"/>
                    </a:srgbClr>
                  </a:outerShdw>
                </a:effectLst>
              </a:rPr>
              <a:t>Afiche</a:t>
            </a:r>
          </a:p>
        </p:txBody>
      </p:sp>
      <p:sp>
        <p:nvSpPr>
          <p:cNvPr id="16" name="Rectangle 15">
            <a:extLst>
              <a:ext uri="{FF2B5EF4-FFF2-40B4-BE49-F238E27FC236}">
                <a16:creationId xmlns:a16="http://schemas.microsoft.com/office/drawing/2014/main" id="{DF8F1BEA-1268-4D2F-8E19-BBC2B8906826}"/>
              </a:ext>
            </a:extLst>
          </p:cNvPr>
          <p:cNvSpPr/>
          <p:nvPr/>
        </p:nvSpPr>
        <p:spPr>
          <a:xfrm>
            <a:off x="8049929" y="3283510"/>
            <a:ext cx="4561735" cy="523220"/>
          </a:xfrm>
          <a:prstGeom prst="rect">
            <a:avLst/>
          </a:prstGeom>
          <a:noFill/>
        </p:spPr>
        <p:txBody>
          <a:bodyPr wrap="square" lIns="91440" tIns="45720" rIns="91440" bIns="45720">
            <a:spAutoFit/>
          </a:bodyPr>
          <a:lstStyle/>
          <a:p>
            <a:pPr algn="ctr"/>
            <a:r>
              <a:rPr lang="en-US" sz="2800" b="1" dirty="0">
                <a:ln w="22225">
                  <a:solidFill>
                    <a:schemeClr val="accent2"/>
                  </a:solidFill>
                  <a:prstDash val="solid"/>
                </a:ln>
                <a:solidFill>
                  <a:schemeClr val="accent2">
                    <a:lumMod val="40000"/>
                    <a:lumOff val="60000"/>
                  </a:schemeClr>
                </a:solidFill>
              </a:rPr>
              <a:t>Presentación </a:t>
            </a:r>
            <a:r>
              <a:rPr lang="en-US" sz="2800" b="1" cap="none" spc="0" dirty="0">
                <a:ln w="22225">
                  <a:solidFill>
                    <a:schemeClr val="accent2"/>
                  </a:solidFill>
                  <a:prstDash val="solid"/>
                </a:ln>
                <a:solidFill>
                  <a:schemeClr val="accent2">
                    <a:lumMod val="40000"/>
                    <a:lumOff val="60000"/>
                  </a:schemeClr>
                </a:solidFill>
                <a:effectLst/>
              </a:rPr>
              <a:t>Oral</a:t>
            </a:r>
          </a:p>
        </p:txBody>
      </p:sp>
      <p:sp>
        <p:nvSpPr>
          <p:cNvPr id="20" name="Rectangle 19">
            <a:extLst>
              <a:ext uri="{FF2B5EF4-FFF2-40B4-BE49-F238E27FC236}">
                <a16:creationId xmlns:a16="http://schemas.microsoft.com/office/drawing/2014/main" id="{4D525BDF-9C1B-4964-B693-ED9F6CC27849}"/>
              </a:ext>
            </a:extLst>
          </p:cNvPr>
          <p:cNvSpPr/>
          <p:nvPr/>
        </p:nvSpPr>
        <p:spPr>
          <a:xfrm>
            <a:off x="2343448" y="132095"/>
            <a:ext cx="6611938" cy="923330"/>
          </a:xfrm>
          <a:prstGeom prst="rect">
            <a:avLst/>
          </a:prstGeom>
          <a:noFill/>
        </p:spPr>
        <p:txBody>
          <a:bodyPr wrap="none" lIns="91440" tIns="45720" rIns="91440" bIns="45720">
            <a:spAutoFit/>
          </a:bodyPr>
          <a:lstStyle/>
          <a:p>
            <a:pPr algn="ctr"/>
            <a:r>
              <a:rPr lang="en-US" sz="5400" b="1" cap="none" spc="0" dirty="0">
                <a:ln w="12700" cmpd="sng">
                  <a:solidFill>
                    <a:schemeClr val="accent4"/>
                  </a:solidFill>
                  <a:prstDash val="solid"/>
                </a:ln>
                <a:solidFill>
                  <a:schemeClr val="accent4">
                    <a:lumMod val="50000"/>
                  </a:schemeClr>
                </a:solidFill>
                <a:effectLst/>
              </a:rPr>
              <a:t>Selección de </a:t>
            </a:r>
            <a:r>
              <a:rPr lang="en-US" sz="5400" b="1" dirty="0">
                <a:ln w="12700" cmpd="sng">
                  <a:solidFill>
                    <a:schemeClr val="accent4"/>
                  </a:solidFill>
                  <a:prstDash val="solid"/>
                </a:ln>
                <a:solidFill>
                  <a:schemeClr val="accent4">
                    <a:lumMod val="50000"/>
                  </a:schemeClr>
                </a:solidFill>
              </a:rPr>
              <a:t>F</a:t>
            </a:r>
            <a:r>
              <a:rPr lang="en-US" sz="5400" b="1" cap="none" spc="0" dirty="0">
                <a:ln w="12700" cmpd="sng">
                  <a:solidFill>
                    <a:schemeClr val="accent4"/>
                  </a:solidFill>
                  <a:prstDash val="solid"/>
                </a:ln>
                <a:solidFill>
                  <a:schemeClr val="accent4">
                    <a:lumMod val="50000"/>
                  </a:schemeClr>
                </a:solidFill>
                <a:effectLst/>
              </a:rPr>
              <a:t>ormatos</a:t>
            </a:r>
          </a:p>
        </p:txBody>
      </p:sp>
      <p:sp>
        <p:nvSpPr>
          <p:cNvPr id="21" name="Rectangle 20">
            <a:extLst>
              <a:ext uri="{FF2B5EF4-FFF2-40B4-BE49-F238E27FC236}">
                <a16:creationId xmlns:a16="http://schemas.microsoft.com/office/drawing/2014/main" id="{BF6F786B-E1C1-4302-AE8E-D1D0FCB4843A}"/>
              </a:ext>
            </a:extLst>
          </p:cNvPr>
          <p:cNvSpPr/>
          <p:nvPr/>
        </p:nvSpPr>
        <p:spPr>
          <a:xfrm>
            <a:off x="1286366" y="3820165"/>
            <a:ext cx="2761270" cy="52322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800" b="1" dirty="0">
                <a:ln/>
                <a:solidFill>
                  <a:schemeClr val="accent3">
                    <a:lumMod val="50000"/>
                  </a:schemeClr>
                </a:solidFill>
              </a:rPr>
              <a:t>Propuesta Escrita</a:t>
            </a:r>
            <a:endParaRPr lang="en-US" sz="2800" b="1" cap="none" spc="0" dirty="0">
              <a:ln/>
              <a:solidFill>
                <a:schemeClr val="accent3">
                  <a:lumMod val="50000"/>
                </a:schemeClr>
              </a:solidFill>
              <a:effectLst/>
            </a:endParaRPr>
          </a:p>
        </p:txBody>
      </p:sp>
      <p:sp>
        <p:nvSpPr>
          <p:cNvPr id="22" name="Rectangle 21">
            <a:extLst>
              <a:ext uri="{FF2B5EF4-FFF2-40B4-BE49-F238E27FC236}">
                <a16:creationId xmlns:a16="http://schemas.microsoft.com/office/drawing/2014/main" id="{E59DB07C-8015-4E94-8F78-D539C6E3CFD6}"/>
              </a:ext>
            </a:extLst>
          </p:cNvPr>
          <p:cNvSpPr/>
          <p:nvPr/>
        </p:nvSpPr>
        <p:spPr>
          <a:xfrm>
            <a:off x="5396234" y="1896184"/>
            <a:ext cx="2444260" cy="1384995"/>
          </a:xfrm>
          <a:prstGeom prst="rect">
            <a:avLst/>
          </a:prstGeom>
          <a:noFill/>
        </p:spPr>
        <p:txBody>
          <a:bodyPr wrap="none" lIns="91440" tIns="45720" rIns="91440" bIns="45720">
            <a:spAutoFit/>
          </a:bodyPr>
          <a:lstStyle/>
          <a:p>
            <a:pPr algn="ctr"/>
            <a:r>
              <a:rPr lang="en-US" sz="2800" b="1" cap="none" spc="0" dirty="0">
                <a:ln w="0"/>
                <a:solidFill>
                  <a:schemeClr val="accent4">
                    <a:lumMod val="50000"/>
                  </a:schemeClr>
                </a:solidFill>
                <a:effectLst>
                  <a:reflection blurRad="6350" stA="53000" endA="300" endPos="35500" dir="5400000" sy="-90000" algn="bl" rotWithShape="0"/>
                </a:effectLst>
              </a:rPr>
              <a:t>Otros formatos</a:t>
            </a:r>
          </a:p>
          <a:p>
            <a:pPr algn="ctr"/>
            <a:r>
              <a:rPr lang="en-US" sz="2800" b="1" cap="none" spc="0" dirty="0">
                <a:ln w="0"/>
                <a:solidFill>
                  <a:schemeClr val="accent4">
                    <a:lumMod val="50000"/>
                  </a:schemeClr>
                </a:solidFill>
                <a:effectLst>
                  <a:reflection blurRad="6350" stA="53000" endA="300" endPos="35500" dir="5400000" sy="-90000" algn="bl" rotWithShape="0"/>
                </a:effectLst>
              </a:rPr>
              <a:t> son </a:t>
            </a:r>
          </a:p>
          <a:p>
            <a:pPr algn="ctr"/>
            <a:r>
              <a:rPr lang="en-US" sz="2800" b="1" cap="none" spc="0" dirty="0">
                <a:ln w="0"/>
                <a:solidFill>
                  <a:schemeClr val="accent4">
                    <a:lumMod val="50000"/>
                  </a:schemeClr>
                </a:solidFill>
                <a:effectLst>
                  <a:reflection blurRad="6350" stA="53000" endA="300" endPos="35500" dir="5400000" sy="-90000" algn="bl" rotWithShape="0"/>
                </a:effectLst>
              </a:rPr>
              <a:t>bienvenidos</a:t>
            </a:r>
          </a:p>
        </p:txBody>
      </p:sp>
      <p:sp>
        <p:nvSpPr>
          <p:cNvPr id="13" name="TextBox 12">
            <a:extLst>
              <a:ext uri="{FF2B5EF4-FFF2-40B4-BE49-F238E27FC236}">
                <a16:creationId xmlns:a16="http://schemas.microsoft.com/office/drawing/2014/main" id="{90799FAA-05F9-4A45-8BB6-345AEF03AD6A}"/>
              </a:ext>
            </a:extLst>
          </p:cNvPr>
          <p:cNvSpPr txBox="1"/>
          <p:nvPr/>
        </p:nvSpPr>
        <p:spPr>
          <a:xfrm>
            <a:off x="2667000" y="7012914"/>
            <a:ext cx="1030188" cy="646331"/>
          </a:xfrm>
          <a:prstGeom prst="rect">
            <a:avLst/>
          </a:prstGeom>
          <a:noFill/>
        </p:spPr>
        <p:txBody>
          <a:bodyPr wrap="square" rtlCol="0">
            <a:spAutoFit/>
          </a:bodyPr>
          <a:lstStyle/>
          <a:p>
            <a:r>
              <a:rPr lang="en-US" sz="900">
                <a:hlinkClick r:id="rId5" tooltip="https://my.wikipedia.org/wiki/%E1%80%96%E1%80%AD%E1%80%AF%E1%80%84%E1%80%BA:Tiktok_logo.svg"/>
              </a:rPr>
              <a:t>This Photo</a:t>
            </a:r>
            <a:r>
              <a:rPr lang="en-US" sz="900"/>
              <a:t> by Unknown Author is licensed under </a:t>
            </a:r>
            <a:r>
              <a:rPr lang="en-US" sz="900">
                <a:hlinkClick r:id="rId6" tooltip="https://creativecommons.org/licenses/by-sa/3.0/"/>
              </a:rPr>
              <a:t>CC BY-SA</a:t>
            </a:r>
            <a:endParaRPr lang="en-US" sz="900"/>
          </a:p>
        </p:txBody>
      </p:sp>
      <p:pic>
        <p:nvPicPr>
          <p:cNvPr id="2" name="Picture 1">
            <a:extLst>
              <a:ext uri="{FF2B5EF4-FFF2-40B4-BE49-F238E27FC236}">
                <a16:creationId xmlns:a16="http://schemas.microsoft.com/office/drawing/2014/main" id="{BF72D1A7-A9D0-4B31-8AD0-A6807B226B25}"/>
              </a:ext>
            </a:extLst>
          </p:cNvPr>
          <p:cNvPicPr>
            <a:picLocks noChangeAspect="1"/>
          </p:cNvPicPr>
          <p:nvPr/>
        </p:nvPicPr>
        <p:blipFill>
          <a:blip r:embed="rId7"/>
          <a:stretch>
            <a:fillRect/>
          </a:stretch>
        </p:blipFill>
        <p:spPr>
          <a:xfrm>
            <a:off x="1559951" y="1571914"/>
            <a:ext cx="3549051" cy="2122089"/>
          </a:xfrm>
          <a:prstGeom prst="rect">
            <a:avLst/>
          </a:prstGeom>
        </p:spPr>
      </p:pic>
      <p:pic>
        <p:nvPicPr>
          <p:cNvPr id="17" name="Picture 16">
            <a:extLst>
              <a:ext uri="{FF2B5EF4-FFF2-40B4-BE49-F238E27FC236}">
                <a16:creationId xmlns:a16="http://schemas.microsoft.com/office/drawing/2014/main" id="{DD8FF61C-0A55-477D-B009-8DEAB6D73D99}"/>
              </a:ext>
            </a:extLst>
          </p:cNvPr>
          <p:cNvPicPr>
            <a:picLocks noChangeAspect="1"/>
          </p:cNvPicPr>
          <p:nvPr/>
        </p:nvPicPr>
        <p:blipFill rotWithShape="1">
          <a:blip r:embed="rId8">
            <a:extLst>
              <a:ext uri="{28A0092B-C50C-407E-A947-70E740481C1C}">
                <a14:useLocalDpi xmlns:a14="http://schemas.microsoft.com/office/drawing/2010/main" val="0"/>
              </a:ext>
            </a:extLst>
          </a:blip>
          <a:srcRect l="14211" t="6157" r="2731" b="9562"/>
          <a:stretch/>
        </p:blipFill>
        <p:spPr>
          <a:xfrm>
            <a:off x="8686800" y="799390"/>
            <a:ext cx="3332109" cy="2255520"/>
          </a:xfrm>
          <a:prstGeom prst="rect">
            <a:avLst/>
          </a:prstGeom>
        </p:spPr>
      </p:pic>
      <p:pic>
        <p:nvPicPr>
          <p:cNvPr id="24" name="Picture 23">
            <a:extLst>
              <a:ext uri="{FF2B5EF4-FFF2-40B4-BE49-F238E27FC236}">
                <a16:creationId xmlns:a16="http://schemas.microsoft.com/office/drawing/2014/main" id="{EDDC63A7-AF95-4878-A2D3-DF5E41C730C7}"/>
              </a:ext>
            </a:extLst>
          </p:cNvPr>
          <p:cNvPicPr>
            <a:picLocks noChangeAspect="1"/>
          </p:cNvPicPr>
          <p:nvPr/>
        </p:nvPicPr>
        <p:blipFill rotWithShape="1">
          <a:blip r:embed="rId9">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rcRect l="25169" r="33809"/>
          <a:stretch/>
        </p:blipFill>
        <p:spPr>
          <a:xfrm>
            <a:off x="6588761" y="3694003"/>
            <a:ext cx="1736004" cy="2591994"/>
          </a:xfrm>
          <a:prstGeom prst="rect">
            <a:avLst/>
          </a:prstGeom>
          <a:ln>
            <a:solidFill>
              <a:schemeClr val="bg2"/>
            </a:solidFill>
          </a:ln>
        </p:spPr>
      </p:pic>
      <p:pic>
        <p:nvPicPr>
          <p:cNvPr id="26" name="Picture 25">
            <a:extLst>
              <a:ext uri="{FF2B5EF4-FFF2-40B4-BE49-F238E27FC236}">
                <a16:creationId xmlns:a16="http://schemas.microsoft.com/office/drawing/2014/main" id="{B66A7B5D-290E-4378-B3E6-5E927F57F3F6}"/>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3865786" y="4469547"/>
            <a:ext cx="2190986" cy="1643240"/>
          </a:xfrm>
          <a:prstGeom prst="rect">
            <a:avLst/>
          </a:prstGeom>
        </p:spPr>
      </p:pic>
      <p:pic>
        <p:nvPicPr>
          <p:cNvPr id="27" name="Picture 26">
            <a:extLst>
              <a:ext uri="{FF2B5EF4-FFF2-40B4-BE49-F238E27FC236}">
                <a16:creationId xmlns:a16="http://schemas.microsoft.com/office/drawing/2014/main" id="{9179665B-EAC6-417F-8E4D-AC75DE404A43}"/>
              </a:ext>
            </a:extLst>
          </p:cNvPr>
          <p:cNvPicPr>
            <a:picLocks noChangeAspect="1"/>
          </p:cNvPicPr>
          <p:nvPr/>
        </p:nvPicPr>
        <p:blipFill>
          <a:blip r:embed="rId12"/>
          <a:stretch>
            <a:fillRect/>
          </a:stretch>
        </p:blipFill>
        <p:spPr>
          <a:xfrm>
            <a:off x="1730320" y="4343385"/>
            <a:ext cx="1645089" cy="2082896"/>
          </a:xfrm>
          <a:prstGeom prst="rect">
            <a:avLst/>
          </a:prstGeom>
          <a:ln w="12700">
            <a:solidFill>
              <a:schemeClr val="bg1"/>
            </a:solidFill>
          </a:ln>
        </p:spPr>
      </p:pic>
      <p:sp>
        <p:nvSpPr>
          <p:cNvPr id="28" name="Oval 27">
            <a:extLst>
              <a:ext uri="{FF2B5EF4-FFF2-40B4-BE49-F238E27FC236}">
                <a16:creationId xmlns:a16="http://schemas.microsoft.com/office/drawing/2014/main" id="{BAEC77DE-82F6-47CB-9140-ADB5C12157A9}"/>
              </a:ext>
            </a:extLst>
          </p:cNvPr>
          <p:cNvSpPr/>
          <p:nvPr/>
        </p:nvSpPr>
        <p:spPr>
          <a:xfrm>
            <a:off x="5426579" y="1659309"/>
            <a:ext cx="2458724" cy="1744639"/>
          </a:xfrm>
          <a:prstGeom prst="ellipse">
            <a:avLst/>
          </a:pr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Student speaker clipart free ">
            <a:extLst>
              <a:ext uri="{FF2B5EF4-FFF2-40B4-BE49-F238E27FC236}">
                <a16:creationId xmlns:a16="http://schemas.microsoft.com/office/drawing/2014/main" id="{B01E3CC6-D12E-40C4-9506-3BEB653FC62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534049" y="3764364"/>
            <a:ext cx="3593496" cy="2451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49805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1CA7E-2FD2-4BAD-9C6F-BA89C429A6A2}"/>
              </a:ext>
            </a:extLst>
          </p:cNvPr>
          <p:cNvSpPr txBox="1">
            <a:spLocks/>
          </p:cNvSpPr>
          <p:nvPr/>
        </p:nvSpPr>
        <p:spPr>
          <a:xfrm>
            <a:off x="1840832" y="651946"/>
            <a:ext cx="9512968" cy="1113175"/>
          </a:xfrm>
          <a:prstGeom prst="rect">
            <a:avLst/>
          </a:prstGeom>
        </p:spPr>
        <p:txBody>
          <a:bodyPr>
            <a:normAutofit/>
          </a:bodyPr>
          <a:lstStyle>
            <a:lvl1pPr algn="l" defTabSz="685783" rtl="0" eaLnBrk="1" latinLnBrk="0" hangingPunct="1">
              <a:lnSpc>
                <a:spcPct val="90000"/>
              </a:lnSpc>
              <a:spcBef>
                <a:spcPct val="0"/>
              </a:spcBef>
              <a:buNone/>
              <a:defRPr sz="3300" kern="1200">
                <a:solidFill>
                  <a:schemeClr val="bg2">
                    <a:lumMod val="50000"/>
                  </a:schemeClr>
                </a:solidFill>
                <a:latin typeface="Berlin Sans FB" panose="020E0602020502020306" pitchFamily="34" charset="0"/>
                <a:ea typeface="+mj-ea"/>
                <a:cs typeface="+mj-cs"/>
              </a:defRPr>
            </a:lvl1pPr>
          </a:lstStyle>
          <a:p>
            <a:r>
              <a:rPr lang="en-US" sz="6000" dirty="0">
                <a:solidFill>
                  <a:schemeClr val="bg2"/>
                </a:solidFill>
                <a:latin typeface="Berlin Sans FB Demi" panose="020E0802020502020306" pitchFamily="34" charset="0"/>
              </a:rPr>
              <a:t>Conclusión: Informe</a:t>
            </a:r>
          </a:p>
        </p:txBody>
      </p:sp>
      <p:sp>
        <p:nvSpPr>
          <p:cNvPr id="5" name="TextBox 4">
            <a:extLst>
              <a:ext uri="{FF2B5EF4-FFF2-40B4-BE49-F238E27FC236}">
                <a16:creationId xmlns:a16="http://schemas.microsoft.com/office/drawing/2014/main" id="{B6622F8B-DF50-4009-901D-FA7D47593571}"/>
              </a:ext>
            </a:extLst>
          </p:cNvPr>
          <p:cNvSpPr txBox="1"/>
          <p:nvPr/>
        </p:nvSpPr>
        <p:spPr>
          <a:xfrm>
            <a:off x="1985211" y="1871448"/>
            <a:ext cx="9228221" cy="3170099"/>
          </a:xfrm>
          <a:prstGeom prst="rect">
            <a:avLst/>
          </a:prstGeom>
          <a:noFill/>
        </p:spPr>
        <p:txBody>
          <a:bodyPr wrap="square" rtlCol="0">
            <a:spAutoFit/>
          </a:bodyPr>
          <a:lstStyle/>
          <a:p>
            <a:pPr marL="396875" indent="-396875">
              <a:spcBef>
                <a:spcPts val="1200"/>
              </a:spcBef>
              <a:buFont typeface="Arial" panose="020B0604020202020204" pitchFamily="34" charset="0"/>
              <a:buChar char="•"/>
            </a:pPr>
            <a:r>
              <a:rPr lang="es-MX" sz="3600" dirty="0">
                <a:solidFill>
                  <a:schemeClr val="bg2"/>
                </a:solidFill>
              </a:rPr>
              <a:t>¿Cómo va la planificación de tu proyecto?</a:t>
            </a:r>
            <a:endParaRPr lang="en-US" sz="3600" dirty="0">
              <a:solidFill>
                <a:schemeClr val="bg2"/>
              </a:solidFill>
            </a:endParaRPr>
          </a:p>
          <a:p>
            <a:pPr marL="396875" indent="-396875">
              <a:spcBef>
                <a:spcPts val="1200"/>
              </a:spcBef>
              <a:buFont typeface="Arial" panose="020B0604020202020204" pitchFamily="34" charset="0"/>
              <a:buChar char="•"/>
            </a:pPr>
            <a:r>
              <a:rPr lang="es-MX" sz="3600" dirty="0">
                <a:solidFill>
                  <a:schemeClr val="bg2"/>
                </a:solidFill>
              </a:rPr>
              <a:t>¿Hay aspectos de tu plan que hayan cambiado? ¿En qué aspectos?</a:t>
            </a:r>
            <a:endParaRPr lang="en-US" sz="3600" dirty="0">
              <a:solidFill>
                <a:schemeClr val="bg2"/>
              </a:solidFill>
            </a:endParaRPr>
          </a:p>
          <a:p>
            <a:pPr marL="396875" indent="-396875">
              <a:spcBef>
                <a:spcPts val="1200"/>
              </a:spcBef>
              <a:buFont typeface="Arial" panose="020B0604020202020204" pitchFamily="34" charset="0"/>
              <a:buChar char="•"/>
            </a:pPr>
            <a:r>
              <a:rPr lang="es-MX" sz="3600" dirty="0">
                <a:solidFill>
                  <a:schemeClr val="bg2"/>
                </a:solidFill>
              </a:rPr>
              <a:t>¿Necesitas ayuda o recursos adicionales? ¿Cómo puedes conseguir lo que necesitas?</a:t>
            </a:r>
            <a:endParaRPr lang="en-US" sz="3600" dirty="0">
              <a:solidFill>
                <a:schemeClr val="bg2"/>
              </a:solidFill>
            </a:endParaRPr>
          </a:p>
        </p:txBody>
      </p:sp>
    </p:spTree>
    <p:extLst>
      <p:ext uri="{BB962C8B-B14F-4D97-AF65-F5344CB8AC3E}">
        <p14:creationId xmlns:p14="http://schemas.microsoft.com/office/powerpoint/2010/main" val="1036100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1CA7E-2FD2-4BAD-9C6F-BA89C429A6A2}"/>
              </a:ext>
            </a:extLst>
          </p:cNvPr>
          <p:cNvSpPr txBox="1">
            <a:spLocks/>
          </p:cNvSpPr>
          <p:nvPr/>
        </p:nvSpPr>
        <p:spPr>
          <a:xfrm>
            <a:off x="1840832" y="651946"/>
            <a:ext cx="9512968" cy="1113175"/>
          </a:xfrm>
          <a:prstGeom prst="rect">
            <a:avLst/>
          </a:prstGeom>
        </p:spPr>
        <p:txBody>
          <a:bodyPr lIns="91440" tIns="45720" rIns="91440" bIns="45720" anchor="t">
            <a:normAutofit/>
          </a:bodyPr>
          <a:lstStyle>
            <a:lvl1pPr algn="l" defTabSz="685783" rtl="0" eaLnBrk="1" latinLnBrk="0" hangingPunct="1">
              <a:lnSpc>
                <a:spcPct val="90000"/>
              </a:lnSpc>
              <a:spcBef>
                <a:spcPct val="0"/>
              </a:spcBef>
              <a:buNone/>
              <a:defRPr sz="3300" kern="1200">
                <a:solidFill>
                  <a:schemeClr val="bg2">
                    <a:lumMod val="50000"/>
                  </a:schemeClr>
                </a:solidFill>
                <a:latin typeface="Berlin Sans FB" panose="020E0602020502020306" pitchFamily="34" charset="0"/>
                <a:ea typeface="+mj-ea"/>
                <a:cs typeface="+mj-cs"/>
              </a:defRPr>
            </a:lvl1pPr>
          </a:lstStyle>
          <a:p>
            <a:r>
              <a:rPr lang="en-US" sz="6000" dirty="0">
                <a:solidFill>
                  <a:schemeClr val="bg2"/>
                </a:solidFill>
                <a:latin typeface="Berlin Sans FB Demi"/>
              </a:rPr>
              <a:t>Boleto de Salida</a:t>
            </a:r>
            <a:endParaRPr lang="en-US" dirty="0">
              <a:solidFill>
                <a:schemeClr val="bg2"/>
              </a:solidFill>
            </a:endParaRPr>
          </a:p>
        </p:txBody>
      </p:sp>
      <p:sp>
        <p:nvSpPr>
          <p:cNvPr id="5" name="TextBox 4">
            <a:extLst>
              <a:ext uri="{FF2B5EF4-FFF2-40B4-BE49-F238E27FC236}">
                <a16:creationId xmlns:a16="http://schemas.microsoft.com/office/drawing/2014/main" id="{B6622F8B-DF50-4009-901D-FA7D47593571}"/>
              </a:ext>
            </a:extLst>
          </p:cNvPr>
          <p:cNvSpPr txBox="1"/>
          <p:nvPr/>
        </p:nvSpPr>
        <p:spPr>
          <a:xfrm>
            <a:off x="1985211" y="1871448"/>
            <a:ext cx="9228221" cy="1354217"/>
          </a:xfrm>
          <a:prstGeom prst="rect">
            <a:avLst/>
          </a:prstGeom>
          <a:noFill/>
        </p:spPr>
        <p:txBody>
          <a:bodyPr wrap="square" lIns="91440" tIns="45720" rIns="91440" bIns="45720" rtlCol="0" anchor="t">
            <a:spAutoFit/>
          </a:bodyPr>
          <a:lstStyle/>
          <a:p>
            <a:pPr marL="396875" indent="-396875">
              <a:spcBef>
                <a:spcPts val="1200"/>
              </a:spcBef>
              <a:buFont typeface="Arial" panose="020B0604020202020204" pitchFamily="34" charset="0"/>
              <a:buChar char="•"/>
            </a:pPr>
            <a:r>
              <a:rPr lang="en-US" sz="3600" dirty="0">
                <a:solidFill>
                  <a:schemeClr val="bg2"/>
                </a:solidFill>
              </a:rPr>
              <a:t>Entregar las preguntas Hazlo Ahora</a:t>
            </a:r>
            <a:endParaRPr lang="en-US" dirty="0">
              <a:solidFill>
                <a:schemeClr val="bg2"/>
              </a:solidFill>
            </a:endParaRPr>
          </a:p>
          <a:p>
            <a:pPr marL="396875" indent="-396875">
              <a:spcBef>
                <a:spcPts val="1200"/>
              </a:spcBef>
              <a:buFont typeface="Arial" panose="020B0604020202020204" pitchFamily="34" charset="0"/>
              <a:buChar char="•"/>
            </a:pPr>
            <a:r>
              <a:rPr lang="en-US" sz="3600" dirty="0">
                <a:solidFill>
                  <a:schemeClr val="bg2"/>
                </a:solidFill>
              </a:rPr>
              <a:t>Entregar las hojas de planificación</a:t>
            </a:r>
          </a:p>
        </p:txBody>
      </p:sp>
    </p:spTree>
    <p:extLst>
      <p:ext uri="{BB962C8B-B14F-4D97-AF65-F5344CB8AC3E}">
        <p14:creationId xmlns:p14="http://schemas.microsoft.com/office/powerpoint/2010/main" val="19943427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314" y="676919"/>
            <a:ext cx="10842198" cy="209288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sng" strike="noStrike" kern="1200" cap="none" spc="0" normalizeH="0" baseline="0" noProof="0" dirty="0">
                <a:ln>
                  <a:noFill/>
                </a:ln>
                <a:solidFill>
                  <a:srgbClr val="700000"/>
                </a:solidFill>
                <a:effectLst/>
                <a:uLnTx/>
                <a:uFillTx/>
                <a:latin typeface="Berlin Sans FB Demi" panose="020E0802020502020306" pitchFamily="34" charset="0"/>
                <a:ea typeface="+mn-ea"/>
                <a:cs typeface="+mn-cs"/>
              </a:rPr>
              <a:t>References &amp; Resources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prstClr val="black"/>
                </a:solidFill>
                <a:effectLst/>
                <a:uLnTx/>
                <a:uFillTx/>
                <a:latin typeface="Calibri" panose="020F0502020204030204"/>
                <a:ea typeface="+mn-ea"/>
                <a:cs typeface="+mn-cs"/>
              </a:rPr>
              <a:t>Photos &amp; Images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a:ea typeface="+mn-ea"/>
                <a:cs typeface="Arial"/>
                <a:sym typeface="Arial"/>
              </a:rPr>
              <a:t>Slide 2 and unit thumbnails: Allison Shelley, All4Ed </a:t>
            </a:r>
            <a:r>
              <a:rPr kumimoji="0" lang="en-US" sz="1400" b="0" i="0" u="none" strike="noStrike" kern="0" cap="none" spc="0" normalizeH="0" baseline="0" noProof="0" dirty="0">
                <a:ln>
                  <a:noFill/>
                </a:ln>
                <a:solidFill>
                  <a:srgbClr val="000000"/>
                </a:solidFill>
                <a:effectLst/>
                <a:uLnTx/>
                <a:uFillTx/>
                <a:latin typeface="Calibri" panose="020F0502020204030204"/>
                <a:ea typeface="+mn-ea"/>
                <a:cs typeface="Arial"/>
                <a:sym typeface="Arial"/>
                <a:hlinkClick r:id="rId3"/>
              </a:rPr>
              <a:t>https://images.all4ed.org/four-elementary-students-examine-plants</a:t>
            </a:r>
            <a:r>
              <a:rPr kumimoji="0" lang="en-US" sz="1400" b="0" i="0" u="none" strike="noStrike" kern="0" cap="none" spc="0" normalizeH="0" baseline="0" noProof="0" dirty="0">
                <a:ln>
                  <a:noFill/>
                </a:ln>
                <a:solidFill>
                  <a:srgbClr val="000000"/>
                </a:solidFill>
                <a:effectLst/>
                <a:uLnTx/>
                <a:uFillTx/>
                <a:latin typeface="Calibri" panose="020F0502020204030204"/>
                <a:ea typeface="+mn-ea"/>
                <a:cs typeface="Arial"/>
                <a:sym typeface="Arial"/>
              </a:rPr>
              <a:t> </a:t>
            </a:r>
          </a:p>
          <a:p>
            <a:pPr>
              <a:defRPr/>
            </a:pPr>
            <a:r>
              <a:rPr lang="en-US" sz="1400" dirty="0">
                <a:solidFill>
                  <a:prstClr val="black"/>
                </a:solidFill>
              </a:rPr>
              <a:t>Slide 11: PPT image original. COD Newsroom https://www.flickr.com/photos/codnewsroom/26970876759 CC BY-2.0. https://pixabay.com/de/photos/tiktok-tik-tok-app-smartphone-5390055/. </a:t>
            </a:r>
            <a:r>
              <a:rPr lang="en-US" sz="1400" dirty="0" err="1">
                <a:solidFill>
                  <a:prstClr val="black"/>
                </a:solidFill>
              </a:rPr>
              <a:t>Dimitar</a:t>
            </a:r>
            <a:r>
              <a:rPr lang="en-US" sz="1400" dirty="0">
                <a:solidFill>
                  <a:prstClr val="black"/>
                </a:solidFill>
              </a:rPr>
              <a:t> </a:t>
            </a:r>
            <a:r>
              <a:rPr lang="en-US" sz="1400" dirty="0" err="1">
                <a:solidFill>
                  <a:prstClr val="black"/>
                </a:solidFill>
              </a:rPr>
              <a:t>Nikolov</a:t>
            </a:r>
            <a:r>
              <a:rPr lang="en-US" sz="1400" dirty="0">
                <a:solidFill>
                  <a:prstClr val="black"/>
                </a:solidFill>
              </a:rPr>
              <a:t> https://www.flickr.com/photos/dimnikolov/3485417819 CC BY-2.0. </a:t>
            </a:r>
            <a:r>
              <a:rPr lang="en-US" sz="1400" dirty="0">
                <a:solidFill>
                  <a:prstClr val="black"/>
                </a:solidFill>
                <a:hlinkClick r:id="rId4"/>
              </a:rPr>
              <a:t>http://clipart-library.com/clipart/2076752.htm</a:t>
            </a:r>
            <a:endParaRPr lang="en-US" sz="1400" dirty="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7018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75CDC-D4B9-4AE9-9A1A-FCA6750837F5}"/>
              </a:ext>
            </a:extLst>
          </p:cNvPr>
          <p:cNvSpPr>
            <a:spLocks noGrp="1"/>
          </p:cNvSpPr>
          <p:nvPr>
            <p:ph type="ctrTitle"/>
          </p:nvPr>
        </p:nvSpPr>
        <p:spPr>
          <a:xfrm>
            <a:off x="1786597" y="280851"/>
            <a:ext cx="9567203" cy="1575058"/>
          </a:xfrm>
        </p:spPr>
        <p:txBody>
          <a:bodyPr anchor="t">
            <a:normAutofit fontScale="90000"/>
          </a:bodyPr>
          <a:lstStyle/>
          <a:p>
            <a:r>
              <a:rPr lang="es-MX" dirty="0">
                <a:latin typeface="Berlin Sans FB" panose="020E0602020502020306" pitchFamily="34" charset="0"/>
              </a:rPr>
              <a:t>Marcando la Diferencia</a:t>
            </a:r>
            <a:br>
              <a:rPr lang="es-MX" dirty="0">
                <a:latin typeface="Berlin Sans FB" panose="020E0602020502020306" pitchFamily="34" charset="0"/>
              </a:rPr>
            </a:br>
            <a:r>
              <a:rPr lang="es-MX" dirty="0">
                <a:latin typeface="Berlin Sans FB" panose="020E0602020502020306" pitchFamily="34" charset="0"/>
              </a:rPr>
              <a:t>en Mi Comunidad y en el Mundo</a:t>
            </a:r>
            <a:endParaRPr lang="en-US" dirty="0">
              <a:latin typeface="Berlin Sans FB" panose="020E0602020502020306" pitchFamily="34" charset="0"/>
            </a:endParaRPr>
          </a:p>
        </p:txBody>
      </p:sp>
      <p:sp>
        <p:nvSpPr>
          <p:cNvPr id="4" name="Rectangle 3">
            <a:extLst>
              <a:ext uri="{FF2B5EF4-FFF2-40B4-BE49-F238E27FC236}">
                <a16:creationId xmlns:a16="http://schemas.microsoft.com/office/drawing/2014/main" id="{28C6BF39-D69C-44D1-8471-46A37B33418B}"/>
              </a:ext>
            </a:extLst>
          </p:cNvPr>
          <p:cNvSpPr/>
          <p:nvPr/>
        </p:nvSpPr>
        <p:spPr>
          <a:xfrm>
            <a:off x="76200" y="0"/>
            <a:ext cx="1218210" cy="914400"/>
          </a:xfrm>
          <a:prstGeom prst="rect">
            <a:avLst/>
          </a:prstGeom>
          <a:blipFill dpi="0" rotWithShape="1">
            <a:blip r:embed="rId3" cstate="hq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714D0492-A72E-44CA-B9CC-434EC181D655}"/>
              </a:ext>
            </a:extLst>
          </p:cNvPr>
          <p:cNvSpPr/>
          <p:nvPr/>
        </p:nvSpPr>
        <p:spPr>
          <a:xfrm>
            <a:off x="3901440" y="2912424"/>
            <a:ext cx="5760720" cy="3474720"/>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Subtitle 2">
            <a:extLst>
              <a:ext uri="{FF2B5EF4-FFF2-40B4-BE49-F238E27FC236}">
                <a16:creationId xmlns:a16="http://schemas.microsoft.com/office/drawing/2014/main" id="{1358D519-B7C8-430C-A80E-67108B9BDDB0}"/>
              </a:ext>
            </a:extLst>
          </p:cNvPr>
          <p:cNvSpPr>
            <a:spLocks noGrp="1"/>
          </p:cNvSpPr>
          <p:nvPr>
            <p:ph type="subTitle" idx="1"/>
          </p:nvPr>
        </p:nvSpPr>
        <p:spPr>
          <a:xfrm>
            <a:off x="1590235" y="1855909"/>
            <a:ext cx="10383129" cy="1375505"/>
          </a:xfrm>
        </p:spPr>
        <p:txBody>
          <a:bodyPr vert="horz" lIns="91440" tIns="45720" rIns="91440" bIns="45720" rtlCol="0" anchor="t">
            <a:normAutofit/>
          </a:bodyPr>
          <a:lstStyle/>
          <a:p>
            <a:r>
              <a:rPr lang="en-US" sz="4000" dirty="0">
                <a:latin typeface="Berlin Sans FB"/>
              </a:rPr>
              <a:t>Lección 6: </a:t>
            </a:r>
            <a:r>
              <a:rPr lang="es-MX" sz="4000" dirty="0">
                <a:latin typeface="Berlin Sans FB"/>
              </a:rPr>
              <a:t>Trabajar en Propuestas de Proyectos</a:t>
            </a:r>
            <a:endParaRPr lang="en-US" sz="3733" dirty="0">
              <a:latin typeface="Berlin Sans FB"/>
            </a:endParaRPr>
          </a:p>
        </p:txBody>
      </p:sp>
    </p:spTree>
    <p:extLst>
      <p:ext uri="{BB962C8B-B14F-4D97-AF65-F5344CB8AC3E}">
        <p14:creationId xmlns:p14="http://schemas.microsoft.com/office/powerpoint/2010/main" val="368436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4"/>
          <p:cNvSpPr txBox="1">
            <a:spLocks noGrp="1"/>
          </p:cNvSpPr>
          <p:nvPr>
            <p:ph type="title"/>
          </p:nvPr>
        </p:nvSpPr>
        <p:spPr>
          <a:xfrm>
            <a:off x="2364828" y="624824"/>
            <a:ext cx="5358335" cy="984558"/>
          </a:xfrm>
          <a:prstGeom prst="rect">
            <a:avLst/>
          </a:prstGeom>
        </p:spPr>
        <p:txBody>
          <a:bodyPr spcFirstLastPara="1" vert="horz" wrap="square" lIns="121900" tIns="121900" rIns="121900" bIns="121900" rtlCol="0" anchor="t" anchorCtr="0">
            <a:noAutofit/>
          </a:bodyPr>
          <a:lstStyle/>
          <a:p>
            <a:pPr algn="l"/>
            <a:r>
              <a:rPr lang="en" dirty="0"/>
              <a:t>Nuestra Agenda</a:t>
            </a:r>
            <a:endParaRPr dirty="0"/>
          </a:p>
        </p:txBody>
      </p:sp>
      <p:sp>
        <p:nvSpPr>
          <p:cNvPr id="73" name="Google Shape;73;p14"/>
          <p:cNvSpPr txBox="1">
            <a:spLocks noGrp="1"/>
          </p:cNvSpPr>
          <p:nvPr>
            <p:ph type="body" idx="2"/>
          </p:nvPr>
        </p:nvSpPr>
        <p:spPr>
          <a:xfrm>
            <a:off x="2364828" y="1860698"/>
            <a:ext cx="8668130" cy="4094687"/>
          </a:xfrm>
          <a:prstGeom prst="rect">
            <a:avLst/>
          </a:prstGeom>
        </p:spPr>
        <p:txBody>
          <a:bodyPr spcFirstLastPara="1" vert="horz" wrap="square" lIns="121900" tIns="121900" rIns="121900" bIns="121900" rtlCol="0" anchor="t" anchorCtr="0">
            <a:noAutofit/>
          </a:bodyPr>
          <a:lstStyle/>
          <a:p>
            <a:pPr>
              <a:lnSpc>
                <a:spcPct val="100000"/>
              </a:lnSpc>
              <a:spcAft>
                <a:spcPts val="1800"/>
              </a:spcAft>
              <a:buClr>
                <a:schemeClr val="bg2"/>
              </a:buClr>
            </a:pPr>
            <a:r>
              <a:rPr lang="es-MX" sz="3600" dirty="0">
                <a:solidFill>
                  <a:schemeClr val="bg2"/>
                </a:solidFill>
              </a:rPr>
              <a:t>Revisar la Asignación de Proyectos y las 4 </a:t>
            </a:r>
            <a:r>
              <a:rPr lang="es-MX" sz="3600" dirty="0" err="1">
                <a:solidFill>
                  <a:schemeClr val="bg2"/>
                </a:solidFill>
              </a:rPr>
              <a:t>Ds</a:t>
            </a:r>
            <a:r>
              <a:rPr lang="es-MX" sz="3600" dirty="0">
                <a:solidFill>
                  <a:schemeClr val="bg2"/>
                </a:solidFill>
              </a:rPr>
              <a:t> de la Gestión de Proyectos</a:t>
            </a:r>
            <a:r>
              <a:rPr lang="en-US" sz="3600" dirty="0">
                <a:solidFill>
                  <a:schemeClr val="bg2"/>
                </a:solidFill>
              </a:rPr>
              <a:t> </a:t>
            </a:r>
          </a:p>
          <a:p>
            <a:pPr>
              <a:lnSpc>
                <a:spcPct val="100000"/>
              </a:lnSpc>
              <a:spcAft>
                <a:spcPts val="1200"/>
              </a:spcAft>
              <a:buClr>
                <a:schemeClr val="bg2"/>
              </a:buClr>
            </a:pPr>
            <a:r>
              <a:rPr lang="en-US" sz="3600" dirty="0">
                <a:solidFill>
                  <a:schemeClr val="bg2"/>
                </a:solidFill>
              </a:rPr>
              <a:t>¡Trabaja en tu proyecto!</a:t>
            </a:r>
          </a:p>
          <a:p>
            <a:pPr>
              <a:lnSpc>
                <a:spcPct val="100000"/>
              </a:lnSpc>
              <a:spcAft>
                <a:spcPts val="1200"/>
              </a:spcAft>
              <a:buClr>
                <a:schemeClr val="bg2"/>
              </a:buClr>
            </a:pPr>
            <a:r>
              <a:rPr lang="en-US" sz="3600" dirty="0">
                <a:solidFill>
                  <a:schemeClr val="bg2"/>
                </a:solidFill>
              </a:rPr>
              <a:t>Informe de Clase</a:t>
            </a:r>
            <a:endParaRPr sz="3600" dirty="0">
              <a:solidFill>
                <a:schemeClr val="bg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38AE5-2386-4ECF-B98C-D26D236E8833}"/>
              </a:ext>
            </a:extLst>
          </p:cNvPr>
          <p:cNvSpPr>
            <a:spLocks noGrp="1"/>
          </p:cNvSpPr>
          <p:nvPr>
            <p:ph type="title"/>
          </p:nvPr>
        </p:nvSpPr>
        <p:spPr>
          <a:xfrm>
            <a:off x="1752600" y="249171"/>
            <a:ext cx="10154356" cy="1205266"/>
          </a:xfrm>
        </p:spPr>
        <p:txBody>
          <a:bodyPr/>
          <a:lstStyle/>
          <a:p>
            <a:pPr algn="ctr"/>
            <a:r>
              <a:rPr lang="es-MX" dirty="0">
                <a:solidFill>
                  <a:schemeClr val="bg2"/>
                </a:solidFill>
                <a:latin typeface="Berlin Sans FB Demi" panose="020E0802020502020306" pitchFamily="34" charset="0"/>
              </a:rPr>
              <a:t>Tarea Final :  Plan del Proyecto de Voluntariado</a:t>
            </a:r>
            <a:r>
              <a:rPr lang="en-US" dirty="0">
                <a:solidFill>
                  <a:schemeClr val="bg2"/>
                </a:solidFill>
                <a:latin typeface="Berlin Sans FB Demi" panose="020E0802020502020306" pitchFamily="34" charset="0"/>
              </a:rPr>
              <a:t> </a:t>
            </a:r>
          </a:p>
        </p:txBody>
      </p:sp>
      <p:sp>
        <p:nvSpPr>
          <p:cNvPr id="3" name="Content Placeholder 2">
            <a:extLst>
              <a:ext uri="{FF2B5EF4-FFF2-40B4-BE49-F238E27FC236}">
                <a16:creationId xmlns:a16="http://schemas.microsoft.com/office/drawing/2014/main" id="{0BC8ADF6-A599-4B19-8A6C-FED64A8F7484}"/>
              </a:ext>
            </a:extLst>
          </p:cNvPr>
          <p:cNvSpPr>
            <a:spLocks noGrp="1"/>
          </p:cNvSpPr>
          <p:nvPr>
            <p:ph idx="1"/>
          </p:nvPr>
        </p:nvSpPr>
        <p:spPr>
          <a:xfrm>
            <a:off x="1752600" y="1454437"/>
            <a:ext cx="9973236" cy="4351339"/>
          </a:xfrm>
        </p:spPr>
        <p:txBody>
          <a:bodyPr>
            <a:normAutofit lnSpcReduction="10000"/>
          </a:bodyPr>
          <a:lstStyle/>
          <a:p>
            <a:pPr marL="0" indent="0" algn="ctr">
              <a:buNone/>
            </a:pPr>
            <a:r>
              <a:rPr lang="en-US" sz="4200" b="1" dirty="0">
                <a:solidFill>
                  <a:schemeClr val="bg2"/>
                </a:solidFill>
              </a:rPr>
              <a:t>Secciones Clave a incluir :</a:t>
            </a:r>
            <a:endParaRPr lang="en-US" dirty="0">
              <a:solidFill>
                <a:schemeClr val="bg2"/>
              </a:solidFill>
            </a:endParaRPr>
          </a:p>
          <a:p>
            <a:pPr marL="579438" indent="-579438">
              <a:lnSpc>
                <a:spcPct val="110000"/>
              </a:lnSpc>
              <a:buFont typeface="Wingdings" panose="05000000000000000000" pitchFamily="2" charset="2"/>
              <a:buChar char="v"/>
            </a:pPr>
            <a:r>
              <a:rPr lang="en-US" sz="3200" dirty="0">
                <a:solidFill>
                  <a:schemeClr val="bg2"/>
                </a:solidFill>
              </a:rPr>
              <a:t>¿Cuál es la necesidad?</a:t>
            </a:r>
          </a:p>
          <a:p>
            <a:pPr marL="579438" indent="-579438">
              <a:lnSpc>
                <a:spcPct val="110000"/>
              </a:lnSpc>
              <a:buFont typeface="Wingdings" panose="05000000000000000000" pitchFamily="2" charset="2"/>
              <a:buChar char="v"/>
            </a:pPr>
            <a:r>
              <a:rPr lang="es-MX" sz="3200" dirty="0">
                <a:solidFill>
                  <a:schemeClr val="bg2"/>
                </a:solidFill>
              </a:rPr>
              <a:t>Actividades planificadas y cómo satisfarán la necesidad</a:t>
            </a:r>
            <a:endParaRPr lang="en-US" sz="3200" dirty="0">
              <a:solidFill>
                <a:schemeClr val="bg2"/>
              </a:solidFill>
            </a:endParaRPr>
          </a:p>
          <a:p>
            <a:pPr marL="579438" indent="-579438">
              <a:lnSpc>
                <a:spcPct val="110000"/>
              </a:lnSpc>
              <a:buFont typeface="Wingdings" panose="05000000000000000000" pitchFamily="2" charset="2"/>
              <a:buChar char="v"/>
            </a:pPr>
            <a:r>
              <a:rPr lang="es-MX" sz="3200" dirty="0">
                <a:solidFill>
                  <a:schemeClr val="bg2"/>
                </a:solidFill>
              </a:rPr>
              <a:t>Pasos necesarios para completar el proyecto</a:t>
            </a:r>
            <a:endParaRPr lang="en-US" sz="3200" dirty="0">
              <a:solidFill>
                <a:schemeClr val="bg2"/>
              </a:solidFill>
            </a:endParaRPr>
          </a:p>
          <a:p>
            <a:pPr marL="579438" indent="-579438">
              <a:lnSpc>
                <a:spcPct val="110000"/>
              </a:lnSpc>
              <a:buFont typeface="Wingdings" panose="05000000000000000000" pitchFamily="2" charset="2"/>
              <a:buChar char="v"/>
            </a:pPr>
            <a:r>
              <a:rPr lang="es-MX" sz="3200" dirty="0">
                <a:solidFill>
                  <a:schemeClr val="bg2"/>
                </a:solidFill>
              </a:rPr>
              <a:t>Recursos/líneas de vida necesarias para el proyecto</a:t>
            </a:r>
            <a:r>
              <a:rPr lang="en-US" sz="3200" dirty="0">
                <a:solidFill>
                  <a:schemeClr val="bg2"/>
                </a:solidFill>
              </a:rPr>
              <a:t> </a:t>
            </a:r>
          </a:p>
          <a:p>
            <a:pPr marL="579438" indent="-579438">
              <a:lnSpc>
                <a:spcPct val="110000"/>
              </a:lnSpc>
              <a:buFont typeface="Wingdings" panose="05000000000000000000" pitchFamily="2" charset="2"/>
              <a:buChar char="v"/>
            </a:pPr>
            <a:r>
              <a:rPr lang="es-MX" sz="3200" dirty="0">
                <a:solidFill>
                  <a:schemeClr val="bg2"/>
                </a:solidFill>
              </a:rPr>
              <a:t>¿Cómo sabremos si el proyecto se ha realizado correctamente?</a:t>
            </a:r>
            <a:endParaRPr lang="en-US" sz="3200" dirty="0">
              <a:solidFill>
                <a:schemeClr val="bg2"/>
              </a:solidFill>
            </a:endParaRPr>
          </a:p>
          <a:p>
            <a:pPr marL="0" indent="0">
              <a:buNone/>
            </a:pPr>
            <a:endParaRPr lang="en-US" dirty="0">
              <a:solidFill>
                <a:schemeClr val="bg2"/>
              </a:solidFill>
            </a:endParaRPr>
          </a:p>
        </p:txBody>
      </p:sp>
    </p:spTree>
    <p:extLst>
      <p:ext uri="{BB962C8B-B14F-4D97-AF65-F5344CB8AC3E}">
        <p14:creationId xmlns:p14="http://schemas.microsoft.com/office/powerpoint/2010/main" val="3946869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27442" y="339409"/>
            <a:ext cx="8869156" cy="984250"/>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w="3175" cmpd="sng">
                  <a:noFill/>
                </a:ln>
                <a:solidFill>
                  <a:schemeClr val="bg2"/>
                </a:solidFill>
                <a:effectLst/>
                <a:uLnTx/>
                <a:uFillTx/>
                <a:latin typeface="Berlin Sans FB Demi" panose="020E0802020502020306" pitchFamily="34" charset="0"/>
                <a:ea typeface="+mj-ea"/>
                <a:cs typeface="+mj-cs"/>
              </a:rPr>
              <a:t>Las Cuatro Ds de la Resolución de Problemas y Gestión de Proyectos</a:t>
            </a: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w="3175" cmpd="sng">
                <a:noFill/>
              </a:ln>
              <a:solidFill>
                <a:schemeClr val="bg2"/>
              </a:solidFill>
              <a:effectLst/>
              <a:uLnTx/>
              <a:uFillTx/>
              <a:latin typeface="Berlin Sans FB Demi" panose="020E0802020502020306" pitchFamily="34" charset="0"/>
              <a:ea typeface="+mj-ea"/>
              <a:cs typeface="+mj-cs"/>
            </a:endParaRPr>
          </a:p>
        </p:txBody>
      </p:sp>
      <p:grpSp>
        <p:nvGrpSpPr>
          <p:cNvPr id="5" name="Group 4" descr="Four colored bars corresponding to the four Ds of problem solving">
            <a:extLst>
              <a:ext uri="{FF2B5EF4-FFF2-40B4-BE49-F238E27FC236}">
                <a16:creationId xmlns:a16="http://schemas.microsoft.com/office/drawing/2014/main" id="{4266A856-2F0B-4BCD-BA66-0FAECAA43731}"/>
              </a:ext>
            </a:extLst>
          </p:cNvPr>
          <p:cNvGrpSpPr/>
          <p:nvPr/>
        </p:nvGrpSpPr>
        <p:grpSpPr>
          <a:xfrm>
            <a:off x="2027442" y="1938786"/>
            <a:ext cx="8869155" cy="4371451"/>
            <a:chOff x="2027442" y="1938786"/>
            <a:chExt cx="8869155" cy="4371451"/>
          </a:xfrm>
        </p:grpSpPr>
        <p:sp>
          <p:nvSpPr>
            <p:cNvPr id="6" name="Freeform: Shape 5">
              <a:extLst>
                <a:ext uri="{FF2B5EF4-FFF2-40B4-BE49-F238E27FC236}">
                  <a16:creationId xmlns:a16="http://schemas.microsoft.com/office/drawing/2014/main" id="{F3ACACA3-888C-4AE9-89FF-30E763015CAA}"/>
                </a:ext>
              </a:extLst>
            </p:cNvPr>
            <p:cNvSpPr/>
            <p:nvPr/>
          </p:nvSpPr>
          <p:spPr>
            <a:xfrm>
              <a:off x="5220337" y="2019136"/>
              <a:ext cx="5676260" cy="914400"/>
            </a:xfrm>
            <a:custGeom>
              <a:avLst/>
              <a:gdLst>
                <a:gd name="connsiteX0" fmla="*/ 173119 w 1038692"/>
                <a:gd name="connsiteY0" fmla="*/ 0 h 5676259"/>
                <a:gd name="connsiteX1" fmla="*/ 865573 w 1038692"/>
                <a:gd name="connsiteY1" fmla="*/ 0 h 5676259"/>
                <a:gd name="connsiteX2" fmla="*/ 1038692 w 1038692"/>
                <a:gd name="connsiteY2" fmla="*/ 173119 h 5676259"/>
                <a:gd name="connsiteX3" fmla="*/ 1038692 w 1038692"/>
                <a:gd name="connsiteY3" fmla="*/ 5676259 h 5676259"/>
                <a:gd name="connsiteX4" fmla="*/ 1038692 w 1038692"/>
                <a:gd name="connsiteY4" fmla="*/ 5676259 h 5676259"/>
                <a:gd name="connsiteX5" fmla="*/ 0 w 1038692"/>
                <a:gd name="connsiteY5" fmla="*/ 5676259 h 5676259"/>
                <a:gd name="connsiteX6" fmla="*/ 0 w 1038692"/>
                <a:gd name="connsiteY6" fmla="*/ 5676259 h 5676259"/>
                <a:gd name="connsiteX7" fmla="*/ 0 w 1038692"/>
                <a:gd name="connsiteY7" fmla="*/ 173119 h 5676259"/>
                <a:gd name="connsiteX8" fmla="*/ 173119 w 1038692"/>
                <a:gd name="connsiteY8" fmla="*/ 0 h 5676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8692" h="5676259">
                  <a:moveTo>
                    <a:pt x="1038692" y="946065"/>
                  </a:moveTo>
                  <a:lnTo>
                    <a:pt x="1038692" y="4730194"/>
                  </a:lnTo>
                  <a:cubicBezTo>
                    <a:pt x="1038692" y="5252690"/>
                    <a:pt x="1024509" y="5676256"/>
                    <a:pt x="1007013" y="5676256"/>
                  </a:cubicBezTo>
                  <a:lnTo>
                    <a:pt x="0" y="5676256"/>
                  </a:lnTo>
                  <a:lnTo>
                    <a:pt x="0" y="5676256"/>
                  </a:lnTo>
                  <a:lnTo>
                    <a:pt x="0" y="3"/>
                  </a:lnTo>
                  <a:lnTo>
                    <a:pt x="0" y="3"/>
                  </a:lnTo>
                  <a:lnTo>
                    <a:pt x="1007013" y="3"/>
                  </a:lnTo>
                  <a:cubicBezTo>
                    <a:pt x="1024509" y="3"/>
                    <a:pt x="1038692" y="423569"/>
                    <a:pt x="1038692" y="946065"/>
                  </a:cubicBezTo>
                  <a:close/>
                </a:path>
              </a:pathLst>
            </a:cu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37161" tIns="119285" rIns="187865" bIns="119286" numCol="1" spcCol="1270" anchor="ctr" anchorCtr="0">
              <a:noAutofit/>
            </a:bodyPr>
            <a:lstStyle/>
            <a:p>
              <a:pPr marL="285750" lvl="1" indent="-285750" algn="l" defTabSz="1600200" rtl="0">
                <a:lnSpc>
                  <a:spcPct val="90000"/>
                </a:lnSpc>
                <a:spcBef>
                  <a:spcPct val="0"/>
                </a:spcBef>
                <a:spcAft>
                  <a:spcPct val="15000"/>
                </a:spcAft>
                <a:buChar char="•"/>
              </a:pPr>
              <a:endParaRPr lang="en-US" sz="3600" kern="1200" dirty="0">
                <a:solidFill>
                  <a:schemeClr val="bg2"/>
                </a:solidFill>
              </a:endParaRPr>
            </a:p>
          </p:txBody>
        </p:sp>
        <p:sp>
          <p:nvSpPr>
            <p:cNvPr id="7" name="Freeform: Shape 6">
              <a:extLst>
                <a:ext uri="{FF2B5EF4-FFF2-40B4-BE49-F238E27FC236}">
                  <a16:creationId xmlns:a16="http://schemas.microsoft.com/office/drawing/2014/main" id="{86E814E2-7A60-4DAC-9223-63000D5F790D}"/>
                </a:ext>
              </a:extLst>
            </p:cNvPr>
            <p:cNvSpPr/>
            <p:nvPr/>
          </p:nvSpPr>
          <p:spPr>
            <a:xfrm>
              <a:off x="2027442" y="1938786"/>
              <a:ext cx="3192896" cy="1072657"/>
            </a:xfrm>
            <a:custGeom>
              <a:avLst/>
              <a:gdLst>
                <a:gd name="connsiteX0" fmla="*/ 0 w 3192896"/>
                <a:gd name="connsiteY0" fmla="*/ 178780 h 1072657"/>
                <a:gd name="connsiteX1" fmla="*/ 178780 w 3192896"/>
                <a:gd name="connsiteY1" fmla="*/ 0 h 1072657"/>
                <a:gd name="connsiteX2" fmla="*/ 3014116 w 3192896"/>
                <a:gd name="connsiteY2" fmla="*/ 0 h 1072657"/>
                <a:gd name="connsiteX3" fmla="*/ 3192896 w 3192896"/>
                <a:gd name="connsiteY3" fmla="*/ 178780 h 1072657"/>
                <a:gd name="connsiteX4" fmla="*/ 3192896 w 3192896"/>
                <a:gd name="connsiteY4" fmla="*/ 893877 h 1072657"/>
                <a:gd name="connsiteX5" fmla="*/ 3014116 w 3192896"/>
                <a:gd name="connsiteY5" fmla="*/ 1072657 h 1072657"/>
                <a:gd name="connsiteX6" fmla="*/ 178780 w 3192896"/>
                <a:gd name="connsiteY6" fmla="*/ 1072657 h 1072657"/>
                <a:gd name="connsiteX7" fmla="*/ 0 w 3192896"/>
                <a:gd name="connsiteY7" fmla="*/ 893877 h 1072657"/>
                <a:gd name="connsiteX8" fmla="*/ 0 w 3192896"/>
                <a:gd name="connsiteY8" fmla="*/ 178780 h 10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92896" h="1072657">
                  <a:moveTo>
                    <a:pt x="0" y="178780"/>
                  </a:moveTo>
                  <a:cubicBezTo>
                    <a:pt x="0" y="80043"/>
                    <a:pt x="80043" y="0"/>
                    <a:pt x="178780" y="0"/>
                  </a:cubicBezTo>
                  <a:lnTo>
                    <a:pt x="3014116" y="0"/>
                  </a:lnTo>
                  <a:cubicBezTo>
                    <a:pt x="3112853" y="0"/>
                    <a:pt x="3192896" y="80043"/>
                    <a:pt x="3192896" y="178780"/>
                  </a:cubicBezTo>
                  <a:lnTo>
                    <a:pt x="3192896" y="893877"/>
                  </a:lnTo>
                  <a:cubicBezTo>
                    <a:pt x="3192896" y="992614"/>
                    <a:pt x="3112853" y="1072657"/>
                    <a:pt x="3014116" y="1072657"/>
                  </a:cubicBezTo>
                  <a:lnTo>
                    <a:pt x="178780" y="1072657"/>
                  </a:lnTo>
                  <a:cubicBezTo>
                    <a:pt x="80043" y="1072657"/>
                    <a:pt x="0" y="992614"/>
                    <a:pt x="0" y="893877"/>
                  </a:cubicBezTo>
                  <a:lnTo>
                    <a:pt x="0" y="17878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35243" tIns="143803" rIns="235243" bIns="143803" numCol="1" spcCol="1270" anchor="ctr" anchorCtr="0">
              <a:noAutofit/>
            </a:bodyPr>
            <a:lstStyle/>
            <a:p>
              <a:pPr marL="0" lvl="0" indent="0" algn="ctr" defTabSz="2133600" rtl="0">
                <a:lnSpc>
                  <a:spcPct val="90000"/>
                </a:lnSpc>
                <a:spcBef>
                  <a:spcPct val="0"/>
                </a:spcBef>
                <a:spcAft>
                  <a:spcPct val="35000"/>
                </a:spcAft>
                <a:buNone/>
              </a:pPr>
              <a:r>
                <a:rPr lang="en-US" sz="4800" kern="1200" baseline="0" dirty="0"/>
                <a:t>Definir</a:t>
              </a:r>
              <a:endParaRPr lang="en-US" sz="4800" kern="1200" dirty="0"/>
            </a:p>
          </p:txBody>
        </p:sp>
        <p:sp>
          <p:nvSpPr>
            <p:cNvPr id="8" name="Freeform: Shape 7">
              <a:extLst>
                <a:ext uri="{FF2B5EF4-FFF2-40B4-BE49-F238E27FC236}">
                  <a16:creationId xmlns:a16="http://schemas.microsoft.com/office/drawing/2014/main" id="{56D1F6CB-E60D-440E-AB5D-9C941A2C30D0}"/>
                </a:ext>
              </a:extLst>
            </p:cNvPr>
            <p:cNvSpPr/>
            <p:nvPr/>
          </p:nvSpPr>
          <p:spPr>
            <a:xfrm>
              <a:off x="5220337" y="3116142"/>
              <a:ext cx="5676260" cy="914400"/>
            </a:xfrm>
            <a:custGeom>
              <a:avLst/>
              <a:gdLst>
                <a:gd name="connsiteX0" fmla="*/ 173119 w 1038692"/>
                <a:gd name="connsiteY0" fmla="*/ 0 h 5676259"/>
                <a:gd name="connsiteX1" fmla="*/ 865573 w 1038692"/>
                <a:gd name="connsiteY1" fmla="*/ 0 h 5676259"/>
                <a:gd name="connsiteX2" fmla="*/ 1038692 w 1038692"/>
                <a:gd name="connsiteY2" fmla="*/ 173119 h 5676259"/>
                <a:gd name="connsiteX3" fmla="*/ 1038692 w 1038692"/>
                <a:gd name="connsiteY3" fmla="*/ 5676259 h 5676259"/>
                <a:gd name="connsiteX4" fmla="*/ 1038692 w 1038692"/>
                <a:gd name="connsiteY4" fmla="*/ 5676259 h 5676259"/>
                <a:gd name="connsiteX5" fmla="*/ 0 w 1038692"/>
                <a:gd name="connsiteY5" fmla="*/ 5676259 h 5676259"/>
                <a:gd name="connsiteX6" fmla="*/ 0 w 1038692"/>
                <a:gd name="connsiteY6" fmla="*/ 5676259 h 5676259"/>
                <a:gd name="connsiteX7" fmla="*/ 0 w 1038692"/>
                <a:gd name="connsiteY7" fmla="*/ 173119 h 5676259"/>
                <a:gd name="connsiteX8" fmla="*/ 173119 w 1038692"/>
                <a:gd name="connsiteY8" fmla="*/ 0 h 5676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8692" h="5676259">
                  <a:moveTo>
                    <a:pt x="1038692" y="946065"/>
                  </a:moveTo>
                  <a:lnTo>
                    <a:pt x="1038692" y="4730194"/>
                  </a:lnTo>
                  <a:cubicBezTo>
                    <a:pt x="1038692" y="5252690"/>
                    <a:pt x="1024509" y="5676256"/>
                    <a:pt x="1007013" y="5676256"/>
                  </a:cubicBezTo>
                  <a:lnTo>
                    <a:pt x="0" y="5676256"/>
                  </a:lnTo>
                  <a:lnTo>
                    <a:pt x="0" y="5676256"/>
                  </a:lnTo>
                  <a:lnTo>
                    <a:pt x="0" y="3"/>
                  </a:lnTo>
                  <a:lnTo>
                    <a:pt x="0" y="3"/>
                  </a:lnTo>
                  <a:lnTo>
                    <a:pt x="1007013" y="3"/>
                  </a:lnTo>
                  <a:cubicBezTo>
                    <a:pt x="1024509" y="3"/>
                    <a:pt x="1038692" y="423569"/>
                    <a:pt x="1038692" y="946065"/>
                  </a:cubicBezTo>
                  <a:close/>
                </a:path>
              </a:pathLst>
            </a:custGeom>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37161" tIns="119285" rIns="187865" bIns="119286" numCol="1" spcCol="1270" anchor="ctr" anchorCtr="0">
              <a:noAutofit/>
            </a:bodyPr>
            <a:lstStyle/>
            <a:p>
              <a:pPr marL="285750" lvl="1" indent="-285750" algn="l" defTabSz="1600200" rtl="0">
                <a:lnSpc>
                  <a:spcPct val="90000"/>
                </a:lnSpc>
                <a:spcBef>
                  <a:spcPct val="0"/>
                </a:spcBef>
                <a:spcAft>
                  <a:spcPct val="15000"/>
                </a:spcAft>
                <a:buChar char="•"/>
              </a:pPr>
              <a:endParaRPr lang="en-US" sz="3600" kern="1200" dirty="0">
                <a:solidFill>
                  <a:schemeClr val="bg2"/>
                </a:solidFill>
              </a:endParaRPr>
            </a:p>
          </p:txBody>
        </p:sp>
        <p:sp>
          <p:nvSpPr>
            <p:cNvPr id="9" name="Freeform: Shape 8">
              <a:extLst>
                <a:ext uri="{FF2B5EF4-FFF2-40B4-BE49-F238E27FC236}">
                  <a16:creationId xmlns:a16="http://schemas.microsoft.com/office/drawing/2014/main" id="{1D700BD8-8343-4B36-B071-64AD4E78F309}"/>
                </a:ext>
              </a:extLst>
            </p:cNvPr>
            <p:cNvSpPr/>
            <p:nvPr/>
          </p:nvSpPr>
          <p:spPr>
            <a:xfrm>
              <a:off x="2027442" y="3095837"/>
              <a:ext cx="3192896" cy="1009738"/>
            </a:xfrm>
            <a:custGeom>
              <a:avLst/>
              <a:gdLst>
                <a:gd name="connsiteX0" fmla="*/ 0 w 3192896"/>
                <a:gd name="connsiteY0" fmla="*/ 168293 h 1009738"/>
                <a:gd name="connsiteX1" fmla="*/ 168293 w 3192896"/>
                <a:gd name="connsiteY1" fmla="*/ 0 h 1009738"/>
                <a:gd name="connsiteX2" fmla="*/ 3024603 w 3192896"/>
                <a:gd name="connsiteY2" fmla="*/ 0 h 1009738"/>
                <a:gd name="connsiteX3" fmla="*/ 3192896 w 3192896"/>
                <a:gd name="connsiteY3" fmla="*/ 168293 h 1009738"/>
                <a:gd name="connsiteX4" fmla="*/ 3192896 w 3192896"/>
                <a:gd name="connsiteY4" fmla="*/ 841445 h 1009738"/>
                <a:gd name="connsiteX5" fmla="*/ 3024603 w 3192896"/>
                <a:gd name="connsiteY5" fmla="*/ 1009738 h 1009738"/>
                <a:gd name="connsiteX6" fmla="*/ 168293 w 3192896"/>
                <a:gd name="connsiteY6" fmla="*/ 1009738 h 1009738"/>
                <a:gd name="connsiteX7" fmla="*/ 0 w 3192896"/>
                <a:gd name="connsiteY7" fmla="*/ 841445 h 1009738"/>
                <a:gd name="connsiteX8" fmla="*/ 0 w 3192896"/>
                <a:gd name="connsiteY8" fmla="*/ 168293 h 1009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92896" h="1009738">
                  <a:moveTo>
                    <a:pt x="0" y="168293"/>
                  </a:moveTo>
                  <a:cubicBezTo>
                    <a:pt x="0" y="75347"/>
                    <a:pt x="75347" y="0"/>
                    <a:pt x="168293" y="0"/>
                  </a:cubicBezTo>
                  <a:lnTo>
                    <a:pt x="3024603" y="0"/>
                  </a:lnTo>
                  <a:cubicBezTo>
                    <a:pt x="3117549" y="0"/>
                    <a:pt x="3192896" y="75347"/>
                    <a:pt x="3192896" y="168293"/>
                  </a:cubicBezTo>
                  <a:lnTo>
                    <a:pt x="3192896" y="841445"/>
                  </a:lnTo>
                  <a:cubicBezTo>
                    <a:pt x="3192896" y="934391"/>
                    <a:pt x="3117549" y="1009738"/>
                    <a:pt x="3024603" y="1009738"/>
                  </a:cubicBezTo>
                  <a:lnTo>
                    <a:pt x="168293" y="1009738"/>
                  </a:lnTo>
                  <a:cubicBezTo>
                    <a:pt x="75347" y="1009738"/>
                    <a:pt x="0" y="934391"/>
                    <a:pt x="0" y="841445"/>
                  </a:cubicBezTo>
                  <a:lnTo>
                    <a:pt x="0" y="168293"/>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32171" tIns="140731" rIns="232171" bIns="140731" numCol="1" spcCol="1270" anchor="ctr" anchorCtr="0">
              <a:noAutofit/>
            </a:bodyPr>
            <a:lstStyle/>
            <a:p>
              <a:pPr marL="0" lvl="0" indent="0" algn="ctr" defTabSz="2133600" rtl="0">
                <a:lnSpc>
                  <a:spcPct val="90000"/>
                </a:lnSpc>
                <a:spcBef>
                  <a:spcPct val="0"/>
                </a:spcBef>
                <a:spcAft>
                  <a:spcPct val="35000"/>
                </a:spcAft>
                <a:buNone/>
              </a:pPr>
              <a:r>
                <a:rPr lang="en-US" sz="4800" kern="1200" baseline="0" dirty="0"/>
                <a:t>Diseñar</a:t>
              </a:r>
              <a:endParaRPr lang="en-US" sz="4800" kern="1200" dirty="0"/>
            </a:p>
          </p:txBody>
        </p:sp>
        <p:sp>
          <p:nvSpPr>
            <p:cNvPr id="10" name="Freeform: Shape 9">
              <a:extLst>
                <a:ext uri="{FF2B5EF4-FFF2-40B4-BE49-F238E27FC236}">
                  <a16:creationId xmlns:a16="http://schemas.microsoft.com/office/drawing/2014/main" id="{C1943296-25CD-4C37-9547-64EF33E5B0E5}"/>
                </a:ext>
              </a:extLst>
            </p:cNvPr>
            <p:cNvSpPr/>
            <p:nvPr/>
          </p:nvSpPr>
          <p:spPr>
            <a:xfrm>
              <a:off x="5220337" y="4248689"/>
              <a:ext cx="5676260" cy="914400"/>
            </a:xfrm>
            <a:custGeom>
              <a:avLst/>
              <a:gdLst>
                <a:gd name="connsiteX0" fmla="*/ 119303 w 715804"/>
                <a:gd name="connsiteY0" fmla="*/ 0 h 5676259"/>
                <a:gd name="connsiteX1" fmla="*/ 596501 w 715804"/>
                <a:gd name="connsiteY1" fmla="*/ 0 h 5676259"/>
                <a:gd name="connsiteX2" fmla="*/ 715804 w 715804"/>
                <a:gd name="connsiteY2" fmla="*/ 119303 h 5676259"/>
                <a:gd name="connsiteX3" fmla="*/ 715804 w 715804"/>
                <a:gd name="connsiteY3" fmla="*/ 5676259 h 5676259"/>
                <a:gd name="connsiteX4" fmla="*/ 715804 w 715804"/>
                <a:gd name="connsiteY4" fmla="*/ 5676259 h 5676259"/>
                <a:gd name="connsiteX5" fmla="*/ 0 w 715804"/>
                <a:gd name="connsiteY5" fmla="*/ 5676259 h 5676259"/>
                <a:gd name="connsiteX6" fmla="*/ 0 w 715804"/>
                <a:gd name="connsiteY6" fmla="*/ 5676259 h 5676259"/>
                <a:gd name="connsiteX7" fmla="*/ 0 w 715804"/>
                <a:gd name="connsiteY7" fmla="*/ 119303 h 5676259"/>
                <a:gd name="connsiteX8" fmla="*/ 119303 w 715804"/>
                <a:gd name="connsiteY8" fmla="*/ 0 h 5676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5804" h="5676259">
                  <a:moveTo>
                    <a:pt x="715804" y="946064"/>
                  </a:moveTo>
                  <a:lnTo>
                    <a:pt x="715804" y="4730195"/>
                  </a:lnTo>
                  <a:cubicBezTo>
                    <a:pt x="715804" y="5252688"/>
                    <a:pt x="709068" y="5676255"/>
                    <a:pt x="700759" y="5676255"/>
                  </a:cubicBezTo>
                  <a:lnTo>
                    <a:pt x="0" y="5676255"/>
                  </a:lnTo>
                  <a:lnTo>
                    <a:pt x="0" y="5676255"/>
                  </a:lnTo>
                  <a:lnTo>
                    <a:pt x="0" y="4"/>
                  </a:lnTo>
                  <a:lnTo>
                    <a:pt x="0" y="4"/>
                  </a:lnTo>
                  <a:lnTo>
                    <a:pt x="700759" y="4"/>
                  </a:lnTo>
                  <a:cubicBezTo>
                    <a:pt x="709068" y="4"/>
                    <a:pt x="715804" y="423571"/>
                    <a:pt x="715804" y="946064"/>
                  </a:cubicBezTo>
                  <a:close/>
                </a:path>
              </a:pathLst>
            </a:custGeom>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37161" tIns="103523" rIns="172103" bIns="103524" numCol="1" spcCol="1270" anchor="ctr" anchorCtr="0">
              <a:noAutofit/>
            </a:bodyPr>
            <a:lstStyle/>
            <a:p>
              <a:pPr marL="285750" lvl="1" indent="-285750" algn="l" defTabSz="1600200" rtl="0">
                <a:lnSpc>
                  <a:spcPct val="90000"/>
                </a:lnSpc>
                <a:spcBef>
                  <a:spcPct val="0"/>
                </a:spcBef>
                <a:spcAft>
                  <a:spcPct val="15000"/>
                </a:spcAft>
                <a:buChar char="•"/>
              </a:pPr>
              <a:endParaRPr lang="en-US" sz="3600" kern="1200" dirty="0">
                <a:solidFill>
                  <a:schemeClr val="bg2"/>
                </a:solidFill>
              </a:endParaRPr>
            </a:p>
          </p:txBody>
        </p:sp>
        <p:sp>
          <p:nvSpPr>
            <p:cNvPr id="11" name="Freeform: Shape 10">
              <a:extLst>
                <a:ext uri="{FF2B5EF4-FFF2-40B4-BE49-F238E27FC236}">
                  <a16:creationId xmlns:a16="http://schemas.microsoft.com/office/drawing/2014/main" id="{71D7CBD0-AEDB-4398-8F03-EA7DDC78DA39}"/>
                </a:ext>
              </a:extLst>
            </p:cNvPr>
            <p:cNvSpPr/>
            <p:nvPr/>
          </p:nvSpPr>
          <p:spPr>
            <a:xfrm>
              <a:off x="2027442" y="4209783"/>
              <a:ext cx="3192896" cy="1012478"/>
            </a:xfrm>
            <a:custGeom>
              <a:avLst/>
              <a:gdLst>
                <a:gd name="connsiteX0" fmla="*/ 0 w 3192896"/>
                <a:gd name="connsiteY0" fmla="*/ 168750 h 1012478"/>
                <a:gd name="connsiteX1" fmla="*/ 168750 w 3192896"/>
                <a:gd name="connsiteY1" fmla="*/ 0 h 1012478"/>
                <a:gd name="connsiteX2" fmla="*/ 3024146 w 3192896"/>
                <a:gd name="connsiteY2" fmla="*/ 0 h 1012478"/>
                <a:gd name="connsiteX3" fmla="*/ 3192896 w 3192896"/>
                <a:gd name="connsiteY3" fmla="*/ 168750 h 1012478"/>
                <a:gd name="connsiteX4" fmla="*/ 3192896 w 3192896"/>
                <a:gd name="connsiteY4" fmla="*/ 843728 h 1012478"/>
                <a:gd name="connsiteX5" fmla="*/ 3024146 w 3192896"/>
                <a:gd name="connsiteY5" fmla="*/ 1012478 h 1012478"/>
                <a:gd name="connsiteX6" fmla="*/ 168750 w 3192896"/>
                <a:gd name="connsiteY6" fmla="*/ 1012478 h 1012478"/>
                <a:gd name="connsiteX7" fmla="*/ 0 w 3192896"/>
                <a:gd name="connsiteY7" fmla="*/ 843728 h 1012478"/>
                <a:gd name="connsiteX8" fmla="*/ 0 w 3192896"/>
                <a:gd name="connsiteY8" fmla="*/ 168750 h 101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92896" h="1012478">
                  <a:moveTo>
                    <a:pt x="0" y="168750"/>
                  </a:moveTo>
                  <a:cubicBezTo>
                    <a:pt x="0" y="75552"/>
                    <a:pt x="75552" y="0"/>
                    <a:pt x="168750" y="0"/>
                  </a:cubicBezTo>
                  <a:lnTo>
                    <a:pt x="3024146" y="0"/>
                  </a:lnTo>
                  <a:cubicBezTo>
                    <a:pt x="3117344" y="0"/>
                    <a:pt x="3192896" y="75552"/>
                    <a:pt x="3192896" y="168750"/>
                  </a:cubicBezTo>
                  <a:lnTo>
                    <a:pt x="3192896" y="843728"/>
                  </a:lnTo>
                  <a:cubicBezTo>
                    <a:pt x="3192896" y="936926"/>
                    <a:pt x="3117344" y="1012478"/>
                    <a:pt x="3024146" y="1012478"/>
                  </a:cubicBezTo>
                  <a:lnTo>
                    <a:pt x="168750" y="1012478"/>
                  </a:lnTo>
                  <a:cubicBezTo>
                    <a:pt x="75552" y="1012478"/>
                    <a:pt x="0" y="936926"/>
                    <a:pt x="0" y="843728"/>
                  </a:cubicBezTo>
                  <a:lnTo>
                    <a:pt x="0" y="16875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32305" tIns="140865" rIns="232305" bIns="140865" numCol="1" spcCol="1270" anchor="ctr" anchorCtr="0">
              <a:noAutofit/>
            </a:bodyPr>
            <a:lstStyle/>
            <a:p>
              <a:pPr marL="0" lvl="0" indent="0" algn="ctr" defTabSz="2133600" rtl="0">
                <a:lnSpc>
                  <a:spcPct val="90000"/>
                </a:lnSpc>
                <a:spcBef>
                  <a:spcPct val="0"/>
                </a:spcBef>
                <a:spcAft>
                  <a:spcPct val="35000"/>
                </a:spcAft>
                <a:buNone/>
              </a:pPr>
              <a:r>
                <a:rPr lang="en-US" sz="4800" kern="1200" baseline="0" dirty="0"/>
                <a:t>Do/ Hacer</a:t>
              </a:r>
              <a:endParaRPr lang="en-US" sz="5600" kern="1200" dirty="0"/>
            </a:p>
          </p:txBody>
        </p:sp>
        <p:sp>
          <p:nvSpPr>
            <p:cNvPr id="12" name="Freeform: Shape 11">
              <a:extLst>
                <a:ext uri="{FF2B5EF4-FFF2-40B4-BE49-F238E27FC236}">
                  <a16:creationId xmlns:a16="http://schemas.microsoft.com/office/drawing/2014/main" id="{519DF012-C2B7-456C-8071-73F28EDBC99E}"/>
                </a:ext>
              </a:extLst>
            </p:cNvPr>
            <p:cNvSpPr/>
            <p:nvPr/>
          </p:nvSpPr>
          <p:spPr>
            <a:xfrm>
              <a:off x="5220337" y="5345787"/>
              <a:ext cx="5676260" cy="914400"/>
            </a:xfrm>
            <a:custGeom>
              <a:avLst/>
              <a:gdLst>
                <a:gd name="connsiteX0" fmla="*/ 173119 w 1038692"/>
                <a:gd name="connsiteY0" fmla="*/ 0 h 5676259"/>
                <a:gd name="connsiteX1" fmla="*/ 865573 w 1038692"/>
                <a:gd name="connsiteY1" fmla="*/ 0 h 5676259"/>
                <a:gd name="connsiteX2" fmla="*/ 1038692 w 1038692"/>
                <a:gd name="connsiteY2" fmla="*/ 173119 h 5676259"/>
                <a:gd name="connsiteX3" fmla="*/ 1038692 w 1038692"/>
                <a:gd name="connsiteY3" fmla="*/ 5676259 h 5676259"/>
                <a:gd name="connsiteX4" fmla="*/ 1038692 w 1038692"/>
                <a:gd name="connsiteY4" fmla="*/ 5676259 h 5676259"/>
                <a:gd name="connsiteX5" fmla="*/ 0 w 1038692"/>
                <a:gd name="connsiteY5" fmla="*/ 5676259 h 5676259"/>
                <a:gd name="connsiteX6" fmla="*/ 0 w 1038692"/>
                <a:gd name="connsiteY6" fmla="*/ 5676259 h 5676259"/>
                <a:gd name="connsiteX7" fmla="*/ 0 w 1038692"/>
                <a:gd name="connsiteY7" fmla="*/ 173119 h 5676259"/>
                <a:gd name="connsiteX8" fmla="*/ 173119 w 1038692"/>
                <a:gd name="connsiteY8" fmla="*/ 0 h 5676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8692" h="5676259">
                  <a:moveTo>
                    <a:pt x="1038692" y="946065"/>
                  </a:moveTo>
                  <a:lnTo>
                    <a:pt x="1038692" y="4730194"/>
                  </a:lnTo>
                  <a:cubicBezTo>
                    <a:pt x="1038692" y="5252690"/>
                    <a:pt x="1024509" y="5676256"/>
                    <a:pt x="1007013" y="5676256"/>
                  </a:cubicBezTo>
                  <a:lnTo>
                    <a:pt x="0" y="5676256"/>
                  </a:lnTo>
                  <a:lnTo>
                    <a:pt x="0" y="5676256"/>
                  </a:lnTo>
                  <a:lnTo>
                    <a:pt x="0" y="3"/>
                  </a:lnTo>
                  <a:lnTo>
                    <a:pt x="0" y="3"/>
                  </a:lnTo>
                  <a:lnTo>
                    <a:pt x="1007013" y="3"/>
                  </a:lnTo>
                  <a:cubicBezTo>
                    <a:pt x="1024509" y="3"/>
                    <a:pt x="1038692" y="423569"/>
                    <a:pt x="1038692" y="946065"/>
                  </a:cubicBezTo>
                  <a:close/>
                </a:path>
              </a:pathLst>
            </a:custGeom>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37161" tIns="119286" rIns="187865" bIns="119285" numCol="1" spcCol="1270" anchor="ctr" anchorCtr="0">
              <a:noAutofit/>
            </a:bodyPr>
            <a:lstStyle/>
            <a:p>
              <a:pPr marL="285750" lvl="1" indent="-285750" algn="l" defTabSz="1600200" rtl="0">
                <a:lnSpc>
                  <a:spcPct val="90000"/>
                </a:lnSpc>
                <a:spcBef>
                  <a:spcPct val="0"/>
                </a:spcBef>
                <a:spcAft>
                  <a:spcPct val="15000"/>
                </a:spcAft>
                <a:buChar char="•"/>
              </a:pPr>
              <a:endParaRPr lang="en-US" sz="3600" kern="1200" dirty="0">
                <a:solidFill>
                  <a:schemeClr val="bg2"/>
                </a:solidFill>
              </a:endParaRPr>
            </a:p>
          </p:txBody>
        </p:sp>
        <p:sp>
          <p:nvSpPr>
            <p:cNvPr id="13" name="Freeform: Shape 12">
              <a:extLst>
                <a:ext uri="{FF2B5EF4-FFF2-40B4-BE49-F238E27FC236}">
                  <a16:creationId xmlns:a16="http://schemas.microsoft.com/office/drawing/2014/main" id="{049B8360-15D8-4938-A773-02013AA3922E}"/>
                </a:ext>
              </a:extLst>
            </p:cNvPr>
            <p:cNvSpPr/>
            <p:nvPr/>
          </p:nvSpPr>
          <p:spPr>
            <a:xfrm>
              <a:off x="2027442" y="5297759"/>
              <a:ext cx="3192896" cy="1012478"/>
            </a:xfrm>
            <a:custGeom>
              <a:avLst/>
              <a:gdLst>
                <a:gd name="connsiteX0" fmla="*/ 0 w 3192896"/>
                <a:gd name="connsiteY0" fmla="*/ 168750 h 1012478"/>
                <a:gd name="connsiteX1" fmla="*/ 168750 w 3192896"/>
                <a:gd name="connsiteY1" fmla="*/ 0 h 1012478"/>
                <a:gd name="connsiteX2" fmla="*/ 3024146 w 3192896"/>
                <a:gd name="connsiteY2" fmla="*/ 0 h 1012478"/>
                <a:gd name="connsiteX3" fmla="*/ 3192896 w 3192896"/>
                <a:gd name="connsiteY3" fmla="*/ 168750 h 1012478"/>
                <a:gd name="connsiteX4" fmla="*/ 3192896 w 3192896"/>
                <a:gd name="connsiteY4" fmla="*/ 843728 h 1012478"/>
                <a:gd name="connsiteX5" fmla="*/ 3024146 w 3192896"/>
                <a:gd name="connsiteY5" fmla="*/ 1012478 h 1012478"/>
                <a:gd name="connsiteX6" fmla="*/ 168750 w 3192896"/>
                <a:gd name="connsiteY6" fmla="*/ 1012478 h 1012478"/>
                <a:gd name="connsiteX7" fmla="*/ 0 w 3192896"/>
                <a:gd name="connsiteY7" fmla="*/ 843728 h 1012478"/>
                <a:gd name="connsiteX8" fmla="*/ 0 w 3192896"/>
                <a:gd name="connsiteY8" fmla="*/ 168750 h 101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92896" h="1012478">
                  <a:moveTo>
                    <a:pt x="0" y="168750"/>
                  </a:moveTo>
                  <a:cubicBezTo>
                    <a:pt x="0" y="75552"/>
                    <a:pt x="75552" y="0"/>
                    <a:pt x="168750" y="0"/>
                  </a:cubicBezTo>
                  <a:lnTo>
                    <a:pt x="3024146" y="0"/>
                  </a:lnTo>
                  <a:cubicBezTo>
                    <a:pt x="3117344" y="0"/>
                    <a:pt x="3192896" y="75552"/>
                    <a:pt x="3192896" y="168750"/>
                  </a:cubicBezTo>
                  <a:lnTo>
                    <a:pt x="3192896" y="843728"/>
                  </a:lnTo>
                  <a:cubicBezTo>
                    <a:pt x="3192896" y="936926"/>
                    <a:pt x="3117344" y="1012478"/>
                    <a:pt x="3024146" y="1012478"/>
                  </a:cubicBezTo>
                  <a:lnTo>
                    <a:pt x="168750" y="1012478"/>
                  </a:lnTo>
                  <a:cubicBezTo>
                    <a:pt x="75552" y="1012478"/>
                    <a:pt x="0" y="936926"/>
                    <a:pt x="0" y="843728"/>
                  </a:cubicBezTo>
                  <a:lnTo>
                    <a:pt x="0" y="16875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232305" tIns="140865" rIns="232305" bIns="140865" numCol="1" spcCol="1270" anchor="ctr" anchorCtr="0">
              <a:noAutofit/>
            </a:bodyPr>
            <a:lstStyle/>
            <a:p>
              <a:pPr marL="0" lvl="0" indent="0" algn="ctr" defTabSz="2133600" rtl="0">
                <a:lnSpc>
                  <a:spcPct val="90000"/>
                </a:lnSpc>
                <a:spcBef>
                  <a:spcPct val="0"/>
                </a:spcBef>
                <a:spcAft>
                  <a:spcPct val="35000"/>
                </a:spcAft>
                <a:buNone/>
              </a:pPr>
              <a:r>
                <a:rPr lang="en-US" sz="4800" kern="1200" baseline="0" dirty="0"/>
                <a:t>Debrief/Inf</a:t>
              </a:r>
              <a:endParaRPr lang="en-US" sz="5600" kern="1200" dirty="0"/>
            </a:p>
          </p:txBody>
        </p:sp>
      </p:grpSp>
    </p:spTree>
    <p:extLst>
      <p:ext uri="{BB962C8B-B14F-4D97-AF65-F5344CB8AC3E}">
        <p14:creationId xmlns:p14="http://schemas.microsoft.com/office/powerpoint/2010/main" val="2508169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descr="Green background behind text box"/>
          <p:cNvGrpSpPr/>
          <p:nvPr/>
        </p:nvGrpSpPr>
        <p:grpSpPr>
          <a:xfrm>
            <a:off x="4571846" y="605641"/>
            <a:ext cx="3772270" cy="1337198"/>
            <a:chOff x="0" y="2510"/>
            <a:chExt cx="3772270" cy="1207667"/>
          </a:xfrm>
        </p:grpSpPr>
        <p:sp>
          <p:nvSpPr>
            <p:cNvPr id="5" name="Rounded Rectangle 4"/>
            <p:cNvSpPr/>
            <p:nvPr/>
          </p:nvSpPr>
          <p:spPr>
            <a:xfrm>
              <a:off x="0" y="2510"/>
              <a:ext cx="3772270" cy="1207667"/>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6" name="Rounded Rectangle 4"/>
            <p:cNvSpPr/>
            <p:nvPr/>
          </p:nvSpPr>
          <p:spPr>
            <a:xfrm>
              <a:off x="58953" y="61463"/>
              <a:ext cx="3654364" cy="10897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7650" tIns="123825" rIns="247650" bIns="123825" numCol="1" spcCol="1270" anchor="ctr" anchorCtr="0">
              <a:noAutofit/>
            </a:bodyPr>
            <a:lstStyle/>
            <a:p>
              <a:pPr lvl="0" algn="ctr" defTabSz="2889250" rtl="0">
                <a:lnSpc>
                  <a:spcPct val="90000"/>
                </a:lnSpc>
                <a:spcBef>
                  <a:spcPct val="0"/>
                </a:spcBef>
                <a:spcAft>
                  <a:spcPct val="35000"/>
                </a:spcAft>
              </a:pPr>
              <a:r>
                <a:rPr lang="en-US" sz="6500" kern="1200" baseline="0" dirty="0"/>
                <a:t>Definir</a:t>
              </a:r>
              <a:endParaRPr lang="en-US" sz="6500" kern="1200" dirty="0"/>
            </a:p>
          </p:txBody>
        </p:sp>
      </p:grpSp>
      <p:sp>
        <p:nvSpPr>
          <p:cNvPr id="3" name="Content Placeholder 2"/>
          <p:cNvSpPr>
            <a:spLocks noGrp="1"/>
          </p:cNvSpPr>
          <p:nvPr>
            <p:ph sz="half" idx="4294967295"/>
          </p:nvPr>
        </p:nvSpPr>
        <p:spPr>
          <a:xfrm>
            <a:off x="1603168" y="2588821"/>
            <a:ext cx="9888352" cy="3761179"/>
          </a:xfrm>
        </p:spPr>
        <p:txBody>
          <a:bodyPr>
            <a:noAutofit/>
          </a:bodyPr>
          <a:lstStyle/>
          <a:p>
            <a:pPr marL="690563" lvl="1" indent="-347663">
              <a:lnSpc>
                <a:spcPct val="100000"/>
              </a:lnSpc>
              <a:spcAft>
                <a:spcPts val="1200"/>
              </a:spcAft>
            </a:pPr>
            <a:r>
              <a:rPr lang="es-MX" sz="3600" dirty="0">
                <a:solidFill>
                  <a:schemeClr val="bg2"/>
                </a:solidFill>
              </a:rPr>
              <a:t>¿Qué estamos tratando de lograr?  ¿Cuáles son nuestros objetivos?</a:t>
            </a:r>
          </a:p>
          <a:p>
            <a:pPr marL="690563" lvl="1" indent="-347663">
              <a:lnSpc>
                <a:spcPct val="100000"/>
              </a:lnSpc>
              <a:spcAft>
                <a:spcPts val="1200"/>
              </a:spcAft>
            </a:pPr>
            <a:r>
              <a:rPr lang="es-MX" sz="3600" dirty="0">
                <a:solidFill>
                  <a:schemeClr val="bg2"/>
                </a:solidFill>
              </a:rPr>
              <a:t>¿Cómo sabremos qué tan bien logramos nuestros objetivos? ¿Qué criterios utilizaremos para evaluarlo? </a:t>
            </a:r>
            <a:endParaRPr lang="en-US" sz="3600" dirty="0">
              <a:solidFill>
                <a:schemeClr val="bg2"/>
              </a:solidFill>
            </a:endParaRPr>
          </a:p>
          <a:p>
            <a:pPr marL="0" indent="0">
              <a:lnSpc>
                <a:spcPct val="100000"/>
              </a:lnSpc>
              <a:buNone/>
            </a:pPr>
            <a:endParaRPr lang="en-US" dirty="0">
              <a:solidFill>
                <a:schemeClr val="bg2"/>
              </a:solidFill>
            </a:endParaRPr>
          </a:p>
          <a:p>
            <a:pPr marL="0" indent="0">
              <a:lnSpc>
                <a:spcPct val="100000"/>
              </a:lnSpc>
              <a:buNone/>
            </a:pPr>
            <a:endParaRPr lang="en-US" dirty="0">
              <a:solidFill>
                <a:schemeClr val="bg2"/>
              </a:solidFill>
            </a:endParaRPr>
          </a:p>
        </p:txBody>
      </p:sp>
    </p:spTree>
    <p:extLst>
      <p:ext uri="{BB962C8B-B14F-4D97-AF65-F5344CB8AC3E}">
        <p14:creationId xmlns:p14="http://schemas.microsoft.com/office/powerpoint/2010/main" val="2614401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descr="Blue background behind text box"/>
          <p:cNvGrpSpPr/>
          <p:nvPr/>
        </p:nvGrpSpPr>
        <p:grpSpPr>
          <a:xfrm>
            <a:off x="4612385" y="678709"/>
            <a:ext cx="3772270" cy="1207667"/>
            <a:chOff x="0" y="-9365"/>
            <a:chExt cx="3772270" cy="1207667"/>
          </a:xfrm>
        </p:grpSpPr>
        <p:sp>
          <p:nvSpPr>
            <p:cNvPr id="5" name="Rounded Rectangle 4"/>
            <p:cNvSpPr/>
            <p:nvPr/>
          </p:nvSpPr>
          <p:spPr>
            <a:xfrm>
              <a:off x="0" y="-9365"/>
              <a:ext cx="3772270" cy="1207667"/>
            </a:xfrm>
            <a:prstGeom prst="roundRect">
              <a:avLst/>
            </a:prstGeom>
            <a:solidFill>
              <a:schemeClr val="accent3"/>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6" name="Rounded Rectangle 4"/>
            <p:cNvSpPr/>
            <p:nvPr/>
          </p:nvSpPr>
          <p:spPr>
            <a:xfrm>
              <a:off x="58953" y="119448"/>
              <a:ext cx="3654364" cy="9842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7650" tIns="123825" rIns="247650" bIns="123825" numCol="1" spcCol="1270" anchor="ctr" anchorCtr="0">
              <a:noAutofit/>
            </a:bodyPr>
            <a:lstStyle/>
            <a:p>
              <a:pPr lvl="0" algn="ctr" defTabSz="2889250" rtl="0">
                <a:lnSpc>
                  <a:spcPct val="90000"/>
                </a:lnSpc>
                <a:spcBef>
                  <a:spcPct val="0"/>
                </a:spcBef>
                <a:spcAft>
                  <a:spcPct val="35000"/>
                </a:spcAft>
              </a:pPr>
              <a:r>
                <a:rPr lang="en-US" sz="6500" kern="1200" baseline="0" dirty="0"/>
                <a:t>Diseñar</a:t>
              </a:r>
              <a:endParaRPr lang="en-US" sz="6500" kern="1200" dirty="0"/>
            </a:p>
          </p:txBody>
        </p:sp>
      </p:grpSp>
      <p:sp>
        <p:nvSpPr>
          <p:cNvPr id="3" name="Content Placeholder 2"/>
          <p:cNvSpPr>
            <a:spLocks noGrp="1"/>
          </p:cNvSpPr>
          <p:nvPr>
            <p:ph sz="half" idx="4294967295"/>
          </p:nvPr>
        </p:nvSpPr>
        <p:spPr>
          <a:xfrm>
            <a:off x="1955470" y="1920611"/>
            <a:ext cx="9516094" cy="3144838"/>
          </a:xfrm>
        </p:spPr>
        <p:txBody>
          <a:bodyPr>
            <a:noAutofit/>
          </a:bodyPr>
          <a:lstStyle/>
          <a:p>
            <a:pPr marL="512763" lvl="1" indent="-346075">
              <a:lnSpc>
                <a:spcPct val="100000"/>
              </a:lnSpc>
              <a:spcAft>
                <a:spcPts val="1200"/>
              </a:spcAft>
            </a:pPr>
            <a:r>
              <a:rPr lang="es-MX" sz="3400" dirty="0">
                <a:solidFill>
                  <a:schemeClr val="bg2"/>
                </a:solidFill>
              </a:rPr>
              <a:t>Identificar las subtareas (pasos) y quién hará cada cosa</a:t>
            </a:r>
          </a:p>
          <a:p>
            <a:pPr marL="512763" lvl="1" indent="-346075">
              <a:lnSpc>
                <a:spcPct val="100000"/>
              </a:lnSpc>
              <a:spcAft>
                <a:spcPts val="1200"/>
              </a:spcAft>
            </a:pPr>
            <a:r>
              <a:rPr lang="es-MX" sz="3400" dirty="0">
                <a:solidFill>
                  <a:schemeClr val="bg2"/>
                </a:solidFill>
              </a:rPr>
              <a:t>Enumerar los recursos necesarios y cómo se obtendrán</a:t>
            </a:r>
          </a:p>
          <a:p>
            <a:pPr marL="512763" lvl="1" indent="-346075">
              <a:lnSpc>
                <a:spcPct val="100000"/>
              </a:lnSpc>
              <a:spcAft>
                <a:spcPts val="1200"/>
              </a:spcAft>
            </a:pPr>
            <a:r>
              <a:rPr lang="es-MX" sz="3400" dirty="0">
                <a:solidFill>
                  <a:schemeClr val="bg2"/>
                </a:solidFill>
              </a:rPr>
              <a:t>Especificar el aprendizaje adicional necesario (si lo hay)</a:t>
            </a:r>
          </a:p>
          <a:p>
            <a:pPr marL="512763" lvl="1" indent="-346075">
              <a:lnSpc>
                <a:spcPct val="100000"/>
              </a:lnSpc>
              <a:spcAft>
                <a:spcPts val="1200"/>
              </a:spcAft>
            </a:pPr>
            <a:r>
              <a:rPr lang="es-MX" sz="3400" dirty="0">
                <a:solidFill>
                  <a:schemeClr val="bg2"/>
                </a:solidFill>
              </a:rPr>
              <a:t>Crear un cronograma para la realización de las subtareas</a:t>
            </a:r>
            <a:endParaRPr lang="en-US" sz="3400" dirty="0">
              <a:solidFill>
                <a:schemeClr val="bg2"/>
              </a:solidFill>
            </a:endParaRPr>
          </a:p>
        </p:txBody>
      </p:sp>
    </p:spTree>
    <p:extLst>
      <p:ext uri="{BB962C8B-B14F-4D97-AF65-F5344CB8AC3E}">
        <p14:creationId xmlns:p14="http://schemas.microsoft.com/office/powerpoint/2010/main" val="1455564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descr="Red background behind text box"/>
          <p:cNvGrpSpPr/>
          <p:nvPr/>
        </p:nvGrpSpPr>
        <p:grpSpPr>
          <a:xfrm>
            <a:off x="4671494" y="619158"/>
            <a:ext cx="3845973" cy="1207667"/>
            <a:chOff x="164348" y="2438095"/>
            <a:chExt cx="3772270" cy="1207667"/>
          </a:xfrm>
        </p:grpSpPr>
        <p:sp>
          <p:nvSpPr>
            <p:cNvPr id="5" name="Rounded Rectangle 4"/>
            <p:cNvSpPr/>
            <p:nvPr/>
          </p:nvSpPr>
          <p:spPr>
            <a:xfrm>
              <a:off x="164348" y="2438095"/>
              <a:ext cx="3772270" cy="1207667"/>
            </a:xfrm>
            <a:prstGeom prst="round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6" name="Rounded Rectangle 4"/>
            <p:cNvSpPr/>
            <p:nvPr/>
          </p:nvSpPr>
          <p:spPr>
            <a:xfrm>
              <a:off x="223300" y="2526415"/>
              <a:ext cx="3654364" cy="10897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7650" tIns="123825" rIns="247650" bIns="123825" numCol="1" spcCol="1270" anchor="ctr" anchorCtr="0">
              <a:noAutofit/>
            </a:bodyPr>
            <a:lstStyle/>
            <a:p>
              <a:pPr lvl="0" algn="ctr" defTabSz="2889250" rtl="0">
                <a:lnSpc>
                  <a:spcPct val="90000"/>
                </a:lnSpc>
                <a:spcBef>
                  <a:spcPct val="0"/>
                </a:spcBef>
                <a:spcAft>
                  <a:spcPct val="35000"/>
                </a:spcAft>
              </a:pPr>
              <a:r>
                <a:rPr lang="en-US" sz="6500" kern="1200" baseline="0" dirty="0"/>
                <a:t>Do/Hacer</a:t>
              </a:r>
              <a:endParaRPr lang="en-US" sz="6500" kern="1200" dirty="0"/>
            </a:p>
          </p:txBody>
        </p:sp>
      </p:grpSp>
      <p:sp>
        <p:nvSpPr>
          <p:cNvPr id="3" name="Content Placeholder 2"/>
          <p:cNvSpPr>
            <a:spLocks noGrp="1"/>
          </p:cNvSpPr>
          <p:nvPr>
            <p:ph idx="4294967295"/>
          </p:nvPr>
        </p:nvSpPr>
        <p:spPr>
          <a:xfrm>
            <a:off x="1287442" y="2440255"/>
            <a:ext cx="5196484" cy="3592512"/>
          </a:xfrm>
        </p:spPr>
        <p:txBody>
          <a:bodyPr>
            <a:normAutofit/>
          </a:bodyPr>
          <a:lstStyle/>
          <a:p>
            <a:pPr marL="285750" indent="-285750"/>
            <a:r>
              <a:rPr lang="es-MX" sz="3200" dirty="0">
                <a:solidFill>
                  <a:schemeClr val="bg2"/>
                </a:solidFill>
              </a:rPr>
              <a:t>Aplicar el plan desde la fase de Diseño</a:t>
            </a:r>
            <a:endParaRPr lang="en-US" sz="3200" dirty="0">
              <a:solidFill>
                <a:schemeClr val="bg2"/>
              </a:solidFill>
            </a:endParaRPr>
          </a:p>
          <a:p>
            <a:pPr marL="285750" indent="-285750"/>
            <a:r>
              <a:rPr lang="es-MX" sz="3200" dirty="0">
                <a:solidFill>
                  <a:schemeClr val="bg2"/>
                </a:solidFill>
              </a:rPr>
              <a:t>¿Nos mantenemos al día con el cronograma previsto?</a:t>
            </a:r>
            <a:endParaRPr lang="en-US" sz="3200" dirty="0">
              <a:solidFill>
                <a:schemeClr val="bg2"/>
              </a:solidFill>
            </a:endParaRPr>
          </a:p>
          <a:p>
            <a:pPr marL="285750" indent="-285750"/>
            <a:r>
              <a:rPr lang="es-MX" sz="3200" dirty="0">
                <a:solidFill>
                  <a:schemeClr val="bg2"/>
                </a:solidFill>
              </a:rPr>
              <a:t>Si encontramos dificultades, ¿qué podríamos cambiar de nuestro plan?</a:t>
            </a:r>
            <a:endParaRPr lang="en-US" sz="3200" dirty="0">
              <a:solidFill>
                <a:schemeClr val="bg2"/>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rcRect/>
          <a:stretch/>
        </p:blipFill>
        <p:spPr>
          <a:xfrm>
            <a:off x="6604867" y="2577735"/>
            <a:ext cx="4953911" cy="3317551"/>
          </a:xfrm>
          <a:prstGeom prst="rect">
            <a:avLst/>
          </a:prstGeom>
        </p:spPr>
      </p:pic>
    </p:spTree>
    <p:extLst>
      <p:ext uri="{BB962C8B-B14F-4D97-AF65-F5344CB8AC3E}">
        <p14:creationId xmlns:p14="http://schemas.microsoft.com/office/powerpoint/2010/main" val="30714053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descr="Orange background behind text box"/>
          <p:cNvGrpSpPr/>
          <p:nvPr/>
        </p:nvGrpSpPr>
        <p:grpSpPr>
          <a:xfrm>
            <a:off x="4596778" y="511166"/>
            <a:ext cx="3772270" cy="1349392"/>
            <a:chOff x="0" y="2510"/>
            <a:chExt cx="3772270" cy="1207667"/>
          </a:xfrm>
        </p:grpSpPr>
        <p:sp>
          <p:nvSpPr>
            <p:cNvPr id="8" name="Rounded Rectangle 7"/>
            <p:cNvSpPr/>
            <p:nvPr/>
          </p:nvSpPr>
          <p:spPr>
            <a:xfrm>
              <a:off x="0" y="2510"/>
              <a:ext cx="3772270" cy="1207667"/>
            </a:xfrm>
            <a:prstGeom prst="roundRect">
              <a:avLst/>
            </a:prstGeom>
            <a:solidFill>
              <a:schemeClr val="accent5"/>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9" name="Rounded Rectangle 4"/>
            <p:cNvSpPr/>
            <p:nvPr/>
          </p:nvSpPr>
          <p:spPr>
            <a:xfrm>
              <a:off x="58953" y="61463"/>
              <a:ext cx="3654364" cy="10897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7650" tIns="123825" rIns="247650" bIns="123825" numCol="1" spcCol="1270" anchor="ctr" anchorCtr="0">
              <a:noAutofit/>
            </a:bodyPr>
            <a:lstStyle/>
            <a:p>
              <a:pPr lvl="0" algn="ctr" defTabSz="2889250" rtl="0">
                <a:lnSpc>
                  <a:spcPct val="90000"/>
                </a:lnSpc>
                <a:spcBef>
                  <a:spcPct val="0"/>
                </a:spcBef>
                <a:spcAft>
                  <a:spcPct val="35000"/>
                </a:spcAft>
              </a:pPr>
              <a:r>
                <a:rPr lang="en-US" sz="5400" kern="1200" baseline="0" dirty="0"/>
                <a:t>Debrief</a:t>
              </a:r>
              <a:r>
                <a:rPr lang="en-US" sz="5400" dirty="0"/>
                <a:t>/ Informar</a:t>
              </a:r>
              <a:endParaRPr lang="en-US" sz="5400" kern="1200" dirty="0"/>
            </a:p>
          </p:txBody>
        </p:sp>
      </p:grpSp>
      <p:sp>
        <p:nvSpPr>
          <p:cNvPr id="2" name="Content Placeholder 1"/>
          <p:cNvSpPr>
            <a:spLocks noGrp="1"/>
          </p:cNvSpPr>
          <p:nvPr>
            <p:ph idx="4294967295"/>
          </p:nvPr>
        </p:nvSpPr>
        <p:spPr>
          <a:xfrm>
            <a:off x="1703517" y="2378776"/>
            <a:ext cx="9891301" cy="3328988"/>
          </a:xfrm>
        </p:spPr>
        <p:txBody>
          <a:bodyPr>
            <a:normAutofit fontScale="92500" lnSpcReduction="10000"/>
          </a:bodyPr>
          <a:lstStyle/>
          <a:p>
            <a:pPr marL="285750" lvl="1" indent="-285750">
              <a:lnSpc>
                <a:spcPct val="100000"/>
              </a:lnSpc>
              <a:spcAft>
                <a:spcPts val="1200"/>
              </a:spcAft>
            </a:pPr>
            <a:r>
              <a:rPr lang="es-MX" sz="3600" dirty="0">
                <a:solidFill>
                  <a:schemeClr val="bg2"/>
                </a:solidFill>
              </a:rPr>
              <a:t>¿Qué tan bien alcanzamos nuestros objetivos?  ¿Cuál es la evidencia?</a:t>
            </a:r>
            <a:endParaRPr lang="en-US" sz="3600" dirty="0">
              <a:solidFill>
                <a:schemeClr val="bg2"/>
              </a:solidFill>
            </a:endParaRPr>
          </a:p>
          <a:p>
            <a:pPr marL="285750" lvl="1" indent="-285750">
              <a:lnSpc>
                <a:spcPct val="100000"/>
              </a:lnSpc>
              <a:spcAft>
                <a:spcPts val="1200"/>
              </a:spcAft>
            </a:pPr>
            <a:r>
              <a:rPr lang="es-MX" sz="3600" dirty="0">
                <a:solidFill>
                  <a:schemeClr val="bg2"/>
                </a:solidFill>
              </a:rPr>
              <a:t>¿A qué desafíos nos enfrentamos?  ¿Qué hicimos en respuesta?</a:t>
            </a:r>
            <a:endParaRPr lang="en-US" sz="3600" dirty="0">
              <a:solidFill>
                <a:schemeClr val="bg2"/>
              </a:solidFill>
            </a:endParaRPr>
          </a:p>
          <a:p>
            <a:pPr marL="285750" lvl="1" indent="-285750"/>
            <a:r>
              <a:rPr lang="es-MX" sz="3600" dirty="0">
                <a:solidFill>
                  <a:schemeClr val="bg2"/>
                </a:solidFill>
              </a:rPr>
              <a:t>¿Qué podríamos hacer de forma diferente la próxima vez?  ¿Por qué?</a:t>
            </a:r>
            <a:endParaRPr lang="en-US" dirty="0">
              <a:solidFill>
                <a:schemeClr val="bg2"/>
              </a:solidFill>
            </a:endParaRPr>
          </a:p>
        </p:txBody>
      </p:sp>
    </p:spTree>
    <p:extLst>
      <p:ext uri="{BB962C8B-B14F-4D97-AF65-F5344CB8AC3E}">
        <p14:creationId xmlns:p14="http://schemas.microsoft.com/office/powerpoint/2010/main" val="633660578"/>
      </p:ext>
    </p:extLst>
  </p:cSld>
  <p:clrMapOvr>
    <a:masterClrMapping/>
  </p:clrMapOvr>
</p:sld>
</file>

<file path=ppt/theme/theme1.xml><?xml version="1.0" encoding="utf-8"?>
<a:theme xmlns:a="http://schemas.openxmlformats.org/drawingml/2006/main" name="2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4S PPT TEMPLATE [Read-Only]" id="{60A438E0-61AD-4E3E-9C0B-8F4A4E235802}" vid="{9B01FE13-E9A2-4871-AFE6-C39215EF07EE}"/>
    </a:ext>
  </a:extLst>
</a:theme>
</file>

<file path=ppt/theme/theme2.xml><?xml version="1.0" encoding="utf-8"?>
<a:theme xmlns:a="http://schemas.openxmlformats.org/drawingml/2006/main" name="3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4S PPT TEMPLATE [Read-Only]" id="{60A438E0-61AD-4E3E-9C0B-8F4A4E235802}" vid="{9B01FE13-E9A2-4871-AFE6-C39215EF07EE}"/>
    </a:ext>
  </a:extLst>
</a:theme>
</file>

<file path=ppt/theme/theme3.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FD24056D5EF7449846567EA6E67CD79" ma:contentTypeVersion="17" ma:contentTypeDescription="Create a new document." ma:contentTypeScope="" ma:versionID="4a6bb9d9763d2f63b7759a6e12f2c3f5">
  <xsd:schema xmlns:xsd="http://www.w3.org/2001/XMLSchema" xmlns:xs="http://www.w3.org/2001/XMLSchema" xmlns:p="http://schemas.microsoft.com/office/2006/metadata/properties" xmlns:ns3="d39049c8-5642-4c67-b9b8-6999510f2293" xmlns:ns4="be940414-f5a2-4509-bc4b-9b97993b9bc1" targetNamespace="http://schemas.microsoft.com/office/2006/metadata/properties" ma:root="true" ma:fieldsID="bbd5dc520db418e09c5d0fc7ee324e58" ns3:_="" ns4:_="">
    <xsd:import namespace="d39049c8-5642-4c67-b9b8-6999510f2293"/>
    <xsd:import namespace="be940414-f5a2-4509-bc4b-9b97993b9bc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LengthInSeconds" minOccurs="0"/>
                <xsd:element ref="ns4:_activity" minOccurs="0"/>
                <xsd:element ref="ns4:MediaServiceObjectDetectorVersions" minOccurs="0"/>
                <xsd:element ref="ns4: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9049c8-5642-4c67-b9b8-6999510f229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e940414-f5a2-4509-bc4b-9b97993b9bc1"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be940414-f5a2-4509-bc4b-9b97993b9bc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851DA84-C766-41A9-B58F-86A8C9A409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39049c8-5642-4c67-b9b8-6999510f2293"/>
    <ds:schemaRef ds:uri="be940414-f5a2-4509-bc4b-9b97993b9b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1D29218-BF61-47A6-856A-76D24208DC31}">
  <ds:schemaRefs>
    <ds:schemaRef ds:uri="http://purl.org/dc/dcmitype/"/>
    <ds:schemaRef ds:uri="http://schemas.microsoft.com/office/2006/documentManagement/types"/>
    <ds:schemaRef ds:uri="http://schemas.microsoft.com/office/2006/metadata/properties"/>
    <ds:schemaRef ds:uri="d39049c8-5642-4c67-b9b8-6999510f2293"/>
    <ds:schemaRef ds:uri="be940414-f5a2-4509-bc4b-9b97993b9bc1"/>
    <ds:schemaRef ds:uri="http://purl.org/dc/elements/1.1/"/>
    <ds:schemaRef ds:uri="http://www.w3.org/XML/1998/namespace"/>
    <ds:schemaRef ds:uri="http://schemas.microsoft.com/office/infopath/2007/PartnerControls"/>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95C13AED-F43D-4D78-B757-0AA339BFD17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5958</TotalTime>
  <Words>579</Words>
  <Application>Microsoft Office PowerPoint</Application>
  <PresentationFormat>Widescreen</PresentationFormat>
  <Paragraphs>76</Paragraphs>
  <Slides>13</Slides>
  <Notes>11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13</vt:i4>
      </vt:variant>
    </vt:vector>
  </HeadingPairs>
  <TitlesOfParts>
    <vt:vector size="22" baseType="lpstr">
      <vt:lpstr>Arial</vt:lpstr>
      <vt:lpstr>Berlin Sans FB</vt:lpstr>
      <vt:lpstr>Berlin Sans FB Demi</vt:lpstr>
      <vt:lpstr>Calibri</vt:lpstr>
      <vt:lpstr>Calibri Light</vt:lpstr>
      <vt:lpstr>Wingdings</vt:lpstr>
      <vt:lpstr>2_Office Theme</vt:lpstr>
      <vt:lpstr>3_Office Theme</vt:lpstr>
      <vt:lpstr>Office Theme</vt:lpstr>
      <vt:lpstr>PowerPoint Presentation</vt:lpstr>
      <vt:lpstr>Marcando la Diferencia en Mi Comunidad y en el Mundo</vt:lpstr>
      <vt:lpstr>Nuestra Agenda</vt:lpstr>
      <vt:lpstr>Tarea Final :  Plan del Proyecto de Voluntariado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Martha Mac Iver</dc:creator>
  <cp:lastModifiedBy>Gregg</cp:lastModifiedBy>
  <cp:revision>69</cp:revision>
  <dcterms:created xsi:type="dcterms:W3CDTF">2021-05-04T19:24:52Z</dcterms:created>
  <dcterms:modified xsi:type="dcterms:W3CDTF">2025-05-30T14:08:10Z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0x0101001FD24056D5EF7449846567EA6E67CD79</vt:lpwstr>
  </property>
</Properties>
</file>