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9" r:id="rId6"/>
  </p:sldMasterIdLst>
  <p:notesMasterIdLst>
    <p:notesMasterId r:id="rId20"/>
  </p:notesMasterIdLst>
  <p:sldIdLst>
    <p:sldId id="257" r:id="rId7"/>
    <p:sldId id="274" r:id="rId8"/>
    <p:sldId id="281" r:id="rId9"/>
    <p:sldId id="258" r:id="rId10"/>
    <p:sldId id="259" r:id="rId11"/>
    <p:sldId id="260" r:id="rId12"/>
    <p:sldId id="261" r:id="rId13"/>
    <p:sldId id="275" r:id="rId14"/>
    <p:sldId id="276" r:id="rId15"/>
    <p:sldId id="262" r:id="rId16"/>
    <p:sldId id="263" r:id="rId17"/>
    <p:sldId id="264"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686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F0A86-2ADE-4BF8-8D41-84563D2536F8}" v="478" dt="2021-05-28T00:48:21.157"/>
    <p1510:client id="{BF3A0D7A-CBC1-0CDD-F308-02176F815B44}" v="3" dt="2023-06-26T18:56:43.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1" autoAdjust="0"/>
    <p:restoredTop sz="79320" autoAdjust="0"/>
  </p:normalViewPr>
  <p:slideViewPr>
    <p:cSldViewPr snapToGrid="0">
      <p:cViewPr varScale="1">
        <p:scale>
          <a:sx n="33" d="100"/>
          <a:sy n="33" d="100"/>
        </p:scale>
        <p:origin x="988" y="32"/>
      </p:cViewPr>
      <p:guideLst/>
    </p:cSldViewPr>
  </p:slideViewPr>
  <p:notesTextViewPr>
    <p:cViewPr>
      <p:scale>
        <a:sx n="1" d="1"/>
        <a:sy n="1" d="1"/>
      </p:scale>
      <p:origin x="0" y="0"/>
    </p:cViewPr>
  </p:notesTextViewPr>
  <p:sorterViewPr>
    <p:cViewPr>
      <p:scale>
        <a:sx n="100" d="100"/>
        <a:sy n="100" d="100"/>
      </p:scale>
      <p:origin x="0" y="-49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C3522-A334-4D5A-8114-1899AE84DDC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70A7B3E-5CB3-472E-BD01-30B73B199CF7}">
      <dgm:prSet/>
      <dgm:spPr/>
      <dgm:t>
        <a:bodyPr/>
        <a:lstStyle/>
        <a:p>
          <a:r>
            <a:rPr lang="es-MX" dirty="0"/>
            <a:t>¿Cuánto tiempo dedicas a estudiar/hacer deberes en un día normal?</a:t>
          </a:r>
          <a:endParaRPr lang="en-US" dirty="0"/>
        </a:p>
      </dgm:t>
    </dgm:pt>
    <dgm:pt modelId="{CA7593C7-BD00-4B24-97B4-E73F2BDF99A1}" type="parTrans" cxnId="{6A2E5055-F8C5-481A-AE8A-3839C16FD756}">
      <dgm:prSet/>
      <dgm:spPr/>
      <dgm:t>
        <a:bodyPr/>
        <a:lstStyle/>
        <a:p>
          <a:endParaRPr lang="en-US"/>
        </a:p>
      </dgm:t>
    </dgm:pt>
    <dgm:pt modelId="{6E36B44D-E192-461B-9F9F-7E264471BAC9}" type="sibTrans" cxnId="{6A2E5055-F8C5-481A-AE8A-3839C16FD756}">
      <dgm:prSet/>
      <dgm:spPr/>
      <dgm:t>
        <a:bodyPr/>
        <a:lstStyle/>
        <a:p>
          <a:endParaRPr lang="en-US"/>
        </a:p>
      </dgm:t>
    </dgm:pt>
    <dgm:pt modelId="{38E9AF1A-CEE8-42F6-B16F-80031BA10DA7}">
      <dgm:prSet/>
      <dgm:spPr/>
      <dgm:t>
        <a:bodyPr/>
        <a:lstStyle/>
        <a:p>
          <a:r>
            <a:rPr lang="es-MX" dirty="0"/>
            <a:t>¿Qué distracciones tienes cuando estudias o haces los deberes?</a:t>
          </a:r>
          <a:endParaRPr lang="en-US" dirty="0"/>
        </a:p>
      </dgm:t>
    </dgm:pt>
    <dgm:pt modelId="{92248375-3A3E-47D2-8147-FC610A3AF95B}" type="parTrans" cxnId="{2C98B015-B493-42B9-8AF0-87E82FC8772E}">
      <dgm:prSet/>
      <dgm:spPr/>
      <dgm:t>
        <a:bodyPr/>
        <a:lstStyle/>
        <a:p>
          <a:endParaRPr lang="en-US"/>
        </a:p>
      </dgm:t>
    </dgm:pt>
    <dgm:pt modelId="{29752E3E-FF0E-40C8-A9B4-455644AAFC65}" type="sibTrans" cxnId="{2C98B015-B493-42B9-8AF0-87E82FC8772E}">
      <dgm:prSet/>
      <dgm:spPr/>
      <dgm:t>
        <a:bodyPr/>
        <a:lstStyle/>
        <a:p>
          <a:endParaRPr lang="en-US"/>
        </a:p>
      </dgm:t>
    </dgm:pt>
    <dgm:pt modelId="{912AC11B-D19F-4631-88A0-21BC2FF5B0CE}" type="pres">
      <dgm:prSet presAssocID="{8BDC3522-A334-4D5A-8114-1899AE84DDC4}" presName="hierChild1" presStyleCnt="0">
        <dgm:presLayoutVars>
          <dgm:chPref val="1"/>
          <dgm:dir/>
          <dgm:animOne val="branch"/>
          <dgm:animLvl val="lvl"/>
          <dgm:resizeHandles/>
        </dgm:presLayoutVars>
      </dgm:prSet>
      <dgm:spPr/>
    </dgm:pt>
    <dgm:pt modelId="{CA3A5231-16BC-43E0-9A19-9C698BDBFED3}" type="pres">
      <dgm:prSet presAssocID="{C70A7B3E-5CB3-472E-BD01-30B73B199CF7}" presName="hierRoot1" presStyleCnt="0"/>
      <dgm:spPr/>
    </dgm:pt>
    <dgm:pt modelId="{842A3AD4-ADE6-431E-9B50-79EC66137F11}" type="pres">
      <dgm:prSet presAssocID="{C70A7B3E-5CB3-472E-BD01-30B73B199CF7}" presName="composite" presStyleCnt="0"/>
      <dgm:spPr/>
    </dgm:pt>
    <dgm:pt modelId="{C72BC2CE-F95F-488B-84AA-C3ACE606FA7A}" type="pres">
      <dgm:prSet presAssocID="{C70A7B3E-5CB3-472E-BD01-30B73B199CF7}" presName="background" presStyleLbl="node0" presStyleIdx="0" presStyleCnt="2"/>
      <dgm:spPr/>
    </dgm:pt>
    <dgm:pt modelId="{A43C48C1-C023-4AAE-8CCB-CC2BCA3B3BFD}" type="pres">
      <dgm:prSet presAssocID="{C70A7B3E-5CB3-472E-BD01-30B73B199CF7}" presName="text" presStyleLbl="fgAcc0" presStyleIdx="0" presStyleCnt="2">
        <dgm:presLayoutVars>
          <dgm:chPref val="3"/>
        </dgm:presLayoutVars>
      </dgm:prSet>
      <dgm:spPr/>
    </dgm:pt>
    <dgm:pt modelId="{B1849B19-BE20-4676-BB4D-8AD3FA0FD462}" type="pres">
      <dgm:prSet presAssocID="{C70A7B3E-5CB3-472E-BD01-30B73B199CF7}" presName="hierChild2" presStyleCnt="0"/>
      <dgm:spPr/>
    </dgm:pt>
    <dgm:pt modelId="{1CAA5AB2-4405-45F4-80FF-F1297363BE3C}" type="pres">
      <dgm:prSet presAssocID="{38E9AF1A-CEE8-42F6-B16F-80031BA10DA7}" presName="hierRoot1" presStyleCnt="0"/>
      <dgm:spPr/>
    </dgm:pt>
    <dgm:pt modelId="{68E3E804-B7AC-4945-9C84-4E87D581C5E3}" type="pres">
      <dgm:prSet presAssocID="{38E9AF1A-CEE8-42F6-B16F-80031BA10DA7}" presName="composite" presStyleCnt="0"/>
      <dgm:spPr/>
    </dgm:pt>
    <dgm:pt modelId="{702F2E71-F290-4191-A251-BFC8AC95D7BE}" type="pres">
      <dgm:prSet presAssocID="{38E9AF1A-CEE8-42F6-B16F-80031BA10DA7}" presName="background" presStyleLbl="node0" presStyleIdx="1" presStyleCnt="2"/>
      <dgm:spPr/>
    </dgm:pt>
    <dgm:pt modelId="{8B0225C1-2B60-415A-9113-9D20A7E142AF}" type="pres">
      <dgm:prSet presAssocID="{38E9AF1A-CEE8-42F6-B16F-80031BA10DA7}" presName="text" presStyleLbl="fgAcc0" presStyleIdx="1" presStyleCnt="2">
        <dgm:presLayoutVars>
          <dgm:chPref val="3"/>
        </dgm:presLayoutVars>
      </dgm:prSet>
      <dgm:spPr/>
    </dgm:pt>
    <dgm:pt modelId="{5127F9EE-A08E-4D7E-ACD0-784634282720}" type="pres">
      <dgm:prSet presAssocID="{38E9AF1A-CEE8-42F6-B16F-80031BA10DA7}" presName="hierChild2" presStyleCnt="0"/>
      <dgm:spPr/>
    </dgm:pt>
  </dgm:ptLst>
  <dgm:cxnLst>
    <dgm:cxn modelId="{1833A707-6D21-4A8C-AE69-CECAAFA102BB}" type="presOf" srcId="{38E9AF1A-CEE8-42F6-B16F-80031BA10DA7}" destId="{8B0225C1-2B60-415A-9113-9D20A7E142AF}" srcOrd="0" destOrd="0" presId="urn:microsoft.com/office/officeart/2005/8/layout/hierarchy1"/>
    <dgm:cxn modelId="{2C98B015-B493-42B9-8AF0-87E82FC8772E}" srcId="{8BDC3522-A334-4D5A-8114-1899AE84DDC4}" destId="{38E9AF1A-CEE8-42F6-B16F-80031BA10DA7}" srcOrd="1" destOrd="0" parTransId="{92248375-3A3E-47D2-8147-FC610A3AF95B}" sibTransId="{29752E3E-FF0E-40C8-A9B4-455644AAFC65}"/>
    <dgm:cxn modelId="{E04D1974-6F05-43A3-BB7C-F6764D42A605}" type="presOf" srcId="{C70A7B3E-5CB3-472E-BD01-30B73B199CF7}" destId="{A43C48C1-C023-4AAE-8CCB-CC2BCA3B3BFD}" srcOrd="0" destOrd="0" presId="urn:microsoft.com/office/officeart/2005/8/layout/hierarchy1"/>
    <dgm:cxn modelId="{6A2E5055-F8C5-481A-AE8A-3839C16FD756}" srcId="{8BDC3522-A334-4D5A-8114-1899AE84DDC4}" destId="{C70A7B3E-5CB3-472E-BD01-30B73B199CF7}" srcOrd="0" destOrd="0" parTransId="{CA7593C7-BD00-4B24-97B4-E73F2BDF99A1}" sibTransId="{6E36B44D-E192-461B-9F9F-7E264471BAC9}"/>
    <dgm:cxn modelId="{DBB70EDC-DF4F-47D1-8941-7195A8D3C613}" type="presOf" srcId="{8BDC3522-A334-4D5A-8114-1899AE84DDC4}" destId="{912AC11B-D19F-4631-88A0-21BC2FF5B0CE}" srcOrd="0" destOrd="0" presId="urn:microsoft.com/office/officeart/2005/8/layout/hierarchy1"/>
    <dgm:cxn modelId="{DC7B4238-EC1E-4364-B24C-AF5B67C0BA6D}" type="presParOf" srcId="{912AC11B-D19F-4631-88A0-21BC2FF5B0CE}" destId="{CA3A5231-16BC-43E0-9A19-9C698BDBFED3}" srcOrd="0" destOrd="0" presId="urn:microsoft.com/office/officeart/2005/8/layout/hierarchy1"/>
    <dgm:cxn modelId="{8B9F5677-4EFD-4B88-8870-4E0DC80CE203}" type="presParOf" srcId="{CA3A5231-16BC-43E0-9A19-9C698BDBFED3}" destId="{842A3AD4-ADE6-431E-9B50-79EC66137F11}" srcOrd="0" destOrd="0" presId="urn:microsoft.com/office/officeart/2005/8/layout/hierarchy1"/>
    <dgm:cxn modelId="{70E330C0-50F1-43DE-8EEC-257F3D2C71F2}" type="presParOf" srcId="{842A3AD4-ADE6-431E-9B50-79EC66137F11}" destId="{C72BC2CE-F95F-488B-84AA-C3ACE606FA7A}" srcOrd="0" destOrd="0" presId="urn:microsoft.com/office/officeart/2005/8/layout/hierarchy1"/>
    <dgm:cxn modelId="{FD3820FE-61EA-4646-A38E-86F0CA992167}" type="presParOf" srcId="{842A3AD4-ADE6-431E-9B50-79EC66137F11}" destId="{A43C48C1-C023-4AAE-8CCB-CC2BCA3B3BFD}" srcOrd="1" destOrd="0" presId="urn:microsoft.com/office/officeart/2005/8/layout/hierarchy1"/>
    <dgm:cxn modelId="{DA3BDF73-DA2D-4DA7-8AB8-A07343657C6E}" type="presParOf" srcId="{CA3A5231-16BC-43E0-9A19-9C698BDBFED3}" destId="{B1849B19-BE20-4676-BB4D-8AD3FA0FD462}" srcOrd="1" destOrd="0" presId="urn:microsoft.com/office/officeart/2005/8/layout/hierarchy1"/>
    <dgm:cxn modelId="{BA61AA7C-45C0-4DE3-92B7-6DF090A21CAE}" type="presParOf" srcId="{912AC11B-D19F-4631-88A0-21BC2FF5B0CE}" destId="{1CAA5AB2-4405-45F4-80FF-F1297363BE3C}" srcOrd="1" destOrd="0" presId="urn:microsoft.com/office/officeart/2005/8/layout/hierarchy1"/>
    <dgm:cxn modelId="{9BD717F3-4243-4DAE-8FAB-95A654105A3B}" type="presParOf" srcId="{1CAA5AB2-4405-45F4-80FF-F1297363BE3C}" destId="{68E3E804-B7AC-4945-9C84-4E87D581C5E3}" srcOrd="0" destOrd="0" presId="urn:microsoft.com/office/officeart/2005/8/layout/hierarchy1"/>
    <dgm:cxn modelId="{48346F33-BB35-4C78-8E6C-F78A22810C7C}" type="presParOf" srcId="{68E3E804-B7AC-4945-9C84-4E87D581C5E3}" destId="{702F2E71-F290-4191-A251-BFC8AC95D7BE}" srcOrd="0" destOrd="0" presId="urn:microsoft.com/office/officeart/2005/8/layout/hierarchy1"/>
    <dgm:cxn modelId="{FC06B87E-0589-49C9-9BF7-A33EDE1837E1}" type="presParOf" srcId="{68E3E804-B7AC-4945-9C84-4E87D581C5E3}" destId="{8B0225C1-2B60-415A-9113-9D20A7E142AF}" srcOrd="1" destOrd="0" presId="urn:microsoft.com/office/officeart/2005/8/layout/hierarchy1"/>
    <dgm:cxn modelId="{5217E63E-FD68-45D0-BC1B-57F077ADE7D5}" type="presParOf" srcId="{1CAA5AB2-4405-45F4-80FF-F1297363BE3C}" destId="{5127F9EE-A08E-4D7E-ACD0-78463428272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60E13-96D0-466B-AA15-EBB02B39FACA}"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95270361-630F-4D1E-B181-F49E0DB8418F}">
      <dgm:prSet custT="1"/>
      <dgm:spPr/>
      <dgm:t>
        <a:bodyPr/>
        <a:lstStyle/>
        <a:p>
          <a:pPr>
            <a:lnSpc>
              <a:spcPct val="100000"/>
            </a:lnSpc>
            <a:defRPr cap="all"/>
          </a:pPr>
          <a:r>
            <a:rPr lang="es-MX" sz="2800" b="1" dirty="0">
              <a:solidFill>
                <a:schemeClr val="bg2">
                  <a:lumMod val="50000"/>
                </a:schemeClr>
              </a:solidFill>
            </a:rPr>
            <a:t>¿DÓNDE ESTUDIARÁS?</a:t>
          </a:r>
          <a:endParaRPr lang="en-US" sz="2800" b="1" dirty="0">
            <a:solidFill>
              <a:schemeClr val="bg2">
                <a:lumMod val="50000"/>
              </a:schemeClr>
            </a:solidFill>
          </a:endParaRPr>
        </a:p>
      </dgm:t>
    </dgm:pt>
    <dgm:pt modelId="{15A3C7F1-A896-466F-850F-B17353FE7716}" type="parTrans" cxnId="{B96CB610-8F49-4DE5-9CB1-39E76AFC27FC}">
      <dgm:prSet/>
      <dgm:spPr/>
      <dgm:t>
        <a:bodyPr/>
        <a:lstStyle/>
        <a:p>
          <a:endParaRPr lang="en-US" sz="2800" b="1">
            <a:solidFill>
              <a:schemeClr val="bg2">
                <a:lumMod val="50000"/>
              </a:schemeClr>
            </a:solidFill>
          </a:endParaRPr>
        </a:p>
      </dgm:t>
    </dgm:pt>
    <dgm:pt modelId="{AA38F45F-4F7E-4BDF-963B-214441804D63}" type="sibTrans" cxnId="{B96CB610-8F49-4DE5-9CB1-39E76AFC27FC}">
      <dgm:prSet/>
      <dgm:spPr/>
      <dgm:t>
        <a:bodyPr/>
        <a:lstStyle/>
        <a:p>
          <a:endParaRPr lang="en-US" sz="2800" b="1">
            <a:solidFill>
              <a:schemeClr val="bg2">
                <a:lumMod val="50000"/>
              </a:schemeClr>
            </a:solidFill>
          </a:endParaRPr>
        </a:p>
      </dgm:t>
    </dgm:pt>
    <dgm:pt modelId="{4417091C-16C2-4725-A66B-8C24B51B40DD}">
      <dgm:prSet custT="1"/>
      <dgm:spPr/>
      <dgm:t>
        <a:bodyPr/>
        <a:lstStyle/>
        <a:p>
          <a:pPr>
            <a:lnSpc>
              <a:spcPct val="100000"/>
            </a:lnSpc>
            <a:defRPr cap="all"/>
          </a:pPr>
          <a:r>
            <a:rPr lang="es-MX" sz="2800" b="1" dirty="0">
              <a:solidFill>
                <a:schemeClr val="bg2">
                  <a:lumMod val="50000"/>
                </a:schemeClr>
              </a:solidFill>
            </a:rPr>
            <a:t>¿CUÁNDO VAS A ESTUDIAR?</a:t>
          </a:r>
          <a:endParaRPr lang="en-US" sz="2800" b="1" dirty="0">
            <a:solidFill>
              <a:schemeClr val="bg2">
                <a:lumMod val="50000"/>
              </a:schemeClr>
            </a:solidFill>
          </a:endParaRPr>
        </a:p>
      </dgm:t>
    </dgm:pt>
    <dgm:pt modelId="{D7A7DCF1-19CD-4915-8EE6-537D903AA40E}" type="parTrans" cxnId="{D5074DFF-7375-4980-BAEF-67241DEE29F4}">
      <dgm:prSet/>
      <dgm:spPr/>
      <dgm:t>
        <a:bodyPr/>
        <a:lstStyle/>
        <a:p>
          <a:endParaRPr lang="en-US" sz="2800" b="1">
            <a:solidFill>
              <a:schemeClr val="bg2">
                <a:lumMod val="50000"/>
              </a:schemeClr>
            </a:solidFill>
          </a:endParaRPr>
        </a:p>
      </dgm:t>
    </dgm:pt>
    <dgm:pt modelId="{1EE79C62-10C6-4A86-B37C-AB8C1BABEBD9}" type="sibTrans" cxnId="{D5074DFF-7375-4980-BAEF-67241DEE29F4}">
      <dgm:prSet/>
      <dgm:spPr/>
      <dgm:t>
        <a:bodyPr/>
        <a:lstStyle/>
        <a:p>
          <a:endParaRPr lang="en-US" sz="2800" b="1">
            <a:solidFill>
              <a:schemeClr val="bg2">
                <a:lumMod val="50000"/>
              </a:schemeClr>
            </a:solidFill>
          </a:endParaRPr>
        </a:p>
      </dgm:t>
    </dgm:pt>
    <dgm:pt modelId="{D9A7CFCF-6DD0-46EF-8CD7-5D971CA745FB}">
      <dgm:prSet custT="1"/>
      <dgm:spPr/>
      <dgm:t>
        <a:bodyPr/>
        <a:lstStyle/>
        <a:p>
          <a:pPr>
            <a:lnSpc>
              <a:spcPct val="100000"/>
            </a:lnSpc>
            <a:defRPr cap="all"/>
          </a:pPr>
          <a:r>
            <a:rPr lang="es-MX" sz="2800" b="1" dirty="0">
              <a:solidFill>
                <a:schemeClr val="bg2">
                  <a:lumMod val="50000"/>
                </a:schemeClr>
              </a:solidFill>
            </a:rPr>
            <a:t>¿QUÉ DISTRACCIONES ANTICIPAS?</a:t>
          </a:r>
          <a:endParaRPr lang="en-US" sz="2800" b="1" dirty="0">
            <a:solidFill>
              <a:schemeClr val="bg2">
                <a:lumMod val="50000"/>
              </a:schemeClr>
            </a:solidFill>
          </a:endParaRPr>
        </a:p>
      </dgm:t>
    </dgm:pt>
    <dgm:pt modelId="{16ABEC96-310C-4DEF-AC18-FEDBC7FB2BAD}" type="parTrans" cxnId="{E99FA5E7-6BCA-4A1F-AC72-58CA0BDACD69}">
      <dgm:prSet/>
      <dgm:spPr/>
      <dgm:t>
        <a:bodyPr/>
        <a:lstStyle/>
        <a:p>
          <a:endParaRPr lang="en-US" sz="2800" b="1">
            <a:solidFill>
              <a:schemeClr val="bg2">
                <a:lumMod val="50000"/>
              </a:schemeClr>
            </a:solidFill>
          </a:endParaRPr>
        </a:p>
      </dgm:t>
    </dgm:pt>
    <dgm:pt modelId="{EC278790-0E46-4B9B-B856-325106F934B1}" type="sibTrans" cxnId="{E99FA5E7-6BCA-4A1F-AC72-58CA0BDACD69}">
      <dgm:prSet/>
      <dgm:spPr/>
      <dgm:t>
        <a:bodyPr/>
        <a:lstStyle/>
        <a:p>
          <a:endParaRPr lang="en-US" sz="2800" b="1">
            <a:solidFill>
              <a:schemeClr val="bg2">
                <a:lumMod val="50000"/>
              </a:schemeClr>
            </a:solidFill>
          </a:endParaRPr>
        </a:p>
      </dgm:t>
    </dgm:pt>
    <dgm:pt modelId="{BC3C710B-FF88-48FE-9298-7329AEA1562D}">
      <dgm:prSet custT="1"/>
      <dgm:spPr/>
      <dgm:t>
        <a:bodyPr/>
        <a:lstStyle/>
        <a:p>
          <a:pPr>
            <a:lnSpc>
              <a:spcPct val="100000"/>
            </a:lnSpc>
            <a:defRPr cap="all"/>
          </a:pPr>
          <a:r>
            <a:rPr lang="es-MX" sz="2800" b="1" dirty="0">
              <a:solidFill>
                <a:schemeClr val="bg2">
                  <a:lumMod val="50000"/>
                </a:schemeClr>
              </a:solidFill>
            </a:rPr>
            <a:t>¿CÓMO PUEDES SUPERAR ESTOS OBSTÁCULOS?</a:t>
          </a:r>
          <a:endParaRPr lang="en-US" sz="2800" b="1" dirty="0">
            <a:solidFill>
              <a:schemeClr val="bg2">
                <a:lumMod val="50000"/>
              </a:schemeClr>
            </a:solidFill>
          </a:endParaRPr>
        </a:p>
      </dgm:t>
    </dgm:pt>
    <dgm:pt modelId="{D1D30082-C788-4C10-937A-70B0D9BFB4B3}" type="parTrans" cxnId="{088548FC-D319-4C5C-9612-2D1BEC66809F}">
      <dgm:prSet/>
      <dgm:spPr/>
      <dgm:t>
        <a:bodyPr/>
        <a:lstStyle/>
        <a:p>
          <a:endParaRPr lang="en-US" sz="2800" b="1">
            <a:solidFill>
              <a:schemeClr val="bg2">
                <a:lumMod val="50000"/>
              </a:schemeClr>
            </a:solidFill>
          </a:endParaRPr>
        </a:p>
      </dgm:t>
    </dgm:pt>
    <dgm:pt modelId="{7114D8C4-11B2-4C7D-89CE-4558171B5496}" type="sibTrans" cxnId="{088548FC-D319-4C5C-9612-2D1BEC66809F}">
      <dgm:prSet/>
      <dgm:spPr/>
      <dgm:t>
        <a:bodyPr/>
        <a:lstStyle/>
        <a:p>
          <a:endParaRPr lang="en-US" sz="2800" b="1">
            <a:solidFill>
              <a:schemeClr val="bg2">
                <a:lumMod val="50000"/>
              </a:schemeClr>
            </a:solidFill>
          </a:endParaRPr>
        </a:p>
      </dgm:t>
    </dgm:pt>
    <dgm:pt modelId="{765D7F19-D735-47D9-BDC2-4E19E425F3DC}" type="pres">
      <dgm:prSet presAssocID="{BA860E13-96D0-466B-AA15-EBB02B39FACA}" presName="root" presStyleCnt="0">
        <dgm:presLayoutVars>
          <dgm:dir/>
          <dgm:resizeHandles val="exact"/>
        </dgm:presLayoutVars>
      </dgm:prSet>
      <dgm:spPr/>
    </dgm:pt>
    <dgm:pt modelId="{F9052EAB-23F8-4C42-9BEC-D5A2F5DEAFDE}" type="pres">
      <dgm:prSet presAssocID="{95270361-630F-4D1E-B181-F49E0DB8418F}" presName="compNode" presStyleCnt="0"/>
      <dgm:spPr/>
    </dgm:pt>
    <dgm:pt modelId="{F71CE4AF-8315-4CF8-9DC4-79685F7481FB}" type="pres">
      <dgm:prSet presAssocID="{95270361-630F-4D1E-B181-F49E0DB8418F}" presName="iconBgRect" presStyleLbl="bgShp" presStyleIdx="0" presStyleCnt="4"/>
      <dgm:spPr>
        <a:prstGeom prst="round2DiagRect">
          <a:avLst>
            <a:gd name="adj1" fmla="val 29727"/>
            <a:gd name="adj2" fmla="val 0"/>
          </a:avLst>
        </a:prstGeom>
      </dgm:spPr>
    </dgm:pt>
    <dgm:pt modelId="{17F57147-9EE0-4F08-9D2B-649094A00E49}" type="pres">
      <dgm:prSet presAssocID="{95270361-630F-4D1E-B181-F49E0DB8418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Marker"/>
        </a:ext>
      </dgm:extLst>
    </dgm:pt>
    <dgm:pt modelId="{685C6E6C-84C6-43B7-9C11-4D62E81C9C0C}" type="pres">
      <dgm:prSet presAssocID="{95270361-630F-4D1E-B181-F49E0DB8418F}" presName="spaceRect" presStyleCnt="0"/>
      <dgm:spPr/>
    </dgm:pt>
    <dgm:pt modelId="{628724A4-35BE-4DE6-9F0A-97C08B12C97B}" type="pres">
      <dgm:prSet presAssocID="{95270361-630F-4D1E-B181-F49E0DB8418F}" presName="textRect" presStyleLbl="revTx" presStyleIdx="0" presStyleCnt="4">
        <dgm:presLayoutVars>
          <dgm:chMax val="1"/>
          <dgm:chPref val="1"/>
        </dgm:presLayoutVars>
      </dgm:prSet>
      <dgm:spPr/>
    </dgm:pt>
    <dgm:pt modelId="{AD84D5F6-24E6-4DDB-9BD1-268D1F53296F}" type="pres">
      <dgm:prSet presAssocID="{AA38F45F-4F7E-4BDF-963B-214441804D63}" presName="sibTrans" presStyleCnt="0"/>
      <dgm:spPr/>
    </dgm:pt>
    <dgm:pt modelId="{E5C05498-6801-4A2C-B15C-4985E7B27AE3}" type="pres">
      <dgm:prSet presAssocID="{4417091C-16C2-4725-A66B-8C24B51B40DD}" presName="compNode" presStyleCnt="0"/>
      <dgm:spPr/>
    </dgm:pt>
    <dgm:pt modelId="{CCF38CB3-42FA-4F69-BA94-5A154CAA305A}" type="pres">
      <dgm:prSet presAssocID="{4417091C-16C2-4725-A66B-8C24B51B40DD}" presName="iconBgRect" presStyleLbl="bgShp" presStyleIdx="1" presStyleCnt="4"/>
      <dgm:spPr>
        <a:prstGeom prst="round2DiagRect">
          <a:avLst>
            <a:gd name="adj1" fmla="val 29727"/>
            <a:gd name="adj2" fmla="val 0"/>
          </a:avLst>
        </a:prstGeom>
      </dgm:spPr>
    </dgm:pt>
    <dgm:pt modelId="{5402DF1F-8155-4B54-AFB5-6AB799549E6D}" type="pres">
      <dgm:prSet presAssocID="{4417091C-16C2-4725-A66B-8C24B51B40DD}"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tx1"/>
          </a:solidFill>
        </a:ln>
      </dgm:spPr>
    </dgm:pt>
    <dgm:pt modelId="{2DF13D7C-E2E8-469E-9A36-7A9111E4BAF0}" type="pres">
      <dgm:prSet presAssocID="{4417091C-16C2-4725-A66B-8C24B51B40DD}" presName="spaceRect" presStyleCnt="0"/>
      <dgm:spPr/>
    </dgm:pt>
    <dgm:pt modelId="{DFE0761A-297E-435C-961B-EFA793C29B07}" type="pres">
      <dgm:prSet presAssocID="{4417091C-16C2-4725-A66B-8C24B51B40DD}" presName="textRect" presStyleLbl="revTx" presStyleIdx="1" presStyleCnt="4">
        <dgm:presLayoutVars>
          <dgm:chMax val="1"/>
          <dgm:chPref val="1"/>
        </dgm:presLayoutVars>
      </dgm:prSet>
      <dgm:spPr/>
    </dgm:pt>
    <dgm:pt modelId="{7AAE6732-5895-4390-ADDC-818F1FF9632E}" type="pres">
      <dgm:prSet presAssocID="{1EE79C62-10C6-4A86-B37C-AB8C1BABEBD9}" presName="sibTrans" presStyleCnt="0"/>
      <dgm:spPr/>
    </dgm:pt>
    <dgm:pt modelId="{E388CBC6-0D21-49FA-8C14-A936A5B9C02E}" type="pres">
      <dgm:prSet presAssocID="{D9A7CFCF-6DD0-46EF-8CD7-5D971CA745FB}" presName="compNode" presStyleCnt="0"/>
      <dgm:spPr/>
    </dgm:pt>
    <dgm:pt modelId="{27AACA75-FF72-44BA-AF54-A38D7AEA54BC}" type="pres">
      <dgm:prSet presAssocID="{D9A7CFCF-6DD0-46EF-8CD7-5D971CA745FB}" presName="iconBgRect" presStyleLbl="bgShp" presStyleIdx="2" presStyleCnt="4"/>
      <dgm:spPr>
        <a:prstGeom prst="round2DiagRect">
          <a:avLst>
            <a:gd name="adj1" fmla="val 29727"/>
            <a:gd name="adj2" fmla="val 0"/>
          </a:avLst>
        </a:prstGeom>
      </dgm:spPr>
    </dgm:pt>
    <dgm:pt modelId="{0E96D94D-8E3C-451B-92BF-66AD6786DD23}" type="pres">
      <dgm:prSet presAssocID="{D9A7CFCF-6DD0-46EF-8CD7-5D971CA745F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nk"/>
        </a:ext>
      </dgm:extLst>
    </dgm:pt>
    <dgm:pt modelId="{EE7C361C-1E0C-44C5-943A-3BF2786C001D}" type="pres">
      <dgm:prSet presAssocID="{D9A7CFCF-6DD0-46EF-8CD7-5D971CA745FB}" presName="spaceRect" presStyleCnt="0"/>
      <dgm:spPr/>
    </dgm:pt>
    <dgm:pt modelId="{CDB3200D-50F2-483E-8506-7B01EAD98DF1}" type="pres">
      <dgm:prSet presAssocID="{D9A7CFCF-6DD0-46EF-8CD7-5D971CA745FB}" presName="textRect" presStyleLbl="revTx" presStyleIdx="2" presStyleCnt="4" custScaleX="127424">
        <dgm:presLayoutVars>
          <dgm:chMax val="1"/>
          <dgm:chPref val="1"/>
        </dgm:presLayoutVars>
      </dgm:prSet>
      <dgm:spPr/>
    </dgm:pt>
    <dgm:pt modelId="{6921737B-7621-4889-9E50-431DB62B6A81}" type="pres">
      <dgm:prSet presAssocID="{EC278790-0E46-4B9B-B856-325106F934B1}" presName="sibTrans" presStyleCnt="0"/>
      <dgm:spPr/>
    </dgm:pt>
    <dgm:pt modelId="{B96AA12A-CA28-4AFE-9165-2669F4EB05D0}" type="pres">
      <dgm:prSet presAssocID="{BC3C710B-FF88-48FE-9298-7329AEA1562D}" presName="compNode" presStyleCnt="0"/>
      <dgm:spPr/>
    </dgm:pt>
    <dgm:pt modelId="{836B2160-F509-4CA8-83D4-1F3DDDEEA7ED}" type="pres">
      <dgm:prSet presAssocID="{BC3C710B-FF88-48FE-9298-7329AEA1562D}" presName="iconBgRect" presStyleLbl="bgShp" presStyleIdx="3" presStyleCnt="4"/>
      <dgm:spPr>
        <a:prstGeom prst="round2DiagRect">
          <a:avLst>
            <a:gd name="adj1" fmla="val 29727"/>
            <a:gd name="adj2" fmla="val 0"/>
          </a:avLst>
        </a:prstGeom>
      </dgm:spPr>
    </dgm:pt>
    <dgm:pt modelId="{8FA462F4-019E-45AF-8ED0-7786E3BB558D}" type="pres">
      <dgm:prSet presAssocID="{BC3C710B-FF88-48FE-9298-7329AEA1562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un"/>
        </a:ext>
      </dgm:extLst>
    </dgm:pt>
    <dgm:pt modelId="{EA7AE77F-B97E-451A-850B-7593E386B772}" type="pres">
      <dgm:prSet presAssocID="{BC3C710B-FF88-48FE-9298-7329AEA1562D}" presName="spaceRect" presStyleCnt="0"/>
      <dgm:spPr/>
    </dgm:pt>
    <dgm:pt modelId="{5105A039-6383-415F-B8B8-4B4C6C9BE589}" type="pres">
      <dgm:prSet presAssocID="{BC3C710B-FF88-48FE-9298-7329AEA1562D}" presName="textRect" presStyleLbl="revTx" presStyleIdx="3" presStyleCnt="4" custScaleX="110441" custScaleY="132023" custLinFactNeighborX="-284" custLinFactNeighborY="14378">
        <dgm:presLayoutVars>
          <dgm:chMax val="1"/>
          <dgm:chPref val="1"/>
        </dgm:presLayoutVars>
      </dgm:prSet>
      <dgm:spPr/>
    </dgm:pt>
  </dgm:ptLst>
  <dgm:cxnLst>
    <dgm:cxn modelId="{8C8ED002-79E5-4C89-A6A6-264C75FC70FB}" type="presOf" srcId="{D9A7CFCF-6DD0-46EF-8CD7-5D971CA745FB}" destId="{CDB3200D-50F2-483E-8506-7B01EAD98DF1}" srcOrd="0" destOrd="0" presId="urn:microsoft.com/office/officeart/2018/5/layout/IconLeafLabelList"/>
    <dgm:cxn modelId="{A1796F03-FB6A-4F52-9815-A496D7F84A5F}" type="presOf" srcId="{4417091C-16C2-4725-A66B-8C24B51B40DD}" destId="{DFE0761A-297E-435C-961B-EFA793C29B07}" srcOrd="0" destOrd="0" presId="urn:microsoft.com/office/officeart/2018/5/layout/IconLeafLabelList"/>
    <dgm:cxn modelId="{B96CB610-8F49-4DE5-9CB1-39E76AFC27FC}" srcId="{BA860E13-96D0-466B-AA15-EBB02B39FACA}" destId="{95270361-630F-4D1E-B181-F49E0DB8418F}" srcOrd="0" destOrd="0" parTransId="{15A3C7F1-A896-466F-850F-B17353FE7716}" sibTransId="{AA38F45F-4F7E-4BDF-963B-214441804D63}"/>
    <dgm:cxn modelId="{912EE167-2FD9-474C-A79B-508CB0A6500E}" type="presOf" srcId="{BA860E13-96D0-466B-AA15-EBB02B39FACA}" destId="{765D7F19-D735-47D9-BDC2-4E19E425F3DC}" srcOrd="0" destOrd="0" presId="urn:microsoft.com/office/officeart/2018/5/layout/IconLeafLabelList"/>
    <dgm:cxn modelId="{5F5A42DA-661D-498F-AE93-4B3130712439}" type="presOf" srcId="{BC3C710B-FF88-48FE-9298-7329AEA1562D}" destId="{5105A039-6383-415F-B8B8-4B4C6C9BE589}" srcOrd="0" destOrd="0" presId="urn:microsoft.com/office/officeart/2018/5/layout/IconLeafLabelList"/>
    <dgm:cxn modelId="{E99FA5E7-6BCA-4A1F-AC72-58CA0BDACD69}" srcId="{BA860E13-96D0-466B-AA15-EBB02B39FACA}" destId="{D9A7CFCF-6DD0-46EF-8CD7-5D971CA745FB}" srcOrd="2" destOrd="0" parTransId="{16ABEC96-310C-4DEF-AC18-FEDBC7FB2BAD}" sibTransId="{EC278790-0E46-4B9B-B856-325106F934B1}"/>
    <dgm:cxn modelId="{67C523EE-F2B0-4096-9B52-891858446AE9}" type="presOf" srcId="{95270361-630F-4D1E-B181-F49E0DB8418F}" destId="{628724A4-35BE-4DE6-9F0A-97C08B12C97B}" srcOrd="0" destOrd="0" presId="urn:microsoft.com/office/officeart/2018/5/layout/IconLeafLabelList"/>
    <dgm:cxn modelId="{088548FC-D319-4C5C-9612-2D1BEC66809F}" srcId="{BA860E13-96D0-466B-AA15-EBB02B39FACA}" destId="{BC3C710B-FF88-48FE-9298-7329AEA1562D}" srcOrd="3" destOrd="0" parTransId="{D1D30082-C788-4C10-937A-70B0D9BFB4B3}" sibTransId="{7114D8C4-11B2-4C7D-89CE-4558171B5496}"/>
    <dgm:cxn modelId="{D5074DFF-7375-4980-BAEF-67241DEE29F4}" srcId="{BA860E13-96D0-466B-AA15-EBB02B39FACA}" destId="{4417091C-16C2-4725-A66B-8C24B51B40DD}" srcOrd="1" destOrd="0" parTransId="{D7A7DCF1-19CD-4915-8EE6-537D903AA40E}" sibTransId="{1EE79C62-10C6-4A86-B37C-AB8C1BABEBD9}"/>
    <dgm:cxn modelId="{1681FFF5-C00F-48A7-8433-9733DFECF0AA}" type="presParOf" srcId="{765D7F19-D735-47D9-BDC2-4E19E425F3DC}" destId="{F9052EAB-23F8-4C42-9BEC-D5A2F5DEAFDE}" srcOrd="0" destOrd="0" presId="urn:microsoft.com/office/officeart/2018/5/layout/IconLeafLabelList"/>
    <dgm:cxn modelId="{3AF8D8D5-960A-4E76-BDB7-07CA2EB0E08B}" type="presParOf" srcId="{F9052EAB-23F8-4C42-9BEC-D5A2F5DEAFDE}" destId="{F71CE4AF-8315-4CF8-9DC4-79685F7481FB}" srcOrd="0" destOrd="0" presId="urn:microsoft.com/office/officeart/2018/5/layout/IconLeafLabelList"/>
    <dgm:cxn modelId="{BE01AB11-A13F-4261-82B9-0C8A7D818DB2}" type="presParOf" srcId="{F9052EAB-23F8-4C42-9BEC-D5A2F5DEAFDE}" destId="{17F57147-9EE0-4F08-9D2B-649094A00E49}" srcOrd="1" destOrd="0" presId="urn:microsoft.com/office/officeart/2018/5/layout/IconLeafLabelList"/>
    <dgm:cxn modelId="{B1902761-D704-4117-A660-FCE4F5CF665F}" type="presParOf" srcId="{F9052EAB-23F8-4C42-9BEC-D5A2F5DEAFDE}" destId="{685C6E6C-84C6-43B7-9C11-4D62E81C9C0C}" srcOrd="2" destOrd="0" presId="urn:microsoft.com/office/officeart/2018/5/layout/IconLeafLabelList"/>
    <dgm:cxn modelId="{0807C81D-7579-4E37-9150-6E88DFBFA8F7}" type="presParOf" srcId="{F9052EAB-23F8-4C42-9BEC-D5A2F5DEAFDE}" destId="{628724A4-35BE-4DE6-9F0A-97C08B12C97B}" srcOrd="3" destOrd="0" presId="urn:microsoft.com/office/officeart/2018/5/layout/IconLeafLabelList"/>
    <dgm:cxn modelId="{D89FF157-31B5-4C53-A2A8-85716D3D459C}" type="presParOf" srcId="{765D7F19-D735-47D9-BDC2-4E19E425F3DC}" destId="{AD84D5F6-24E6-4DDB-9BD1-268D1F53296F}" srcOrd="1" destOrd="0" presId="urn:microsoft.com/office/officeart/2018/5/layout/IconLeafLabelList"/>
    <dgm:cxn modelId="{E702594C-424E-4D83-90CD-C5594A9AF3DB}" type="presParOf" srcId="{765D7F19-D735-47D9-BDC2-4E19E425F3DC}" destId="{E5C05498-6801-4A2C-B15C-4985E7B27AE3}" srcOrd="2" destOrd="0" presId="urn:microsoft.com/office/officeart/2018/5/layout/IconLeafLabelList"/>
    <dgm:cxn modelId="{4CE4CBF6-33DA-480F-8585-A643413EC11A}" type="presParOf" srcId="{E5C05498-6801-4A2C-B15C-4985E7B27AE3}" destId="{CCF38CB3-42FA-4F69-BA94-5A154CAA305A}" srcOrd="0" destOrd="0" presId="urn:microsoft.com/office/officeart/2018/5/layout/IconLeafLabelList"/>
    <dgm:cxn modelId="{8D3D9D94-E771-4D86-967F-1C4D5EC33CCD}" type="presParOf" srcId="{E5C05498-6801-4A2C-B15C-4985E7B27AE3}" destId="{5402DF1F-8155-4B54-AFB5-6AB799549E6D}" srcOrd="1" destOrd="0" presId="urn:microsoft.com/office/officeart/2018/5/layout/IconLeafLabelList"/>
    <dgm:cxn modelId="{3F994361-4F49-47C1-A69B-B637DC82BB58}" type="presParOf" srcId="{E5C05498-6801-4A2C-B15C-4985E7B27AE3}" destId="{2DF13D7C-E2E8-469E-9A36-7A9111E4BAF0}" srcOrd="2" destOrd="0" presId="urn:microsoft.com/office/officeart/2018/5/layout/IconLeafLabelList"/>
    <dgm:cxn modelId="{1C74DC02-2710-47E1-8F9F-EB2E8D7A475A}" type="presParOf" srcId="{E5C05498-6801-4A2C-B15C-4985E7B27AE3}" destId="{DFE0761A-297E-435C-961B-EFA793C29B07}" srcOrd="3" destOrd="0" presId="urn:microsoft.com/office/officeart/2018/5/layout/IconLeafLabelList"/>
    <dgm:cxn modelId="{AC4EA506-F344-43A1-807F-1CC5444DF0FF}" type="presParOf" srcId="{765D7F19-D735-47D9-BDC2-4E19E425F3DC}" destId="{7AAE6732-5895-4390-ADDC-818F1FF9632E}" srcOrd="3" destOrd="0" presId="urn:microsoft.com/office/officeart/2018/5/layout/IconLeafLabelList"/>
    <dgm:cxn modelId="{117981F5-573E-407B-BF80-974121A0183C}" type="presParOf" srcId="{765D7F19-D735-47D9-BDC2-4E19E425F3DC}" destId="{E388CBC6-0D21-49FA-8C14-A936A5B9C02E}" srcOrd="4" destOrd="0" presId="urn:microsoft.com/office/officeart/2018/5/layout/IconLeafLabelList"/>
    <dgm:cxn modelId="{DC2DDAC2-7E3A-4188-9922-EE3A2345539C}" type="presParOf" srcId="{E388CBC6-0D21-49FA-8C14-A936A5B9C02E}" destId="{27AACA75-FF72-44BA-AF54-A38D7AEA54BC}" srcOrd="0" destOrd="0" presId="urn:microsoft.com/office/officeart/2018/5/layout/IconLeafLabelList"/>
    <dgm:cxn modelId="{CAB40272-6FFA-482B-B94D-AE3271610F90}" type="presParOf" srcId="{E388CBC6-0D21-49FA-8C14-A936A5B9C02E}" destId="{0E96D94D-8E3C-451B-92BF-66AD6786DD23}" srcOrd="1" destOrd="0" presId="urn:microsoft.com/office/officeart/2018/5/layout/IconLeafLabelList"/>
    <dgm:cxn modelId="{B47ED2C1-D0CB-492A-BD89-D5ABB73BD8D7}" type="presParOf" srcId="{E388CBC6-0D21-49FA-8C14-A936A5B9C02E}" destId="{EE7C361C-1E0C-44C5-943A-3BF2786C001D}" srcOrd="2" destOrd="0" presId="urn:microsoft.com/office/officeart/2018/5/layout/IconLeafLabelList"/>
    <dgm:cxn modelId="{713406A6-7693-4164-AF59-B7C7CD22AE24}" type="presParOf" srcId="{E388CBC6-0D21-49FA-8C14-A936A5B9C02E}" destId="{CDB3200D-50F2-483E-8506-7B01EAD98DF1}" srcOrd="3" destOrd="0" presId="urn:microsoft.com/office/officeart/2018/5/layout/IconLeafLabelList"/>
    <dgm:cxn modelId="{7A966B6A-F44B-4828-BF33-FF6F696A1611}" type="presParOf" srcId="{765D7F19-D735-47D9-BDC2-4E19E425F3DC}" destId="{6921737B-7621-4889-9E50-431DB62B6A81}" srcOrd="5" destOrd="0" presId="urn:microsoft.com/office/officeart/2018/5/layout/IconLeafLabelList"/>
    <dgm:cxn modelId="{C8FAC006-E247-4B0E-AD3A-E104A85EFA1F}" type="presParOf" srcId="{765D7F19-D735-47D9-BDC2-4E19E425F3DC}" destId="{B96AA12A-CA28-4AFE-9165-2669F4EB05D0}" srcOrd="6" destOrd="0" presId="urn:microsoft.com/office/officeart/2018/5/layout/IconLeafLabelList"/>
    <dgm:cxn modelId="{C2E92715-D88A-4A1D-8F85-C59CE5AC393C}" type="presParOf" srcId="{B96AA12A-CA28-4AFE-9165-2669F4EB05D0}" destId="{836B2160-F509-4CA8-83D4-1F3DDDEEA7ED}" srcOrd="0" destOrd="0" presId="urn:microsoft.com/office/officeart/2018/5/layout/IconLeafLabelList"/>
    <dgm:cxn modelId="{A24018F3-A917-44A6-BE2E-2C03AAB3615B}" type="presParOf" srcId="{B96AA12A-CA28-4AFE-9165-2669F4EB05D0}" destId="{8FA462F4-019E-45AF-8ED0-7786E3BB558D}" srcOrd="1" destOrd="0" presId="urn:microsoft.com/office/officeart/2018/5/layout/IconLeafLabelList"/>
    <dgm:cxn modelId="{41B37055-F4D6-47F0-8F15-C106768D75A2}" type="presParOf" srcId="{B96AA12A-CA28-4AFE-9165-2669F4EB05D0}" destId="{EA7AE77F-B97E-451A-850B-7593E386B772}" srcOrd="2" destOrd="0" presId="urn:microsoft.com/office/officeart/2018/5/layout/IconLeafLabelList"/>
    <dgm:cxn modelId="{8B2F0DF0-23C1-4839-9A27-0ACF2A2F004B}" type="presParOf" srcId="{B96AA12A-CA28-4AFE-9165-2669F4EB05D0}" destId="{5105A039-6383-415F-B8B8-4B4C6C9BE58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BC2CE-F95F-488B-84AA-C3ACE606FA7A}">
      <dsp:nvSpPr>
        <dsp:cNvPr id="0" name=""/>
        <dsp:cNvSpPr/>
      </dsp:nvSpPr>
      <dsp:spPr>
        <a:xfrm>
          <a:off x="1176" y="43748"/>
          <a:ext cx="4128635" cy="2621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C48C1-C023-4AAE-8CCB-CC2BCA3B3BFD}">
      <dsp:nvSpPr>
        <dsp:cNvPr id="0" name=""/>
        <dsp:cNvSpPr/>
      </dsp:nvSpPr>
      <dsp:spPr>
        <a:xfrm>
          <a:off x="459913" y="479549"/>
          <a:ext cx="4128635" cy="26216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¿Cuánto tiempo dedicas a estudiar/hacer deberes en un día normal?</a:t>
          </a:r>
          <a:endParaRPr lang="en-US" sz="3100" kern="1200" dirty="0"/>
        </a:p>
      </dsp:txBody>
      <dsp:txXfrm>
        <a:off x="536699" y="556335"/>
        <a:ext cx="3975063" cy="2468111"/>
      </dsp:txXfrm>
    </dsp:sp>
    <dsp:sp modelId="{702F2E71-F290-4191-A251-BFC8AC95D7BE}">
      <dsp:nvSpPr>
        <dsp:cNvPr id="0" name=""/>
        <dsp:cNvSpPr/>
      </dsp:nvSpPr>
      <dsp:spPr>
        <a:xfrm>
          <a:off x="5047286" y="43748"/>
          <a:ext cx="4128635" cy="2621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225C1-2B60-415A-9113-9D20A7E142AF}">
      <dsp:nvSpPr>
        <dsp:cNvPr id="0" name=""/>
        <dsp:cNvSpPr/>
      </dsp:nvSpPr>
      <dsp:spPr>
        <a:xfrm>
          <a:off x="5506023" y="479549"/>
          <a:ext cx="4128635" cy="26216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¿Qué distracciones tienes cuando estudias o haces los deberes?</a:t>
          </a:r>
          <a:endParaRPr lang="en-US" sz="3100" kern="1200" dirty="0"/>
        </a:p>
      </dsp:txBody>
      <dsp:txXfrm>
        <a:off x="5582809" y="556335"/>
        <a:ext cx="3975063" cy="2468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CE4AF-8315-4CF8-9DC4-79685F7481FB}">
      <dsp:nvSpPr>
        <dsp:cNvPr id="0" name=""/>
        <dsp:cNvSpPr/>
      </dsp:nvSpPr>
      <dsp:spPr>
        <a:xfrm>
          <a:off x="527660" y="821285"/>
          <a:ext cx="1261780" cy="126178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57147-9EE0-4F08-9D2B-649094A00E49}">
      <dsp:nvSpPr>
        <dsp:cNvPr id="0" name=""/>
        <dsp:cNvSpPr/>
      </dsp:nvSpPr>
      <dsp:spPr>
        <a:xfrm>
          <a:off x="796564" y="1090189"/>
          <a:ext cx="723972" cy="72397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724A4-35BE-4DE6-9F0A-97C08B12C97B}">
      <dsp:nvSpPr>
        <dsp:cNvPr id="0" name=""/>
        <dsp:cNvSpPr/>
      </dsp:nvSpPr>
      <dsp:spPr>
        <a:xfrm>
          <a:off x="124304" y="2476079"/>
          <a:ext cx="2068492" cy="1413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s-MX" sz="2800" b="1" kern="1200" dirty="0">
              <a:solidFill>
                <a:schemeClr val="bg2">
                  <a:lumMod val="50000"/>
                </a:schemeClr>
              </a:solidFill>
            </a:rPr>
            <a:t>¿DÓNDE ESTUDIARÁS?</a:t>
          </a:r>
          <a:endParaRPr lang="en-US" sz="2800" b="1" kern="1200" dirty="0">
            <a:solidFill>
              <a:schemeClr val="bg2">
                <a:lumMod val="50000"/>
              </a:schemeClr>
            </a:solidFill>
          </a:endParaRPr>
        </a:p>
      </dsp:txBody>
      <dsp:txXfrm>
        <a:off x="124304" y="2476079"/>
        <a:ext cx="2068492" cy="1413276"/>
      </dsp:txXfrm>
    </dsp:sp>
    <dsp:sp modelId="{CCF38CB3-42FA-4F69-BA94-5A154CAA305A}">
      <dsp:nvSpPr>
        <dsp:cNvPr id="0" name=""/>
        <dsp:cNvSpPr/>
      </dsp:nvSpPr>
      <dsp:spPr>
        <a:xfrm>
          <a:off x="2958140" y="821285"/>
          <a:ext cx="1261780" cy="126178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2DF1F-8155-4B54-AFB5-6AB799549E6D}">
      <dsp:nvSpPr>
        <dsp:cNvPr id="0" name=""/>
        <dsp:cNvSpPr/>
      </dsp:nvSpPr>
      <dsp:spPr>
        <a:xfrm>
          <a:off x="3227044" y="1090189"/>
          <a:ext cx="723972" cy="72397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0761A-297E-435C-961B-EFA793C29B07}">
      <dsp:nvSpPr>
        <dsp:cNvPr id="0" name=""/>
        <dsp:cNvSpPr/>
      </dsp:nvSpPr>
      <dsp:spPr>
        <a:xfrm>
          <a:off x="2554783" y="2476079"/>
          <a:ext cx="2068492" cy="1413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s-MX" sz="2800" b="1" kern="1200" dirty="0">
              <a:solidFill>
                <a:schemeClr val="bg2">
                  <a:lumMod val="50000"/>
                </a:schemeClr>
              </a:solidFill>
            </a:rPr>
            <a:t>¿CUÁNDO VAS A ESTUDIAR?</a:t>
          </a:r>
          <a:endParaRPr lang="en-US" sz="2800" b="1" kern="1200" dirty="0">
            <a:solidFill>
              <a:schemeClr val="bg2">
                <a:lumMod val="50000"/>
              </a:schemeClr>
            </a:solidFill>
          </a:endParaRPr>
        </a:p>
      </dsp:txBody>
      <dsp:txXfrm>
        <a:off x="2554783" y="2476079"/>
        <a:ext cx="2068492" cy="1413276"/>
      </dsp:txXfrm>
    </dsp:sp>
    <dsp:sp modelId="{27AACA75-FF72-44BA-AF54-A38D7AEA54BC}">
      <dsp:nvSpPr>
        <dsp:cNvPr id="0" name=""/>
        <dsp:cNvSpPr/>
      </dsp:nvSpPr>
      <dsp:spPr>
        <a:xfrm>
          <a:off x="5672251" y="821285"/>
          <a:ext cx="1261780" cy="126178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6D94D-8E3C-451B-92BF-66AD6786DD23}">
      <dsp:nvSpPr>
        <dsp:cNvPr id="0" name=""/>
        <dsp:cNvSpPr/>
      </dsp:nvSpPr>
      <dsp:spPr>
        <a:xfrm>
          <a:off x="5941155" y="1090189"/>
          <a:ext cx="723972" cy="72397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3200D-50F2-483E-8506-7B01EAD98DF1}">
      <dsp:nvSpPr>
        <dsp:cNvPr id="0" name=""/>
        <dsp:cNvSpPr/>
      </dsp:nvSpPr>
      <dsp:spPr>
        <a:xfrm>
          <a:off x="4985263" y="2476079"/>
          <a:ext cx="2635756" cy="1413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s-MX" sz="2800" b="1" kern="1200" dirty="0">
              <a:solidFill>
                <a:schemeClr val="bg2">
                  <a:lumMod val="50000"/>
                </a:schemeClr>
              </a:solidFill>
            </a:rPr>
            <a:t>¿QUÉ DISTRACCIONES ANTICIPAS?</a:t>
          </a:r>
          <a:endParaRPr lang="en-US" sz="2800" b="1" kern="1200" dirty="0">
            <a:solidFill>
              <a:schemeClr val="bg2">
                <a:lumMod val="50000"/>
              </a:schemeClr>
            </a:solidFill>
          </a:endParaRPr>
        </a:p>
      </dsp:txBody>
      <dsp:txXfrm>
        <a:off x="4985263" y="2476079"/>
        <a:ext cx="2635756" cy="1413276"/>
      </dsp:txXfrm>
    </dsp:sp>
    <dsp:sp modelId="{836B2160-F509-4CA8-83D4-1F3DDDEEA7ED}">
      <dsp:nvSpPr>
        <dsp:cNvPr id="0" name=""/>
        <dsp:cNvSpPr/>
      </dsp:nvSpPr>
      <dsp:spPr>
        <a:xfrm>
          <a:off x="8494347" y="708141"/>
          <a:ext cx="1261780" cy="126178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462F4-019E-45AF-8ED0-7786E3BB558D}">
      <dsp:nvSpPr>
        <dsp:cNvPr id="0" name=""/>
        <dsp:cNvSpPr/>
      </dsp:nvSpPr>
      <dsp:spPr>
        <a:xfrm>
          <a:off x="8763251" y="977045"/>
          <a:ext cx="723972" cy="72397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5A039-6383-415F-B8B8-4B4C6C9BE589}">
      <dsp:nvSpPr>
        <dsp:cNvPr id="0" name=""/>
        <dsp:cNvSpPr/>
      </dsp:nvSpPr>
      <dsp:spPr>
        <a:xfrm>
          <a:off x="7977131" y="2339850"/>
          <a:ext cx="2284464" cy="186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s-MX" sz="2800" b="1" kern="1200" dirty="0">
              <a:solidFill>
                <a:schemeClr val="bg2">
                  <a:lumMod val="50000"/>
                </a:schemeClr>
              </a:solidFill>
            </a:rPr>
            <a:t>¿CÓMO PUEDES SUPERAR ESTOS OBSTÁCULOS?</a:t>
          </a:r>
          <a:endParaRPr lang="en-US" sz="2800" b="1" kern="1200" dirty="0">
            <a:solidFill>
              <a:schemeClr val="bg2">
                <a:lumMod val="50000"/>
              </a:schemeClr>
            </a:solidFill>
          </a:endParaRPr>
        </a:p>
      </dsp:txBody>
      <dsp:txXfrm>
        <a:off x="7977131" y="2339850"/>
        <a:ext cx="2284464" cy="18658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2EE8E-F49C-4605-B75C-A7609BFEC61B}"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C8C4F-8016-435C-8D66-0AFD7C7C4E29}" type="slidenum">
              <a:rPr lang="en-US" smtClean="0"/>
              <a:t>‹#›</a:t>
            </a:fld>
            <a:endParaRPr lang="en-US"/>
          </a:p>
        </p:txBody>
      </p:sp>
    </p:spTree>
    <p:extLst>
      <p:ext uri="{BB962C8B-B14F-4D97-AF65-F5344CB8AC3E}">
        <p14:creationId xmlns:p14="http://schemas.microsoft.com/office/powerpoint/2010/main" val="78115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IGQmdoK_Zf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ming.library.duke.edu/room/907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write answers to the questions on the slide, then share their answers with a partner.</a:t>
            </a:r>
          </a:p>
          <a:p>
            <a:r>
              <a:rPr lang="en-US"/>
              <a:t>Allow 2-3 students to share their answers with the class. </a:t>
            </a:r>
          </a:p>
          <a:p>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1</a:t>
            </a:fld>
            <a:endParaRPr lang="en-US"/>
          </a:p>
        </p:txBody>
      </p:sp>
    </p:spTree>
    <p:extLst>
      <p:ext uri="{BB962C8B-B14F-4D97-AF65-F5344CB8AC3E}">
        <p14:creationId xmlns:p14="http://schemas.microsoft.com/office/powerpoint/2010/main" val="91619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 students that now that they’ve learned what habits are effective and ineffective, it’s time to think about what their current study habits look like. </a:t>
            </a:r>
          </a:p>
          <a:p>
            <a:r>
              <a:rPr lang="en-US" dirty="0"/>
              <a:t>Have them fill out the “Study Habits Inventory.” </a:t>
            </a:r>
            <a:endParaRPr lang="en-US" dirty="0">
              <a:cs typeface="Calibri"/>
            </a:endParaRPr>
          </a:p>
          <a:p>
            <a:r>
              <a:rPr lang="en-US" dirty="0"/>
              <a:t>Class discussion: Invite students to share what they observed.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10</a:t>
            </a:fld>
            <a:endParaRPr lang="en-US"/>
          </a:p>
        </p:txBody>
      </p:sp>
    </p:spTree>
    <p:extLst>
      <p:ext uri="{BB962C8B-B14F-4D97-AF65-F5344CB8AC3E}">
        <p14:creationId xmlns:p14="http://schemas.microsoft.com/office/powerpoint/2010/main" val="2791943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give students time to create their own study plan. The plan should include </a:t>
            </a:r>
          </a:p>
          <a:p>
            <a:pPr marL="171450" indent="-171450">
              <a:buFont typeface="Symbol"/>
              <a:buChar char="•"/>
            </a:pPr>
            <a:r>
              <a:rPr lang="en-US" dirty="0"/>
              <a:t>the time and place they intend to study</a:t>
            </a:r>
            <a:endParaRPr lang="en-US" dirty="0">
              <a:cs typeface="Calibri"/>
            </a:endParaRPr>
          </a:p>
          <a:p>
            <a:pPr marL="171450" indent="-171450">
              <a:buFont typeface="Symbol"/>
              <a:buChar char="•"/>
            </a:pPr>
            <a:r>
              <a:rPr lang="en-US" dirty="0"/>
              <a:t>what distractions they anticipate could occur; and</a:t>
            </a:r>
            <a:endParaRPr lang="en-US" dirty="0">
              <a:cs typeface="Calibri"/>
            </a:endParaRPr>
          </a:p>
          <a:p>
            <a:pPr marL="171450" indent="-171450">
              <a:buFont typeface="Symbol"/>
              <a:buChar char="•"/>
            </a:pPr>
            <a:r>
              <a:rPr lang="en-US" dirty="0"/>
              <a:t>how they plan to overcome or avoid these distractions. </a:t>
            </a:r>
            <a:endParaRPr lang="en-US" dirty="0">
              <a:cs typeface="Calibri"/>
            </a:endParaRPr>
          </a:p>
          <a:p>
            <a:r>
              <a:rPr lang="en-US" dirty="0"/>
              <a:t>As students complete this assignment, circulate in the classroom to  monitor and provide feedback. Choose strong student answers to share with the class.</a:t>
            </a:r>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11</a:t>
            </a:fld>
            <a:endParaRPr lang="en-US"/>
          </a:p>
        </p:txBody>
      </p:sp>
    </p:spTree>
    <p:extLst>
      <p:ext uri="{BB962C8B-B14F-4D97-AF65-F5344CB8AC3E}">
        <p14:creationId xmlns:p14="http://schemas.microsoft.com/office/powerpoint/2010/main" val="1063899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an exit ticket, have students complete the sentence on the slide.</a:t>
            </a:r>
          </a:p>
        </p:txBody>
      </p:sp>
      <p:sp>
        <p:nvSpPr>
          <p:cNvPr id="4" name="Slide Number Placeholder 3"/>
          <p:cNvSpPr>
            <a:spLocks noGrp="1"/>
          </p:cNvSpPr>
          <p:nvPr>
            <p:ph type="sldNum" sz="quarter" idx="5"/>
          </p:nvPr>
        </p:nvSpPr>
        <p:spPr/>
        <p:txBody>
          <a:bodyPr/>
          <a:lstStyle/>
          <a:p>
            <a:fld id="{93DC8C4F-8016-435C-8D66-0AFD7C7C4E29}" type="slidenum">
              <a:rPr lang="en-US" smtClean="0"/>
              <a:t>12</a:t>
            </a:fld>
            <a:endParaRPr lang="en-US"/>
          </a:p>
        </p:txBody>
      </p:sp>
    </p:spTree>
    <p:extLst>
      <p:ext uri="{BB962C8B-B14F-4D97-AF65-F5344CB8AC3E}">
        <p14:creationId xmlns:p14="http://schemas.microsoft.com/office/powerpoint/2010/main" val="253503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a:t>
            </a:r>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lesson objectives by telling students that yesterday, they learned how to manage their schedules more effectively; today they will build on this by talking about how to develop a strong focused environment in which to study and do homework. To begin, they will do a quick activity to see how well they can focus on a task (next slide).</a:t>
            </a:r>
          </a:p>
        </p:txBody>
      </p:sp>
      <p:sp>
        <p:nvSpPr>
          <p:cNvPr id="4" name="Slide Number Placeholder 3"/>
          <p:cNvSpPr>
            <a:spLocks noGrp="1"/>
          </p:cNvSpPr>
          <p:nvPr>
            <p:ph type="sldNum" sz="quarter" idx="5"/>
          </p:nvPr>
        </p:nvSpPr>
        <p:spPr/>
        <p:txBody>
          <a:bodyPr/>
          <a:lstStyle/>
          <a:p>
            <a:fld id="{93DC8C4F-8016-435C-8D66-0AFD7C7C4E29}" type="slidenum">
              <a:rPr lang="en-US" smtClean="0"/>
              <a:t>4</a:t>
            </a:fld>
            <a:endParaRPr lang="en-US"/>
          </a:p>
        </p:txBody>
      </p:sp>
    </p:spTree>
    <p:extLst>
      <p:ext uri="{BB962C8B-B14F-4D97-AF65-F5344CB8AC3E}">
        <p14:creationId xmlns:p14="http://schemas.microsoft.com/office/powerpoint/2010/main" val="296989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video embedded in slideshow: </a:t>
            </a:r>
            <a:r>
              <a:rPr lang="en-US" u="sng" dirty="0">
                <a:hlinkClick r:id="rId3"/>
              </a:rPr>
              <a:t>https://www.youtube.com/watch?v=IGQmdoK_ZfY</a:t>
            </a:r>
            <a:endParaRPr lang="en-US"/>
          </a:p>
          <a:p>
            <a:r>
              <a:rPr lang="en-US" dirty="0"/>
              <a:t>Ask students, “What does this activity tell us about focus?” (Take time to discuss as a group.)</a:t>
            </a:r>
            <a:endParaRPr lang="en-US" dirty="0">
              <a:cs typeface="Calibri"/>
            </a:endParaRPr>
          </a:p>
          <a:p>
            <a:r>
              <a:rPr lang="en-US" dirty="0"/>
              <a:t>Key points include:</a:t>
            </a:r>
            <a:endParaRPr lang="en-US" dirty="0">
              <a:cs typeface="Calibri"/>
            </a:endParaRPr>
          </a:p>
          <a:p>
            <a:pPr marL="285750" indent="-285750">
              <a:buFont typeface="Symbol"/>
              <a:buChar char="•"/>
            </a:pPr>
            <a:r>
              <a:rPr lang="en-US" dirty="0"/>
              <a:t>Sometimes we think we are better at multi-tasking than we really are.</a:t>
            </a:r>
            <a:endParaRPr lang="en-US" dirty="0">
              <a:cs typeface="Calibri"/>
            </a:endParaRPr>
          </a:p>
          <a:p>
            <a:pPr marL="285750" indent="-285750">
              <a:buFont typeface="Symbol"/>
              <a:buChar char="•"/>
            </a:pPr>
            <a:r>
              <a:rPr lang="en-US" dirty="0"/>
              <a:t>Our attention can easily be diverted if we are not careful. </a:t>
            </a:r>
            <a:endParaRPr lang="en-US" dirty="0">
              <a:cs typeface="Calibri"/>
            </a:endParaRPr>
          </a:p>
          <a:p>
            <a:r>
              <a:rPr lang="en-US" dirty="0"/>
              <a:t>Tell students that today you will build on these ideas by thinking about the environment they study in and ways to reduce distractions and make the most of their study time.</a:t>
            </a:r>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5</a:t>
            </a:fld>
            <a:endParaRPr lang="en-US"/>
          </a:p>
        </p:txBody>
      </p:sp>
    </p:spTree>
    <p:extLst>
      <p:ext uri="{BB962C8B-B14F-4D97-AF65-F5344CB8AC3E}">
        <p14:creationId xmlns:p14="http://schemas.microsoft.com/office/powerpoint/2010/main" val="408167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partner read the handout “The Multitasking Brain?,” complete the “Personal ‘Multitasking’ Inventory” that follows the reading, and discuss their answers with their partners.</a:t>
            </a:r>
          </a:p>
          <a:p>
            <a:r>
              <a:rPr lang="en-US" dirty="0">
                <a:cs typeface="Calibri"/>
              </a:rPr>
              <a:t>As a class, </a:t>
            </a:r>
            <a:r>
              <a:rPr lang="en-US" dirty="0"/>
              <a:t>have students share their answers and list them on the board or chart paper. Continue until you have at least ten items.  </a:t>
            </a:r>
            <a:endParaRPr lang="en-US" dirty="0">
              <a:cs typeface="Calibri"/>
            </a:endParaRPr>
          </a:p>
          <a:p>
            <a:r>
              <a:rPr lang="en-US" dirty="0"/>
              <a:t>Invite students to comment on the challenges of “multitasking.” Have any of them ever tried turning off their phone or the TV to focus on a particularly challenging problem? How could they use the extra time they would have if they finished homework more quickly?</a:t>
            </a:r>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6</a:t>
            </a:fld>
            <a:endParaRPr lang="en-US"/>
          </a:p>
        </p:txBody>
      </p:sp>
    </p:spTree>
    <p:extLst>
      <p:ext uri="{BB962C8B-B14F-4D97-AF65-F5344CB8AC3E}">
        <p14:creationId xmlns:p14="http://schemas.microsoft.com/office/powerpoint/2010/main" val="213371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the next step is to consider what a good study place looks like. </a:t>
            </a:r>
            <a:r>
              <a:rPr lang="en-US" dirty="0">
                <a:hlinkClick r:id="rId3"/>
              </a:rPr>
              <a:t>This Photo</a:t>
            </a:r>
            <a:r>
              <a:rPr lang="en-US" dirty="0"/>
              <a:t> by an unknown author is licensed under CC BY-SA-NC</a:t>
            </a:r>
          </a:p>
          <a:p>
            <a:endParaRPr lang="en-US" dirty="0">
              <a:solidFill>
                <a:srgbClr val="FFFFFF"/>
              </a:solidFill>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7</a:t>
            </a:fld>
            <a:endParaRPr lang="en-US"/>
          </a:p>
        </p:txBody>
      </p:sp>
    </p:spTree>
    <p:extLst>
      <p:ext uri="{BB962C8B-B14F-4D97-AF65-F5344CB8AC3E}">
        <p14:creationId xmlns:p14="http://schemas.microsoft.com/office/powerpoint/2010/main" val="221989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with a partner what they need in a space to study effectively </a:t>
            </a:r>
            <a:endParaRPr lang="en-US"/>
          </a:p>
          <a:p>
            <a:r>
              <a:rPr lang="en-US" dirty="0"/>
              <a:t>Images https://pxhere.com/en/photo/493370 CC0 Public Domain</a:t>
            </a:r>
            <a:endParaRPr lang="en-US" dirty="0">
              <a:cs typeface="Calibri"/>
            </a:endParaRPr>
          </a:p>
          <a:p>
            <a:r>
              <a:rPr lang="en-US" dirty="0"/>
              <a:t>https://www.2hd.uk/workshop/2018/extending-a-family-house-in-jar CC-BY-S.A.-4.0</a:t>
            </a:r>
          </a:p>
          <a:p>
            <a:r>
              <a:rPr lang="en-US" dirty="0"/>
              <a:t>https://commons.wikimedia.org/wiki/File:Study_space_at_the_Vanier_Library.jpg CC-BY-4.0</a:t>
            </a:r>
          </a:p>
          <a:p>
            <a:r>
              <a:rPr lang="en-US" dirty="0"/>
              <a:t>https://photostockeditor.com/image/table-round-white-dining-table-beside-two-chairs-on-brown-hardwood-flooring-dining-table-35150</a:t>
            </a:r>
          </a:p>
          <a:p>
            <a:endParaRPr lang="en-US" dirty="0"/>
          </a:p>
        </p:txBody>
      </p:sp>
      <p:sp>
        <p:nvSpPr>
          <p:cNvPr id="4" name="Slide Number Placeholder 3"/>
          <p:cNvSpPr>
            <a:spLocks noGrp="1"/>
          </p:cNvSpPr>
          <p:nvPr>
            <p:ph type="sldNum" sz="quarter" idx="5"/>
          </p:nvPr>
        </p:nvSpPr>
        <p:spPr/>
        <p:txBody>
          <a:bodyPr/>
          <a:lstStyle/>
          <a:p>
            <a:fld id="{93DC8C4F-8016-435C-8D66-0AFD7C7C4E29}" type="slidenum">
              <a:rPr lang="en-US" smtClean="0"/>
              <a:t>8</a:t>
            </a:fld>
            <a:endParaRPr lang="en-US"/>
          </a:p>
        </p:txBody>
      </p:sp>
    </p:spTree>
    <p:extLst>
      <p:ext uri="{BB962C8B-B14F-4D97-AF65-F5344CB8AC3E}">
        <p14:creationId xmlns:p14="http://schemas.microsoft.com/office/powerpoint/2010/main" val="8640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as a class, create a list either on poster or on chart paper of ideal study space need-to-haves.</a:t>
            </a:r>
          </a:p>
          <a:p>
            <a:r>
              <a:rPr lang="en-US"/>
              <a:t>Note that for students that it can be difficult to create this environment. Click to reveal the question, “What can you do if it’s hard to find a good study space and necessary materials?”</a:t>
            </a:r>
          </a:p>
          <a:p>
            <a:r>
              <a:rPr lang="en-US"/>
              <a:t>Have the class brainstorm possible solutions. Some possible answers include</a:t>
            </a:r>
          </a:p>
          <a:p>
            <a:pPr marL="171450" indent="-171450">
              <a:buFont typeface="Symbol"/>
              <a:buChar char="•"/>
            </a:pPr>
            <a:r>
              <a:rPr lang="en-US"/>
              <a:t>Borrow supplies in advance/ reach out to teachers to borrow needed supplies</a:t>
            </a:r>
          </a:p>
          <a:p>
            <a:pPr marL="171450" indent="-171450">
              <a:buFont typeface="Symbol"/>
              <a:buChar char="•"/>
            </a:pPr>
            <a:r>
              <a:rPr lang="en-US"/>
              <a:t>Use headphones to listen to instrumental music or a nature sounds app to block out noise </a:t>
            </a:r>
          </a:p>
          <a:p>
            <a:pPr marL="171450" indent="-171450">
              <a:buFont typeface="Symbol"/>
              <a:buChar char="•"/>
            </a:pPr>
            <a:r>
              <a:rPr lang="en-US"/>
              <a:t>Find a space outside your home to study (library, friend’s home, etc.)</a:t>
            </a:r>
          </a:p>
          <a:p>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9</a:t>
            </a:fld>
            <a:endParaRPr lang="en-US"/>
          </a:p>
        </p:txBody>
      </p:sp>
    </p:spTree>
    <p:extLst>
      <p:ext uri="{BB962C8B-B14F-4D97-AF65-F5344CB8AC3E}">
        <p14:creationId xmlns:p14="http://schemas.microsoft.com/office/powerpoint/2010/main" val="120135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3430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4326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4509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6716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3357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61658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11866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7498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01043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02781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3477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8" name="Rectangle 7">
            <a:extLst>
              <a:ext uri="{FF2B5EF4-FFF2-40B4-BE49-F238E27FC236}">
                <a16:creationId xmlns:a16="http://schemas.microsoft.com/office/drawing/2014/main" id="{CB53C2DB-8068-4F72-A085-535586CEA3BA}"/>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77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43056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92458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7746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0518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81391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68181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64770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23963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66665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8697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57848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4464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21430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77498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48143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5549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8620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975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8117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1131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818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3807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4"/>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278029815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82073225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2422044943"/>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aming.library.duke.edu/room/9072"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IGQmdoK_ZfY?feature=oembed" TargetMode="External"/><Relationship Id="rId6" Type="http://schemas.openxmlformats.org/officeDocument/2006/relationships/image" Target="../media/image7.png"/><Relationship Id="rId5" Type="http://schemas.openxmlformats.org/officeDocument/2006/relationships/hyperlink" Target="https://www.youtube.com/watch?v=IGQmdoK_ZfY"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naming.library.duke.edu/room/90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3BDA8-E66A-478E-BF3E-A8EAD82AD8DA}"/>
              </a:ext>
            </a:extLst>
          </p:cNvPr>
          <p:cNvSpPr>
            <a:spLocks noGrp="1"/>
          </p:cNvSpPr>
          <p:nvPr>
            <p:ph type="title"/>
          </p:nvPr>
        </p:nvSpPr>
        <p:spPr>
          <a:xfrm>
            <a:off x="1663844" y="470188"/>
            <a:ext cx="9635836" cy="858550"/>
          </a:xfrm>
        </p:spPr>
        <p:txBody>
          <a:bodyPr anchor="t">
            <a:normAutofit/>
          </a:bodyPr>
          <a:lstStyle/>
          <a:p>
            <a:r>
              <a:rPr lang="en-US" sz="5400" dirty="0">
                <a:solidFill>
                  <a:schemeClr val="bg2"/>
                </a:solidFill>
                <a:cs typeface="Calibri Light"/>
              </a:rPr>
              <a:t>Hazlo Ahora</a:t>
            </a:r>
            <a:endParaRPr lang="en-US" sz="5400" dirty="0">
              <a:solidFill>
                <a:schemeClr val="bg2"/>
              </a:solidFill>
            </a:endParaRPr>
          </a:p>
        </p:txBody>
      </p:sp>
      <p:graphicFrame>
        <p:nvGraphicFramePr>
          <p:cNvPr id="5" name="Content Placeholder 2">
            <a:extLst>
              <a:ext uri="{FF2B5EF4-FFF2-40B4-BE49-F238E27FC236}">
                <a16:creationId xmlns:a16="http://schemas.microsoft.com/office/drawing/2014/main" id="{E8300C10-8ED1-4819-AA50-AD4BBE64C0F2}"/>
              </a:ext>
            </a:extLst>
          </p:cNvPr>
          <p:cNvGraphicFramePr>
            <a:graphicFrameLocks noGrp="1"/>
          </p:cNvGraphicFramePr>
          <p:nvPr>
            <p:ph idx="1"/>
            <p:extLst>
              <p:ext uri="{D42A27DB-BD31-4B8C-83A1-F6EECF244321}">
                <p14:modId xmlns:p14="http://schemas.microsoft.com/office/powerpoint/2010/main" val="3624724124"/>
              </p:ext>
            </p:extLst>
          </p:nvPr>
        </p:nvGraphicFramePr>
        <p:xfrm>
          <a:off x="1922752" y="2255693"/>
          <a:ext cx="9635836" cy="3144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64C98E1-A7C2-41BA-AA00-BB011D6C1EEB}"/>
              </a:ext>
            </a:extLst>
          </p:cNvPr>
          <p:cNvSpPr txBox="1"/>
          <p:nvPr/>
        </p:nvSpPr>
        <p:spPr>
          <a:xfrm>
            <a:off x="1663844" y="1457325"/>
            <a:ext cx="9894744" cy="646331"/>
          </a:xfrm>
          <a:prstGeom prst="rect">
            <a:avLst/>
          </a:prstGeom>
          <a:noFill/>
        </p:spPr>
        <p:txBody>
          <a:bodyPr wrap="square" rtlCol="0">
            <a:spAutoFit/>
          </a:bodyPr>
          <a:lstStyle/>
          <a:p>
            <a:r>
              <a:rPr lang="en-US" sz="3600" dirty="0">
                <a:solidFill>
                  <a:schemeClr val="bg2">
                    <a:lumMod val="75000"/>
                  </a:schemeClr>
                </a:solidFill>
              </a:rPr>
              <a:t>Escribe tus respuestas a las siguientes preguntas:</a:t>
            </a:r>
          </a:p>
        </p:txBody>
      </p:sp>
      <p:sp>
        <p:nvSpPr>
          <p:cNvPr id="6" name="TextBox 5">
            <a:extLst>
              <a:ext uri="{FF2B5EF4-FFF2-40B4-BE49-F238E27FC236}">
                <a16:creationId xmlns:a16="http://schemas.microsoft.com/office/drawing/2014/main" id="{8134D2C4-19BC-49AA-90D5-8FA923B7C2EB}"/>
              </a:ext>
            </a:extLst>
          </p:cNvPr>
          <p:cNvSpPr txBox="1"/>
          <p:nvPr/>
        </p:nvSpPr>
        <p:spPr>
          <a:xfrm>
            <a:off x="1663844" y="5552712"/>
            <a:ext cx="9894744" cy="1200329"/>
          </a:xfrm>
          <a:prstGeom prst="rect">
            <a:avLst/>
          </a:prstGeom>
          <a:noFill/>
        </p:spPr>
        <p:txBody>
          <a:bodyPr wrap="square" rtlCol="0">
            <a:spAutoFit/>
          </a:bodyPr>
          <a:lstStyle/>
          <a:p>
            <a:r>
              <a:rPr lang="es-MX" sz="3600" dirty="0">
                <a:solidFill>
                  <a:schemeClr val="bg2">
                    <a:lumMod val="75000"/>
                  </a:schemeClr>
                </a:solidFill>
              </a:rPr>
              <a:t>A continuación, gira y comparte tus respuestas con un compañero</a:t>
            </a:r>
            <a:r>
              <a:rPr lang="en-US" sz="3600" dirty="0">
                <a:solidFill>
                  <a:schemeClr val="bg2">
                    <a:lumMod val="75000"/>
                  </a:schemeClr>
                </a:solidFill>
              </a:rPr>
              <a:t>.</a:t>
            </a:r>
          </a:p>
        </p:txBody>
      </p:sp>
    </p:spTree>
    <p:extLst>
      <p:ext uri="{BB962C8B-B14F-4D97-AF65-F5344CB8AC3E}">
        <p14:creationId xmlns:p14="http://schemas.microsoft.com/office/powerpoint/2010/main" val="60736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69BA-4833-4116-9F90-AEEBDCF9768A}"/>
              </a:ext>
            </a:extLst>
          </p:cNvPr>
          <p:cNvSpPr>
            <a:spLocks noGrp="1"/>
          </p:cNvSpPr>
          <p:nvPr>
            <p:ph type="title"/>
          </p:nvPr>
        </p:nvSpPr>
        <p:spPr>
          <a:xfrm>
            <a:off x="1672045" y="321734"/>
            <a:ext cx="9876487" cy="1135737"/>
          </a:xfrm>
        </p:spPr>
        <p:txBody>
          <a:bodyPr>
            <a:normAutofit/>
          </a:bodyPr>
          <a:lstStyle/>
          <a:p>
            <a:r>
              <a:rPr lang="en-US" dirty="0">
                <a:solidFill>
                  <a:schemeClr val="bg2"/>
                </a:solidFill>
                <a:cs typeface="Calibri Light"/>
              </a:rPr>
              <a:t>Inventario de Hábitos de Estudio</a:t>
            </a:r>
            <a:endParaRPr lang="en-US" dirty="0">
              <a:solidFill>
                <a:schemeClr val="bg2"/>
              </a:solidFill>
            </a:endParaRPr>
          </a:p>
        </p:txBody>
      </p:sp>
      <p:pic>
        <p:nvPicPr>
          <p:cNvPr id="6" name="Picture 5">
            <a:extLst>
              <a:ext uri="{FF2B5EF4-FFF2-40B4-BE49-F238E27FC236}">
                <a16:creationId xmlns:a16="http://schemas.microsoft.com/office/drawing/2014/main" id="{B1CE90A8-97E0-40A3-B3D6-51B2186A0F1A}"/>
              </a:ext>
            </a:extLst>
          </p:cNvPr>
          <p:cNvPicPr>
            <a:picLocks noChangeAspect="1"/>
          </p:cNvPicPr>
          <p:nvPr/>
        </p:nvPicPr>
        <p:blipFill>
          <a:blip r:embed="rId3">
            <a:extLst>
              <a:ext uri="{28A0092B-C50C-407E-A947-70E740481C1C}">
                <a14:useLocalDpi xmlns:a14="http://schemas.microsoft.com/office/drawing/2010/main" val="0"/>
              </a:ext>
            </a:extLst>
          </a:blip>
          <a:srcRect t="1669" b="1669"/>
          <a:stretch/>
        </p:blipFill>
        <p:spPr>
          <a:xfrm>
            <a:off x="2744289" y="1590947"/>
            <a:ext cx="8112034" cy="4745734"/>
          </a:xfrm>
          <a:prstGeom prst="rect">
            <a:avLst/>
          </a:prstGeom>
          <a:ln w="38100">
            <a:solidFill>
              <a:schemeClr val="bg2"/>
            </a:solidFill>
          </a:ln>
        </p:spPr>
      </p:pic>
    </p:spTree>
    <p:extLst>
      <p:ext uri="{BB962C8B-B14F-4D97-AF65-F5344CB8AC3E}">
        <p14:creationId xmlns:p14="http://schemas.microsoft.com/office/powerpoint/2010/main" val="33399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032C-45A5-4C62-9164-DDA58D0F2B32}"/>
              </a:ext>
            </a:extLst>
          </p:cNvPr>
          <p:cNvSpPr>
            <a:spLocks noGrp="1"/>
          </p:cNvSpPr>
          <p:nvPr>
            <p:ph type="title"/>
          </p:nvPr>
        </p:nvSpPr>
        <p:spPr>
          <a:xfrm>
            <a:off x="1981200" y="321734"/>
            <a:ext cx="9567332" cy="1811866"/>
          </a:xfrm>
        </p:spPr>
        <p:txBody>
          <a:bodyPr>
            <a:normAutofit/>
          </a:bodyPr>
          <a:lstStyle/>
          <a:p>
            <a:r>
              <a:rPr lang="en-US" sz="5400" dirty="0">
                <a:solidFill>
                  <a:schemeClr val="bg2"/>
                </a:solidFill>
                <a:cs typeface="Calibri Light"/>
              </a:rPr>
              <a:t>Crea tu plan de estudio</a:t>
            </a:r>
            <a:endParaRPr lang="en-US" sz="5400" dirty="0">
              <a:solidFill>
                <a:schemeClr val="bg2"/>
              </a:solidFill>
            </a:endParaRPr>
          </a:p>
        </p:txBody>
      </p:sp>
      <p:graphicFrame>
        <p:nvGraphicFramePr>
          <p:cNvPr id="5" name="Content Placeholder 2">
            <a:extLst>
              <a:ext uri="{FF2B5EF4-FFF2-40B4-BE49-F238E27FC236}">
                <a16:creationId xmlns:a16="http://schemas.microsoft.com/office/drawing/2014/main" id="{11853801-4751-467C-A71E-797977293553}"/>
              </a:ext>
            </a:extLst>
          </p:cNvPr>
          <p:cNvGraphicFramePr>
            <a:graphicFrameLocks noGrp="1"/>
          </p:cNvGraphicFramePr>
          <p:nvPr>
            <p:ph idx="1"/>
            <p:extLst>
              <p:ext uri="{D42A27DB-BD31-4B8C-83A1-F6EECF244321}">
                <p14:modId xmlns:p14="http://schemas.microsoft.com/office/powerpoint/2010/main" val="1678367875"/>
              </p:ext>
            </p:extLst>
          </p:nvPr>
        </p:nvGraphicFramePr>
        <p:xfrm>
          <a:off x="1381125" y="1825624"/>
          <a:ext cx="10391775" cy="4710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314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3DE3-2A47-4CA3-9105-F62C1C3DE0CA}"/>
              </a:ext>
            </a:extLst>
          </p:cNvPr>
          <p:cNvSpPr>
            <a:spLocks noGrp="1"/>
          </p:cNvSpPr>
          <p:nvPr>
            <p:ph type="title"/>
          </p:nvPr>
        </p:nvSpPr>
        <p:spPr>
          <a:xfrm>
            <a:off x="1714500" y="269110"/>
            <a:ext cx="5177358" cy="2150719"/>
          </a:xfrm>
          <a:noFill/>
        </p:spPr>
        <p:txBody>
          <a:bodyPr vert="horz" lIns="91440" tIns="45720" rIns="91440" bIns="45720" rtlCol="0" anchor="ctr">
            <a:normAutofit/>
          </a:bodyPr>
          <a:lstStyle/>
          <a:p>
            <a:r>
              <a:rPr lang="en-US" sz="7200" kern="1200" dirty="0">
                <a:solidFill>
                  <a:schemeClr val="bg2"/>
                </a:solidFill>
              </a:rPr>
              <a:t>Boleto de Salida</a:t>
            </a:r>
          </a:p>
        </p:txBody>
      </p:sp>
      <p:sp>
        <p:nvSpPr>
          <p:cNvPr id="3" name="Content Placeholder 2">
            <a:extLst>
              <a:ext uri="{FF2B5EF4-FFF2-40B4-BE49-F238E27FC236}">
                <a16:creationId xmlns:a16="http://schemas.microsoft.com/office/drawing/2014/main" id="{7E521FE2-FCFE-402F-84DD-58115BBDE4B0}"/>
              </a:ext>
            </a:extLst>
          </p:cNvPr>
          <p:cNvSpPr>
            <a:spLocks noGrp="1"/>
          </p:cNvSpPr>
          <p:nvPr>
            <p:ph idx="1"/>
          </p:nvPr>
        </p:nvSpPr>
        <p:spPr>
          <a:xfrm>
            <a:off x="1714500" y="2419829"/>
            <a:ext cx="10477500" cy="3714271"/>
          </a:xfrm>
          <a:noFill/>
        </p:spPr>
        <p:txBody>
          <a:bodyPr vert="horz" lIns="91440" tIns="45720" rIns="91440" bIns="45720" rtlCol="0" anchor="t">
            <a:normAutofit/>
          </a:bodyPr>
          <a:lstStyle/>
          <a:p>
            <a:pPr marL="0" indent="0">
              <a:lnSpc>
                <a:spcPct val="100000"/>
              </a:lnSpc>
              <a:spcAft>
                <a:spcPts val="1800"/>
              </a:spcAft>
              <a:buNone/>
            </a:pPr>
            <a:r>
              <a:rPr lang="en-US" sz="5400" kern="1200" dirty="0">
                <a:solidFill>
                  <a:schemeClr val="bg2"/>
                </a:solidFill>
                <a:latin typeface="+mn-lt"/>
                <a:ea typeface="+mn-ea"/>
                <a:cs typeface="+mn-cs"/>
              </a:rPr>
              <a:t>Completa lo siguiente: </a:t>
            </a:r>
          </a:p>
          <a:p>
            <a:pPr marL="0" indent="0">
              <a:lnSpc>
                <a:spcPct val="110000"/>
              </a:lnSpc>
              <a:buNone/>
            </a:pPr>
            <a:r>
              <a:rPr lang="es-MX" sz="5400" kern="1200">
                <a:solidFill>
                  <a:schemeClr val="bg2"/>
                </a:solidFill>
                <a:latin typeface="+mn-lt"/>
                <a:ea typeface="+mn-ea"/>
                <a:cs typeface="+mn-cs"/>
              </a:rPr>
              <a:t>Esta noche, cambiaré mi rutina de estudio por</a:t>
            </a:r>
            <a:r>
              <a:rPr lang="en-US" sz="5400" kern="1200">
                <a:solidFill>
                  <a:schemeClr val="bg2"/>
                </a:solidFill>
                <a:latin typeface="+mn-lt"/>
                <a:ea typeface="+mn-ea"/>
                <a:cs typeface="+mn-cs"/>
              </a:rPr>
              <a:t> </a:t>
            </a:r>
            <a:r>
              <a:rPr lang="en-US" sz="5400" kern="1200" dirty="0">
                <a:solidFill>
                  <a:schemeClr val="bg2"/>
                </a:solidFill>
                <a:latin typeface="+mn-lt"/>
                <a:ea typeface="+mn-ea"/>
                <a:cs typeface="+mn-cs"/>
              </a:rPr>
              <a:t>___________________</a:t>
            </a:r>
            <a:endParaRPr lang="en-US" sz="5400" kern="1200" dirty="0">
              <a:solidFill>
                <a:schemeClr val="bg2"/>
              </a:solidFill>
              <a:latin typeface="+mn-lt"/>
              <a:cs typeface="Calibri"/>
            </a:endParaRPr>
          </a:p>
        </p:txBody>
      </p:sp>
    </p:spTree>
    <p:extLst>
      <p:ext uri="{BB962C8B-B14F-4D97-AF65-F5344CB8AC3E}">
        <p14:creationId xmlns:p14="http://schemas.microsoft.com/office/powerpoint/2010/main" val="310919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06100"/>
            <a:ext cx="11696700" cy="27392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ea typeface="+mn-ea"/>
                <a:cs typeface="+mn-cs"/>
              </a:rPr>
              <a:t>Photos &amp; Images</a:t>
            </a:r>
          </a:p>
          <a:p>
            <a:pPr lvl="0">
              <a:defRPr/>
            </a:pPr>
            <a:r>
              <a:rPr kumimoji="0" lang="en-US" sz="1400" b="0" i="0" u="none" strike="noStrike" kern="0" cap="none" spc="0" normalizeH="0" baseline="0" noProof="0" dirty="0">
                <a:ln>
                  <a:noFill/>
                </a:ln>
                <a:solidFill>
                  <a:srgbClr val="000000"/>
                </a:solidFill>
                <a:effectLst/>
                <a:uLnTx/>
                <a:uFillTx/>
                <a:ea typeface="+mn-ea"/>
                <a:cs typeface="Arial"/>
                <a:sym typeface="Arial"/>
              </a:rPr>
              <a:t>Slide 2 and </a:t>
            </a:r>
            <a:r>
              <a:rPr lang="en-US" sz="1400" kern="0" dirty="0">
                <a:solidFill>
                  <a:srgbClr val="000000"/>
                </a:solidFill>
                <a:cs typeface="Arial"/>
                <a:sym typeface="Arial"/>
              </a:rPr>
              <a:t>unit thumbnails: https://www.flickr.com/photos/_sk/4276400278</a:t>
            </a:r>
            <a:endParaRPr kumimoji="0" lang="en-US" sz="1400" b="0" i="0" u="none" strike="noStrike" kern="0" cap="none" spc="0" normalizeH="0" baseline="0" noProof="0" dirty="0">
              <a:ln>
                <a:noFill/>
              </a:ln>
              <a:solidFill>
                <a:srgbClr val="000000"/>
              </a:solidFill>
              <a:effectLst/>
              <a:uLnTx/>
              <a:uFillTx/>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ea typeface="+mn-ea"/>
                <a:cs typeface="Arial"/>
                <a:sym typeface="Arial"/>
              </a:rPr>
              <a:t>Slide 3: https://pixabay.com/id/illustrations/akses-banyak-tangan-933142/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Slide 5: https://www.youtube.com/watch?v=IGQmdoK_ZfY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Slide 7: This Photo by Unknown author is licensed under CC BY-SA-NC </a:t>
            </a:r>
            <a:r>
              <a:rPr kumimoji="0" lang="en-US" sz="1400" b="0" i="0" u="none" strike="noStrike" kern="1200" cap="none" spc="0" normalizeH="0" baseline="0" noProof="0" dirty="0">
                <a:ln>
                  <a:noFill/>
                </a:ln>
                <a:solidFill>
                  <a:prstClr val="black"/>
                </a:solidFill>
                <a:effectLst/>
                <a:uLnTx/>
                <a:uFillTx/>
                <a:ea typeface="+mn-ea"/>
                <a:cs typeface="+mn-cs"/>
                <a:hlinkClick r:id="rId3"/>
              </a:rPr>
              <a:t>https://naming.library.duke.edu/room/9072</a:t>
            </a: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Slide 8: </a:t>
            </a:r>
            <a:r>
              <a:rPr kumimoji="0" lang="fr-FR" sz="1400" b="0" i="0" u="none" strike="noStrike" kern="1200" cap="none" spc="0" normalizeH="0" baseline="0" noProof="0" dirty="0">
                <a:ln>
                  <a:noFill/>
                </a:ln>
                <a:solidFill>
                  <a:prstClr val="black"/>
                </a:solidFill>
                <a:effectLst/>
                <a:uLnTx/>
                <a:uFillTx/>
                <a:ea typeface="+mn-ea"/>
                <a:cs typeface="+mn-cs"/>
              </a:rPr>
              <a:t>https://pxhere.com/en/photo/493370 CC0 Public Domain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ea typeface="+mn-ea"/>
                <a:cs typeface="+mn-cs"/>
              </a:rPr>
              <a:t>https://www.2hd.uk/workshop/2018/extending-a-family-house-in-jar CC-BY-S.A.-4.0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ea typeface="+mn-ea"/>
                <a:cs typeface="+mn-cs"/>
              </a:rPr>
              <a:t>https://commons.wikimedia.org/wiki/File:Study_space_at_the_Vanier_Library.jpg CC-BY-4.0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ea typeface="+mn-ea"/>
                <a:cs typeface="+mn-cs"/>
              </a:rPr>
              <a:t>https://photostockeditor.com/image/table-round-white-dining-table-beside-two-chairs-on-brown-hardwood-flooring-dining-table-35150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Slide 11: PPT icons</a:t>
            </a: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336548"/>
            <a:ext cx="9144000" cy="1192212"/>
          </a:xfrm>
        </p:spPr>
        <p:txBody>
          <a:bodyPr anchor="t"/>
          <a:lstStyle/>
          <a:p>
            <a:r>
              <a:rPr lang="en-US" dirty="0">
                <a:latin typeface="Berlin Sans FB" panose="020E0602020502020306" pitchFamily="34" charset="0"/>
              </a:rPr>
              <a:t>Gestionar Mi Aprendizaje</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1240971" y="1330323"/>
            <a:ext cx="10951029" cy="1655762"/>
          </a:xfrm>
        </p:spPr>
        <p:txBody>
          <a:bodyPr>
            <a:normAutofit lnSpcReduction="10000"/>
          </a:bodyPr>
          <a:lstStyle/>
          <a:p>
            <a:r>
              <a:rPr lang="en-US" sz="4400" dirty="0">
                <a:latin typeface="Berlin Sans FB" panose="020E0602020502020306" pitchFamily="34" charset="0"/>
              </a:rPr>
              <a:t>Día 3: Planificar un Estudio Eficaz</a:t>
            </a:r>
          </a:p>
          <a:p>
            <a:r>
              <a:rPr lang="es-MX" sz="3600" dirty="0">
                <a:latin typeface="+mn-lt"/>
              </a:rPr>
              <a:t>Mantener un Espacio de Estudio y Minimizar las Distracciones</a:t>
            </a:r>
            <a:endParaRPr lang="en-US" sz="3600" dirty="0">
              <a:latin typeface="+mn-lt"/>
            </a:endParaRPr>
          </a:p>
        </p:txBody>
      </p:sp>
      <p:sp>
        <p:nvSpPr>
          <p:cNvPr id="4" name="Rectangle 3">
            <a:extLst>
              <a:ext uri="{FF2B5EF4-FFF2-40B4-BE49-F238E27FC236}">
                <a16:creationId xmlns:a16="http://schemas.microsoft.com/office/drawing/2014/main" id="{D4E68404-6601-4227-8F8D-C1EB855EE0AB}"/>
              </a:ext>
            </a:extLst>
          </p:cNvPr>
          <p:cNvSpPr/>
          <p:nvPr/>
        </p:nvSpPr>
        <p:spPr>
          <a:xfrm>
            <a:off x="76200" y="0"/>
            <a:ext cx="1164771"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89F88B-0D65-413F-ABCA-8DE8A24FD91E}"/>
              </a:ext>
            </a:extLst>
          </p:cNvPr>
          <p:cNvSpPr/>
          <p:nvPr/>
        </p:nvSpPr>
        <p:spPr>
          <a:xfrm>
            <a:off x="3866606" y="2906080"/>
            <a:ext cx="6035040" cy="338328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589694"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Dedicación Estudiantil</a:t>
            </a:r>
            <a:endParaRPr dirty="0">
              <a:solidFill>
                <a:schemeClr val="bg2"/>
              </a:solidFill>
            </a:endParaRPr>
          </a:p>
        </p:txBody>
      </p:sp>
      <p:sp>
        <p:nvSpPr>
          <p:cNvPr id="4" name="Rectangle 3">
            <a:extLst>
              <a:ext uri="{FF2B5EF4-FFF2-40B4-BE49-F238E27FC236}">
                <a16:creationId xmlns:a16="http://schemas.microsoft.com/office/drawing/2014/main" id="{6821E088-860E-438E-A031-20E3585FE157}"/>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7D7E-E8F1-44D6-A15B-D940DA99C45D}"/>
              </a:ext>
            </a:extLst>
          </p:cNvPr>
          <p:cNvSpPr>
            <a:spLocks noGrp="1"/>
          </p:cNvSpPr>
          <p:nvPr>
            <p:ph type="title"/>
          </p:nvPr>
        </p:nvSpPr>
        <p:spPr>
          <a:xfrm>
            <a:off x="1676399" y="485020"/>
            <a:ext cx="9872134" cy="1135737"/>
          </a:xfrm>
        </p:spPr>
        <p:txBody>
          <a:bodyPr>
            <a:normAutofit/>
          </a:bodyPr>
          <a:lstStyle/>
          <a:p>
            <a:r>
              <a:rPr lang="en-US" sz="4800" dirty="0">
                <a:solidFill>
                  <a:schemeClr val="bg2"/>
                </a:solidFill>
                <a:cs typeface="Calibri Light"/>
              </a:rPr>
              <a:t>Objetivos</a:t>
            </a:r>
            <a:endParaRPr lang="en-US" sz="4800" dirty="0">
              <a:solidFill>
                <a:schemeClr val="bg2"/>
              </a:solidFill>
            </a:endParaRPr>
          </a:p>
        </p:txBody>
      </p:sp>
      <p:sp>
        <p:nvSpPr>
          <p:cNvPr id="3" name="Content Placeholder 2">
            <a:extLst>
              <a:ext uri="{FF2B5EF4-FFF2-40B4-BE49-F238E27FC236}">
                <a16:creationId xmlns:a16="http://schemas.microsoft.com/office/drawing/2014/main" id="{858868E1-5795-439E-AAF2-930514DB4FF9}"/>
              </a:ext>
            </a:extLst>
          </p:cNvPr>
          <p:cNvSpPr>
            <a:spLocks noGrp="1"/>
          </p:cNvSpPr>
          <p:nvPr>
            <p:ph idx="1"/>
          </p:nvPr>
        </p:nvSpPr>
        <p:spPr>
          <a:xfrm>
            <a:off x="1676399" y="1782981"/>
            <a:ext cx="10210801" cy="4393982"/>
          </a:xfrm>
        </p:spPr>
        <p:txBody>
          <a:bodyPr vert="horz" lIns="91440" tIns="45720" rIns="91440" bIns="45720" rtlCol="0">
            <a:normAutofit/>
          </a:bodyPr>
          <a:lstStyle/>
          <a:p>
            <a:pPr marL="0" indent="0">
              <a:lnSpc>
                <a:spcPct val="100000"/>
              </a:lnSpc>
              <a:spcBef>
                <a:spcPts val="600"/>
              </a:spcBef>
              <a:buNone/>
            </a:pPr>
            <a:r>
              <a:rPr lang="es-MX" sz="4000" dirty="0">
                <a:solidFill>
                  <a:schemeClr val="bg2"/>
                </a:solidFill>
                <a:cs typeface="Calibri"/>
              </a:rPr>
              <a:t>Al final de la lección de hoy, serás capaz de</a:t>
            </a:r>
            <a:endParaRPr lang="en-US" sz="4000" dirty="0">
              <a:solidFill>
                <a:schemeClr val="bg2"/>
              </a:solidFill>
              <a:cs typeface="Calibri"/>
            </a:endParaRPr>
          </a:p>
          <a:p>
            <a:pPr lvl="1">
              <a:lnSpc>
                <a:spcPct val="100000"/>
              </a:lnSpc>
              <a:spcBef>
                <a:spcPts val="600"/>
              </a:spcBef>
            </a:pPr>
            <a:r>
              <a:rPr lang="es-MX" sz="4000" dirty="0">
                <a:solidFill>
                  <a:schemeClr val="bg2"/>
                </a:solidFill>
                <a:cs typeface="Calibri"/>
              </a:rPr>
              <a:t>Identificar un espacio de estudio adecuado</a:t>
            </a:r>
            <a:endParaRPr lang="en-US" sz="4000" dirty="0">
              <a:solidFill>
                <a:schemeClr val="bg2"/>
              </a:solidFill>
              <a:cs typeface="Calibri"/>
            </a:endParaRPr>
          </a:p>
          <a:p>
            <a:pPr lvl="1">
              <a:lnSpc>
                <a:spcPct val="100000"/>
              </a:lnSpc>
              <a:spcBef>
                <a:spcPts val="600"/>
              </a:spcBef>
            </a:pPr>
            <a:r>
              <a:rPr lang="es-MX" sz="4000" dirty="0">
                <a:solidFill>
                  <a:schemeClr val="bg2"/>
                </a:solidFill>
                <a:cs typeface="Calibri"/>
              </a:rPr>
              <a:t>Nombrar estrategias adecuadas para evitar distracciones mientras se estudia fuera de la escuela</a:t>
            </a:r>
            <a:endParaRPr lang="en-US" sz="4000" dirty="0">
              <a:solidFill>
                <a:schemeClr val="bg2"/>
              </a:solidFill>
              <a:cs typeface="Calibri"/>
            </a:endParaRPr>
          </a:p>
        </p:txBody>
      </p:sp>
    </p:spTree>
    <p:extLst>
      <p:ext uri="{BB962C8B-B14F-4D97-AF65-F5344CB8AC3E}">
        <p14:creationId xmlns:p14="http://schemas.microsoft.com/office/powerpoint/2010/main" val="166791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5C01-B517-4056-A916-4489C40EEA1D}"/>
              </a:ext>
            </a:extLst>
          </p:cNvPr>
          <p:cNvSpPr>
            <a:spLocks noGrp="1"/>
          </p:cNvSpPr>
          <p:nvPr>
            <p:ph type="title"/>
          </p:nvPr>
        </p:nvSpPr>
        <p:spPr>
          <a:xfrm>
            <a:off x="1821809" y="269535"/>
            <a:ext cx="6186117" cy="731951"/>
          </a:xfrm>
          <a:noFill/>
        </p:spPr>
        <p:txBody>
          <a:bodyPr vert="horz" lIns="91440" tIns="45720" rIns="91440" bIns="45720" rtlCol="0" anchor="ctr">
            <a:normAutofit fontScale="90000"/>
          </a:bodyPr>
          <a:lstStyle/>
          <a:p>
            <a:r>
              <a:rPr lang="en-US" sz="4800" kern="1200" dirty="0">
                <a:solidFill>
                  <a:schemeClr val="bg2"/>
                </a:solidFill>
              </a:rPr>
              <a:t>Actividad de Video</a:t>
            </a:r>
            <a:endParaRPr lang="en-US" sz="3600" kern="1200" dirty="0">
              <a:solidFill>
                <a:schemeClr val="bg2"/>
              </a:solidFill>
              <a:latin typeface="+mj-lt"/>
              <a:ea typeface="+mj-ea"/>
              <a:cs typeface="+mj-cs"/>
            </a:endParaRPr>
          </a:p>
        </p:txBody>
      </p:sp>
      <p:pic>
        <p:nvPicPr>
          <p:cNvPr id="4" name="Picture 4">
            <a:hlinkClick r:id="" action="ppaction://media"/>
            <a:extLst>
              <a:ext uri="{FF2B5EF4-FFF2-40B4-BE49-F238E27FC236}">
                <a16:creationId xmlns:a16="http://schemas.microsoft.com/office/drawing/2014/main" id="{08932DA4-C71D-4354-BBD3-760FE9CCA1F4}"/>
              </a:ext>
            </a:extLst>
          </p:cNvPr>
          <p:cNvPicPr>
            <a:picLocks noGrp="1" noRot="1" noChangeAspect="1"/>
          </p:cNvPicPr>
          <p:nvPr>
            <p:ph idx="1"/>
            <a:videoFile r:link="rId1"/>
          </p:nvPr>
        </p:nvPicPr>
        <p:blipFill>
          <a:blip r:embed="rId4"/>
          <a:stretch>
            <a:fillRect/>
          </a:stretch>
        </p:blipFill>
        <p:spPr>
          <a:xfrm>
            <a:off x="1938168" y="1103086"/>
            <a:ext cx="8570175" cy="4820894"/>
          </a:xfrm>
          <a:prstGeom prst="rect">
            <a:avLst/>
          </a:prstGeom>
        </p:spPr>
      </p:pic>
      <p:pic>
        <p:nvPicPr>
          <p:cNvPr id="5" name="Picture 4">
            <a:hlinkClick r:id="rId5"/>
            <a:extLst>
              <a:ext uri="{FF2B5EF4-FFF2-40B4-BE49-F238E27FC236}">
                <a16:creationId xmlns:a16="http://schemas.microsoft.com/office/drawing/2014/main" id="{1D031286-A45A-41CF-98B1-37D25D9006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1371" y="6206943"/>
            <a:ext cx="964082" cy="407325"/>
          </a:xfrm>
          <a:prstGeom prst="rect">
            <a:avLst/>
          </a:prstGeom>
        </p:spPr>
      </p:pic>
      <p:sp>
        <p:nvSpPr>
          <p:cNvPr id="3" name="TextBox 2">
            <a:extLst>
              <a:ext uri="{FF2B5EF4-FFF2-40B4-BE49-F238E27FC236}">
                <a16:creationId xmlns:a16="http://schemas.microsoft.com/office/drawing/2014/main" id="{034CEB8E-DFF3-4619-BA77-1D6809640141}"/>
              </a:ext>
            </a:extLst>
          </p:cNvPr>
          <p:cNvSpPr txBox="1"/>
          <p:nvPr/>
        </p:nvSpPr>
        <p:spPr>
          <a:xfrm>
            <a:off x="1944914" y="6206943"/>
            <a:ext cx="8766629" cy="461665"/>
          </a:xfrm>
          <a:prstGeom prst="rect">
            <a:avLst/>
          </a:prstGeom>
          <a:noFill/>
        </p:spPr>
        <p:txBody>
          <a:bodyPr wrap="square" rtlCol="0">
            <a:spAutoFit/>
          </a:bodyPr>
          <a:lstStyle/>
          <a:p>
            <a:r>
              <a:rPr lang="en-US" sz="2400" u="sng" dirty="0">
                <a:hlinkClick r:id="rId5"/>
              </a:rPr>
              <a:t>https://www.youtube.com/watch?v=IGQmdoK_ZfY</a:t>
            </a:r>
            <a:endParaRPr lang="en-US" sz="2400" dirty="0"/>
          </a:p>
        </p:txBody>
      </p:sp>
    </p:spTree>
    <p:extLst>
      <p:ext uri="{BB962C8B-B14F-4D97-AF65-F5344CB8AC3E}">
        <p14:creationId xmlns:p14="http://schemas.microsoft.com/office/powerpoint/2010/main" val="425684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42FC-C81E-47C2-9F5D-3639D0E50AD1}"/>
              </a:ext>
            </a:extLst>
          </p:cNvPr>
          <p:cNvSpPr>
            <a:spLocks noGrp="1"/>
          </p:cNvSpPr>
          <p:nvPr>
            <p:ph type="title"/>
          </p:nvPr>
        </p:nvSpPr>
        <p:spPr>
          <a:xfrm>
            <a:off x="1394581" y="474134"/>
            <a:ext cx="10905066" cy="1135737"/>
          </a:xfrm>
        </p:spPr>
        <p:txBody>
          <a:bodyPr>
            <a:normAutofit/>
          </a:bodyPr>
          <a:lstStyle/>
          <a:p>
            <a:r>
              <a:rPr lang="en-US" sz="4800" dirty="0">
                <a:solidFill>
                  <a:schemeClr val="bg2"/>
                </a:solidFill>
                <a:cs typeface="Calibri Light"/>
              </a:rPr>
              <a:t>Leer "¿El cerebro multitarea?"</a:t>
            </a:r>
            <a:endParaRPr lang="en-US" sz="4800" dirty="0">
              <a:solidFill>
                <a:schemeClr val="bg2"/>
              </a:solidFill>
            </a:endParaRPr>
          </a:p>
        </p:txBody>
      </p:sp>
      <p:sp>
        <p:nvSpPr>
          <p:cNvPr id="3" name="Content Placeholder 2">
            <a:extLst>
              <a:ext uri="{FF2B5EF4-FFF2-40B4-BE49-F238E27FC236}">
                <a16:creationId xmlns:a16="http://schemas.microsoft.com/office/drawing/2014/main" id="{B9599F45-E2A3-4500-B215-1AB20AFD1EBC}"/>
              </a:ext>
            </a:extLst>
          </p:cNvPr>
          <p:cNvSpPr>
            <a:spLocks noGrp="1"/>
          </p:cNvSpPr>
          <p:nvPr>
            <p:ph idx="1"/>
          </p:nvPr>
        </p:nvSpPr>
        <p:spPr>
          <a:xfrm>
            <a:off x="1492027" y="1782980"/>
            <a:ext cx="10482944" cy="4600885"/>
          </a:xfrm>
        </p:spPr>
        <p:txBody>
          <a:bodyPr vert="horz" lIns="91440" tIns="45720" rIns="91440" bIns="45720" rtlCol="0">
            <a:normAutofit/>
          </a:bodyPr>
          <a:lstStyle/>
          <a:p>
            <a:pPr marL="0" indent="0">
              <a:buNone/>
            </a:pPr>
            <a:r>
              <a:rPr lang="es-MX" sz="4000" dirty="0">
                <a:solidFill>
                  <a:schemeClr val="bg2"/>
                </a:solidFill>
                <a:cs typeface="Calibri"/>
              </a:rPr>
              <a:t>Después de leer, en la página siguiente</a:t>
            </a:r>
            <a:r>
              <a:rPr lang="en-US" sz="4000" dirty="0">
                <a:solidFill>
                  <a:schemeClr val="bg2"/>
                </a:solidFill>
                <a:cs typeface="Calibri"/>
              </a:rPr>
              <a:t>:</a:t>
            </a:r>
          </a:p>
          <a:p>
            <a:pPr marL="347663" indent="-347663">
              <a:lnSpc>
                <a:spcPct val="100000"/>
              </a:lnSpc>
            </a:pPr>
            <a:r>
              <a:rPr lang="es-MX" sz="4000" dirty="0">
                <a:solidFill>
                  <a:schemeClr val="bg2"/>
                </a:solidFill>
              </a:rPr>
              <a:t>Enumera todas las "otras" cosas que te gusta hacer durante el tiempo que dedicas a los deberes y al estudio (por ejemplo, TV, música, contestar llamadas o mensajes de texto, </a:t>
            </a:r>
            <a:r>
              <a:rPr lang="es-MX" sz="4000" dirty="0" err="1">
                <a:solidFill>
                  <a:schemeClr val="bg2"/>
                </a:solidFill>
              </a:rPr>
              <a:t>TikTok</a:t>
            </a:r>
            <a:r>
              <a:rPr lang="es-MX" sz="4000" dirty="0">
                <a:solidFill>
                  <a:schemeClr val="bg2"/>
                </a:solidFill>
              </a:rPr>
              <a:t>, Instagram, picar algo, navegar por Internet, jugar, etc.). Comenta tu lista con tu compañero.</a:t>
            </a:r>
            <a:endParaRPr lang="en-US" sz="3600" dirty="0">
              <a:solidFill>
                <a:schemeClr val="bg2"/>
              </a:solidFill>
            </a:endParaRPr>
          </a:p>
        </p:txBody>
      </p:sp>
    </p:spTree>
    <p:extLst>
      <p:ext uri="{BB962C8B-B14F-4D97-AF65-F5344CB8AC3E}">
        <p14:creationId xmlns:p14="http://schemas.microsoft.com/office/powerpoint/2010/main" val="279489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9458-858A-4E4F-8976-38FF3411C8C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should a study space have?</a:t>
            </a:r>
          </a:p>
        </p:txBody>
      </p:sp>
      <p:pic>
        <p:nvPicPr>
          <p:cNvPr id="4" name="Picture 4">
            <a:extLst>
              <a:ext uri="{FF2B5EF4-FFF2-40B4-BE49-F238E27FC236}">
                <a16:creationId xmlns:a16="http://schemas.microsoft.com/office/drawing/2014/main" id="{4D9CCE4E-D387-45B4-AADB-3085E85747C6}"/>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6250"/>
          <a:stretch/>
        </p:blipFill>
        <p:spPr>
          <a:xfrm>
            <a:off x="20" y="10"/>
            <a:ext cx="12191980" cy="6857990"/>
          </a:xfrm>
          <a:prstGeom prst="rect">
            <a:avLst/>
          </a:prstGeom>
        </p:spPr>
      </p:pic>
      <p:sp>
        <p:nvSpPr>
          <p:cNvPr id="5" name="TextBox 4">
            <a:extLst>
              <a:ext uri="{FF2B5EF4-FFF2-40B4-BE49-F238E27FC236}">
                <a16:creationId xmlns:a16="http://schemas.microsoft.com/office/drawing/2014/main" id="{0F80802C-6D19-4ACA-9FD6-5FFF873D0DF5}"/>
              </a:ext>
            </a:extLst>
          </p:cNvPr>
          <p:cNvSpPr txBox="1"/>
          <p:nvPr/>
        </p:nvSpPr>
        <p:spPr>
          <a:xfrm>
            <a:off x="7344249" y="6550223"/>
            <a:ext cx="4847751" cy="307777"/>
          </a:xfrm>
          <a:prstGeom prst="rect">
            <a:avLst/>
          </a:prstGeom>
          <a:solidFill>
            <a:srgbClr val="000000"/>
          </a:solidFill>
        </p:spPr>
        <p:txBody>
          <a:bodyPr wrap="square">
            <a:spAutoFit/>
          </a:bodyPr>
          <a:lstStyle/>
          <a:p>
            <a:pPr algn="r">
              <a:spcAft>
                <a:spcPts val="600"/>
              </a:spcAft>
            </a:pPr>
            <a:r>
              <a:rPr lang="en-US" sz="1400" dirty="0">
                <a:solidFill>
                  <a:srgbClr val="FFFFFF"/>
                </a:solidFill>
                <a:hlinkClick r:id="rId4">
                  <a:extLst>
                    <a:ext uri="{A12FA001-AC4F-418D-AE19-62706E023703}">
                      <ahyp:hlinkClr xmlns:ahyp="http://schemas.microsoft.com/office/drawing/2018/hyperlinkcolor" val="tx"/>
                    </a:ext>
                  </a:extLst>
                </a:hlinkClick>
              </a:rPr>
              <a:t>This Photo</a:t>
            </a:r>
            <a:r>
              <a:rPr lang="en-US" sz="1400" dirty="0">
                <a:solidFill>
                  <a:srgbClr val="FFFFFF"/>
                </a:solidFill>
              </a:rPr>
              <a:t> by Unknown author is licensed under </a:t>
            </a:r>
            <a:r>
              <a:rPr lang="en-US" sz="1400" dirty="0">
                <a:solidFill>
                  <a:srgbClr val="FFFFFF"/>
                </a:solidFill>
                <a:hlinkClick r:id="rId5">
                  <a:extLst>
                    <a:ext uri="{A12FA001-AC4F-418D-AE19-62706E023703}">
                      <ahyp:hlinkClr xmlns:ahyp="http://schemas.microsoft.com/office/drawing/2018/hyperlinkcolor" val="tx"/>
                    </a:ext>
                  </a:extLst>
                </a:hlinkClick>
              </a:rPr>
              <a:t>CC BY-SA-NC</a:t>
            </a:r>
            <a:r>
              <a:rPr lang="en-US" sz="1400" dirty="0">
                <a:solidFill>
                  <a:srgbClr val="FFFFFF"/>
                </a:solidFill>
              </a:rPr>
              <a:t>.</a:t>
            </a:r>
          </a:p>
        </p:txBody>
      </p:sp>
      <p:sp>
        <p:nvSpPr>
          <p:cNvPr id="3" name="TextBox 2">
            <a:extLst>
              <a:ext uri="{FF2B5EF4-FFF2-40B4-BE49-F238E27FC236}">
                <a16:creationId xmlns:a16="http://schemas.microsoft.com/office/drawing/2014/main" id="{AB6E6018-E21C-4BD6-A744-A2BA75B114C5}"/>
              </a:ext>
            </a:extLst>
          </p:cNvPr>
          <p:cNvSpPr txBox="1"/>
          <p:nvPr/>
        </p:nvSpPr>
        <p:spPr>
          <a:xfrm rot="10800000" flipV="1">
            <a:off x="382361" y="12680"/>
            <a:ext cx="3841296" cy="4247317"/>
          </a:xfrm>
          <a:prstGeom prst="rect">
            <a:avLst/>
          </a:prstGeom>
          <a:solidFill>
            <a:schemeClr val="tx1">
              <a:alpha val="39000"/>
            </a:schemeClr>
          </a:solidFill>
          <a:ln>
            <a:noFill/>
          </a:ln>
        </p:spPr>
        <p:txBody>
          <a:bodyPr wrap="square" rtlCol="0">
            <a:spAutoFit/>
          </a:bodyPr>
          <a:lstStyle/>
          <a:p>
            <a:r>
              <a:rPr lang="es-MX" sz="5400" dirty="0">
                <a:solidFill>
                  <a:schemeClr val="bg2"/>
                </a:solidFill>
                <a:latin typeface="Berlin Sans FB" panose="020E0602020502020306" pitchFamily="34" charset="0"/>
              </a:rPr>
              <a:t>¿Qué necesita un buen espacio de estudio?</a:t>
            </a:r>
            <a:r>
              <a:rPr lang="en-US" sz="5400" dirty="0">
                <a:solidFill>
                  <a:schemeClr val="bg2"/>
                </a:solidFill>
                <a:latin typeface="Berlin Sans FB" panose="020E0602020502020306" pitchFamily="34" charset="0"/>
              </a:rPr>
              <a:t> </a:t>
            </a:r>
          </a:p>
        </p:txBody>
      </p:sp>
    </p:spTree>
    <p:extLst>
      <p:ext uri="{BB962C8B-B14F-4D97-AF65-F5344CB8AC3E}">
        <p14:creationId xmlns:p14="http://schemas.microsoft.com/office/powerpoint/2010/main" val="179334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42FC-C81E-47C2-9F5D-3639D0E50AD1}"/>
              </a:ext>
            </a:extLst>
          </p:cNvPr>
          <p:cNvSpPr>
            <a:spLocks noGrp="1"/>
          </p:cNvSpPr>
          <p:nvPr>
            <p:ph type="title"/>
          </p:nvPr>
        </p:nvSpPr>
        <p:spPr>
          <a:xfrm>
            <a:off x="1444102" y="474134"/>
            <a:ext cx="10905066" cy="1135737"/>
          </a:xfrm>
        </p:spPr>
        <p:txBody>
          <a:bodyPr>
            <a:noAutofit/>
          </a:bodyPr>
          <a:lstStyle/>
          <a:p>
            <a:r>
              <a:rPr lang="es-MX" sz="4800" dirty="0">
                <a:solidFill>
                  <a:schemeClr val="bg2"/>
                </a:solidFill>
                <a:cs typeface="Calibri Light"/>
              </a:rPr>
              <a:t>¿Qué necesitas en un espacio de estudio para trabajar eficazmente?</a:t>
            </a:r>
            <a:r>
              <a:rPr lang="en-US" sz="4800" dirty="0">
                <a:solidFill>
                  <a:schemeClr val="bg2"/>
                </a:solidFill>
                <a:cs typeface="Calibri Light"/>
              </a:rPr>
              <a:t> </a:t>
            </a:r>
            <a:endParaRPr lang="en-US" sz="4800" dirty="0">
              <a:solidFill>
                <a:schemeClr val="bg2"/>
              </a:solidFill>
            </a:endParaRPr>
          </a:p>
        </p:txBody>
      </p:sp>
      <p:sp>
        <p:nvSpPr>
          <p:cNvPr id="3" name="Content Placeholder 2">
            <a:extLst>
              <a:ext uri="{FF2B5EF4-FFF2-40B4-BE49-F238E27FC236}">
                <a16:creationId xmlns:a16="http://schemas.microsoft.com/office/drawing/2014/main" id="{B9599F45-E2A3-4500-B215-1AB20AFD1EBC}"/>
              </a:ext>
            </a:extLst>
          </p:cNvPr>
          <p:cNvSpPr>
            <a:spLocks noGrp="1"/>
          </p:cNvSpPr>
          <p:nvPr>
            <p:ph idx="1"/>
          </p:nvPr>
        </p:nvSpPr>
        <p:spPr>
          <a:xfrm>
            <a:off x="1649720" y="2068285"/>
            <a:ext cx="3374572" cy="4130522"/>
          </a:xfrm>
        </p:spPr>
        <p:txBody>
          <a:bodyPr vert="horz" lIns="91440" tIns="45720" rIns="91440" bIns="45720" rtlCol="0">
            <a:normAutofit fontScale="92500"/>
          </a:bodyPr>
          <a:lstStyle/>
          <a:p>
            <a:pPr marL="0" indent="0">
              <a:buNone/>
            </a:pPr>
            <a:r>
              <a:rPr lang="en-US" sz="4000" dirty="0">
                <a:solidFill>
                  <a:schemeClr val="bg2"/>
                </a:solidFill>
                <a:cs typeface="Calibri"/>
              </a:rPr>
              <a:t>Piensa en:</a:t>
            </a:r>
          </a:p>
          <a:p>
            <a:pPr marL="914400" indent="-457200">
              <a:lnSpc>
                <a:spcPct val="100000"/>
              </a:lnSpc>
            </a:pPr>
            <a:r>
              <a:rPr lang="en-US" sz="4000" dirty="0">
                <a:solidFill>
                  <a:schemeClr val="bg2"/>
                </a:solidFill>
              </a:rPr>
              <a:t>Suministros</a:t>
            </a:r>
          </a:p>
          <a:p>
            <a:pPr marL="914400" indent="-457200">
              <a:lnSpc>
                <a:spcPct val="100000"/>
              </a:lnSpc>
            </a:pPr>
            <a:r>
              <a:rPr lang="en-US" sz="4000" dirty="0">
                <a:solidFill>
                  <a:schemeClr val="bg2"/>
                </a:solidFill>
              </a:rPr>
              <a:t>Muebles</a:t>
            </a:r>
          </a:p>
          <a:p>
            <a:pPr marL="914400" indent="-457200">
              <a:lnSpc>
                <a:spcPct val="100000"/>
              </a:lnSpc>
            </a:pPr>
            <a:r>
              <a:rPr lang="en-US" sz="4000" dirty="0">
                <a:solidFill>
                  <a:schemeClr val="bg2"/>
                </a:solidFill>
              </a:rPr>
              <a:t>Iluminación</a:t>
            </a:r>
          </a:p>
          <a:p>
            <a:pPr marL="914400" indent="-457200">
              <a:lnSpc>
                <a:spcPct val="100000"/>
              </a:lnSpc>
            </a:pPr>
            <a:r>
              <a:rPr lang="en-US" sz="4000" dirty="0">
                <a:solidFill>
                  <a:schemeClr val="bg2"/>
                </a:solidFill>
              </a:rPr>
              <a:t>Sonido</a:t>
            </a:r>
            <a:endParaRPr lang="en-US" sz="3600" dirty="0">
              <a:solidFill>
                <a:schemeClr val="bg2"/>
              </a:solidFill>
            </a:endParaRPr>
          </a:p>
        </p:txBody>
      </p:sp>
      <p:pic>
        <p:nvPicPr>
          <p:cNvPr id="1026" name="Picture 2" descr="desk, table, white, chair, home, office, property, living room, furniture, room, apartment, modern, interior design, design, contemporary, workplace, dining room">
            <a:extLst>
              <a:ext uri="{FF2B5EF4-FFF2-40B4-BE49-F238E27FC236}">
                <a16:creationId xmlns:a16="http://schemas.microsoft.com/office/drawing/2014/main" id="{241203D6-39F0-491C-979D-034132CCFF8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1" t="17620" r="18928" b="6912"/>
          <a:stretch/>
        </p:blipFill>
        <p:spPr bwMode="auto">
          <a:xfrm>
            <a:off x="5203371" y="1844982"/>
            <a:ext cx="3080657" cy="22885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ng perspective across the living spaces in the remodelled home">
            <a:extLst>
              <a:ext uri="{FF2B5EF4-FFF2-40B4-BE49-F238E27FC236}">
                <a16:creationId xmlns:a16="http://schemas.microsoft.com/office/drawing/2014/main" id="{98C18DD5-AA2D-4803-9F8D-43DDBEE6CF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35" t="25950" b="24350"/>
          <a:stretch/>
        </p:blipFill>
        <p:spPr bwMode="auto">
          <a:xfrm>
            <a:off x="8512628" y="1839897"/>
            <a:ext cx="3086267" cy="22885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Study space at the Vanier Library.jpg">
            <a:extLst>
              <a:ext uri="{FF2B5EF4-FFF2-40B4-BE49-F238E27FC236}">
                <a16:creationId xmlns:a16="http://schemas.microsoft.com/office/drawing/2014/main" id="{9A28728F-FEFD-43D5-8BA7-FDE0555BBD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000" t="32088" r="16571" b="11621"/>
          <a:stretch/>
        </p:blipFill>
        <p:spPr bwMode="auto">
          <a:xfrm>
            <a:off x="5203372" y="4253397"/>
            <a:ext cx="3080656" cy="2174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able round white dining table beside two chairs on brown hardwood flooring dining table">
            <a:extLst>
              <a:ext uri="{FF2B5EF4-FFF2-40B4-BE49-F238E27FC236}">
                <a16:creationId xmlns:a16="http://schemas.microsoft.com/office/drawing/2014/main" id="{45D4E92C-97F8-4783-BCF3-2BC4A365490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508" t="1727" r="8906" b="31048"/>
          <a:stretch/>
        </p:blipFill>
        <p:spPr bwMode="auto">
          <a:xfrm>
            <a:off x="8465080" y="4253397"/>
            <a:ext cx="3133815" cy="217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0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42FC-C81E-47C2-9F5D-3639D0E50AD1}"/>
              </a:ext>
            </a:extLst>
          </p:cNvPr>
          <p:cNvSpPr>
            <a:spLocks noGrp="1"/>
          </p:cNvSpPr>
          <p:nvPr>
            <p:ph type="title"/>
          </p:nvPr>
        </p:nvSpPr>
        <p:spPr>
          <a:xfrm>
            <a:off x="1684382" y="836991"/>
            <a:ext cx="9985104" cy="1135737"/>
          </a:xfrm>
        </p:spPr>
        <p:txBody>
          <a:bodyPr>
            <a:noAutofit/>
          </a:bodyPr>
          <a:lstStyle/>
          <a:p>
            <a:pPr>
              <a:lnSpc>
                <a:spcPct val="100000"/>
              </a:lnSpc>
            </a:pPr>
            <a:r>
              <a:rPr lang="es-MX" sz="4800" dirty="0">
                <a:solidFill>
                  <a:schemeClr val="bg2"/>
                </a:solidFill>
                <a:cs typeface="Calibri Light"/>
              </a:rPr>
              <a:t>¿Qué necesitas en un espacio de estudio para trabajar eficazmente? </a:t>
            </a:r>
            <a:r>
              <a:rPr lang="en-US" sz="4800" dirty="0">
                <a:solidFill>
                  <a:schemeClr val="bg2"/>
                </a:solidFill>
                <a:cs typeface="Calibri Light"/>
              </a:rPr>
              <a:t> </a:t>
            </a:r>
            <a:endParaRPr lang="en-US" sz="4800" dirty="0">
              <a:solidFill>
                <a:schemeClr val="bg2"/>
              </a:solidFill>
            </a:endParaRPr>
          </a:p>
        </p:txBody>
      </p:sp>
      <p:sp>
        <p:nvSpPr>
          <p:cNvPr id="3" name="Content Placeholder 2">
            <a:extLst>
              <a:ext uri="{FF2B5EF4-FFF2-40B4-BE49-F238E27FC236}">
                <a16:creationId xmlns:a16="http://schemas.microsoft.com/office/drawing/2014/main" id="{B9599F45-E2A3-4500-B215-1AB20AFD1EBC}"/>
              </a:ext>
            </a:extLst>
          </p:cNvPr>
          <p:cNvSpPr>
            <a:spLocks noGrp="1"/>
          </p:cNvSpPr>
          <p:nvPr>
            <p:ph idx="1"/>
          </p:nvPr>
        </p:nvSpPr>
        <p:spPr>
          <a:xfrm>
            <a:off x="1684382" y="2250972"/>
            <a:ext cx="10260876" cy="3477264"/>
          </a:xfrm>
        </p:spPr>
        <p:txBody>
          <a:bodyPr vert="horz" lIns="91440" tIns="45720" rIns="91440" bIns="45720" rtlCol="0">
            <a:normAutofit fontScale="85000" lnSpcReduction="20000"/>
          </a:bodyPr>
          <a:lstStyle/>
          <a:p>
            <a:pPr marL="0" indent="0">
              <a:lnSpc>
                <a:spcPct val="120000"/>
              </a:lnSpc>
              <a:spcBef>
                <a:spcPts val="600"/>
              </a:spcBef>
              <a:buNone/>
            </a:pPr>
            <a:r>
              <a:rPr lang="en-US" sz="6000" dirty="0">
                <a:solidFill>
                  <a:schemeClr val="bg2"/>
                </a:solidFill>
                <a:cs typeface="Calibri"/>
              </a:rPr>
              <a:t>Hagamos una lista.</a:t>
            </a:r>
          </a:p>
          <a:p>
            <a:pPr marL="0" indent="0">
              <a:lnSpc>
                <a:spcPct val="120000"/>
              </a:lnSpc>
              <a:spcBef>
                <a:spcPts val="600"/>
              </a:spcBef>
              <a:buNone/>
            </a:pPr>
            <a:r>
              <a:rPr lang="es-MX" sz="6000" dirty="0">
                <a:solidFill>
                  <a:schemeClr val="bg2"/>
                </a:solidFill>
                <a:cs typeface="Calibri"/>
              </a:rPr>
              <a:t>¿Qué puedes hacer si te cuesta encontrar un buen espacio de estudio y el material necesario?</a:t>
            </a:r>
            <a:endParaRPr lang="en-US" sz="5400" dirty="0">
              <a:solidFill>
                <a:schemeClr val="bg2"/>
              </a:solidFill>
            </a:endParaRPr>
          </a:p>
        </p:txBody>
      </p:sp>
    </p:spTree>
    <p:extLst>
      <p:ext uri="{BB962C8B-B14F-4D97-AF65-F5344CB8AC3E}">
        <p14:creationId xmlns:p14="http://schemas.microsoft.com/office/powerpoint/2010/main" val="2278949274"/>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67736E-4107-43ED-9816-021E9F5EFB2C}">
  <ds:schemaRefs>
    <ds:schemaRef ds:uri="http://schemas.microsoft.com/sharepoint/v3/contenttype/forms"/>
  </ds:schemaRefs>
</ds:datastoreItem>
</file>

<file path=customXml/itemProps2.xml><?xml version="1.0" encoding="utf-8"?>
<ds:datastoreItem xmlns:ds="http://schemas.openxmlformats.org/officeDocument/2006/customXml" ds:itemID="{8065B512-0D9C-49C1-82E5-EE13FC394185}">
  <ds:schemaRefs>
    <ds:schemaRef ds:uri="http://schemas.microsoft.com/office/2006/metadata/properties"/>
    <ds:schemaRef ds:uri="http://purl.org/dc/terms/"/>
    <ds:schemaRef ds:uri="http://schemas.microsoft.com/office/2006/documentManagement/types"/>
    <ds:schemaRef ds:uri="be940414-f5a2-4509-bc4b-9b97993b9bc1"/>
    <ds:schemaRef ds:uri="http://purl.org/dc/dcmitype/"/>
    <ds:schemaRef ds:uri="http://purl.org/dc/elements/1.1/"/>
    <ds:schemaRef ds:uri="d39049c8-5642-4c67-b9b8-6999510f229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FAB4AC2-F063-4594-8169-E198F2586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518</TotalTime>
  <Words>1217</Words>
  <Application>Microsoft Office PowerPoint</Application>
  <PresentationFormat>Widescreen</PresentationFormat>
  <Paragraphs>100</Paragraphs>
  <Slides>13</Slides>
  <Notes>13</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Berlin Sans FB</vt:lpstr>
      <vt:lpstr>Berlin Sans FB Demi</vt:lpstr>
      <vt:lpstr>Calibri</vt:lpstr>
      <vt:lpstr>Calibri Light</vt:lpstr>
      <vt:lpstr>Symbol</vt:lpstr>
      <vt:lpstr>1_Office Theme</vt:lpstr>
      <vt:lpstr>Office Theme</vt:lpstr>
      <vt:lpstr>2_Office Theme</vt:lpstr>
      <vt:lpstr>Hazlo Ahora</vt:lpstr>
      <vt:lpstr>Gestionar Mi Aprendizaje</vt:lpstr>
      <vt:lpstr>Dedicación Estudiantil</vt:lpstr>
      <vt:lpstr>Objetivos</vt:lpstr>
      <vt:lpstr>Actividad de Video</vt:lpstr>
      <vt:lpstr>Leer "¿El cerebro multitarea?"</vt:lpstr>
      <vt:lpstr>What should a study space have?</vt:lpstr>
      <vt:lpstr>¿Qué necesitas en un espacio de estudio para trabajar eficazmente? </vt:lpstr>
      <vt:lpstr>¿Qué necesitas en un espacio de estudio para trabajar eficazmente?  </vt:lpstr>
      <vt:lpstr>Inventario de Hábitos de Estudio</vt:lpstr>
      <vt:lpstr>Crea tu plan de estudio</vt:lpstr>
      <vt:lpstr>Boleto de Salida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Waltemeyer</dc:creator>
  <cp:lastModifiedBy>Maria Waltemeyer</cp:lastModifiedBy>
  <cp:revision>141</cp:revision>
  <dcterms:created xsi:type="dcterms:W3CDTF">2021-05-28T00:18:43Z</dcterms:created>
  <dcterms:modified xsi:type="dcterms:W3CDTF">2023-12-08T01:41:32Z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