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9" r:id="rId6"/>
  </p:sldMasterIdLst>
  <p:notesMasterIdLst>
    <p:notesMasterId r:id="rId20"/>
  </p:notesMasterIdLst>
  <p:sldIdLst>
    <p:sldId id="285" r:id="rId7"/>
    <p:sldId id="268" r:id="rId8"/>
    <p:sldId id="264" r:id="rId9"/>
    <p:sldId id="281" r:id="rId10"/>
    <p:sldId id="283" r:id="rId11"/>
    <p:sldId id="267" r:id="rId12"/>
    <p:sldId id="259" r:id="rId13"/>
    <p:sldId id="260" r:id="rId14"/>
    <p:sldId id="261" r:id="rId15"/>
    <p:sldId id="282" r:id="rId16"/>
    <p:sldId id="263" r:id="rId17"/>
    <p:sldId id="26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Mac Iver" initials="MMI" lastIdx="1" clrIdx="0">
    <p:extLst>
      <p:ext uri="{19B8F6BF-5375-455C-9EA6-DF929625EA0E}">
        <p15:presenceInfo xmlns:p15="http://schemas.microsoft.com/office/powerpoint/2012/main" userId="S-1-5-21-1214440339-484763869-725345543-110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1E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EA52D-581D-9B8E-8CAC-8519FAFF363F}" v="1" dt="2023-06-26T17:09:19.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733" autoAdjust="0"/>
  </p:normalViewPr>
  <p:slideViewPr>
    <p:cSldViewPr snapToGrid="0">
      <p:cViewPr varScale="1">
        <p:scale>
          <a:sx n="74" d="100"/>
          <a:sy n="74" d="100"/>
        </p:scale>
        <p:origin x="81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BC1B07A-3155-4075-A2D7-1744F76D6EFC}">
      <dgm:prSet/>
      <dgm:spPr/>
      <dgm:t>
        <a:bodyPr/>
        <a:lstStyle/>
        <a:p>
          <a:r>
            <a:rPr lang="en-US" b="1" dirty="0"/>
            <a:t>1.  Organizarse y Permanecer Organizado</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2.  Gestionar el Tiempo y Establecer Prioridades</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3.  Encontrar Espacio para Estudiar con Eficacia</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4.  Leer con Atención</a:t>
          </a:r>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48CA33B7-E13D-4DBD-BEF1-B2452E8306D6}">
      <dgm:prSet/>
      <dgm:spPr/>
      <dgm:t>
        <a:bodyPr/>
        <a:lstStyle/>
        <a:p>
          <a:r>
            <a:rPr lang="en-US" b="1" dirty="0"/>
            <a:t>5.  Tomar Notas Útiles</a:t>
          </a:r>
        </a:p>
      </dgm:t>
    </dgm:pt>
    <dgm:pt modelId="{CCBE823F-ED5F-4C08-BA50-A1C1C5967A4E}" type="parTrans" cxnId="{E9E53A0F-C6C1-4311-9A11-AFA66C8DD4B0}">
      <dgm:prSet/>
      <dgm:spPr/>
      <dgm:t>
        <a:bodyPr/>
        <a:lstStyle/>
        <a:p>
          <a:endParaRPr lang="en-US"/>
        </a:p>
      </dgm:t>
    </dgm:pt>
    <dgm:pt modelId="{15D06B1B-8DC0-468A-A7CF-CDE59AD0AABB}" type="sibTrans" cxnId="{E9E53A0F-C6C1-4311-9A11-AFA66C8DD4B0}">
      <dgm:prSet/>
      <dgm:spPr/>
      <dgm:t>
        <a:bodyPr/>
        <a:lstStyle/>
        <a:p>
          <a:endParaRPr lang="en-US"/>
        </a:p>
      </dgm:t>
    </dgm:pt>
    <dgm:pt modelId="{3789A01C-225A-46D6-8217-21232FF0CF3D}">
      <dgm:prSet/>
      <dgm:spPr/>
      <dgm:t>
        <a:bodyPr/>
        <a:lstStyle/>
        <a:p>
          <a:r>
            <a:rPr lang="en-US" b="1" dirty="0"/>
            <a:t>7.  Establecer Objetivos</a:t>
          </a:r>
        </a:p>
      </dgm:t>
    </dgm:pt>
    <dgm:pt modelId="{3AC42684-96D2-4FB3-AE08-193BA654CC24}" type="parTrans" cxnId="{7EDAD903-6800-4ACB-B609-0565987178ED}">
      <dgm:prSet/>
      <dgm:spPr/>
      <dgm:t>
        <a:bodyPr/>
        <a:lstStyle/>
        <a:p>
          <a:endParaRPr lang="en-US"/>
        </a:p>
      </dgm:t>
    </dgm:pt>
    <dgm:pt modelId="{61F96C43-EF1D-4B67-9683-87DE8CA43C1A}" type="sibTrans" cxnId="{7EDAD903-6800-4ACB-B609-0565987178ED}">
      <dgm:prSet/>
      <dgm:spPr/>
      <dgm:t>
        <a:bodyPr/>
        <a:lstStyle/>
        <a:p>
          <a:endParaRPr lang="en-US"/>
        </a:p>
      </dgm:t>
    </dgm:pt>
    <dgm:pt modelId="{C818D4D0-511A-4264-8D41-B48228FED9E0}">
      <dgm:prSet/>
      <dgm:spPr/>
      <dgm:t>
        <a:bodyPr/>
        <a:lstStyle/>
        <a:p>
          <a:r>
            <a:rPr lang="en-US" b="1" dirty="0"/>
            <a:t>6.  Estrategias para Recordar Información</a:t>
          </a:r>
        </a:p>
      </dgm:t>
    </dgm:pt>
    <dgm:pt modelId="{18526161-80DD-4CB4-8FFC-468A9EE7CB40}" type="parTrans" cxnId="{60E5684E-DB3E-4043-A033-1C6DB8AF1BEA}">
      <dgm:prSet/>
      <dgm:spPr/>
      <dgm:t>
        <a:bodyPr/>
        <a:lstStyle/>
        <a:p>
          <a:endParaRPr lang="en-US"/>
        </a:p>
      </dgm:t>
    </dgm:pt>
    <dgm:pt modelId="{8481B128-6B7D-4FD1-8CDE-67E15568189E}" type="sibTrans" cxnId="{60E5684E-DB3E-4043-A033-1C6DB8AF1BEA}">
      <dgm:prSet/>
      <dgm:spPr/>
      <dgm:t>
        <a:bodyPr/>
        <a:lstStyle/>
        <a:p>
          <a:endParaRPr lang="en-US"/>
        </a:p>
      </dgm:t>
    </dgm:pt>
    <dgm:pt modelId="{8526547D-F1F0-3244-BF28-47BA050BE634}" type="pres">
      <dgm:prSet presAssocID="{AD544E6B-FA08-4139-A4A6-D095FB15D880}" presName="linear" presStyleCnt="0">
        <dgm:presLayoutVars>
          <dgm:animLvl val="lvl"/>
          <dgm:resizeHandles val="exact"/>
        </dgm:presLayoutVars>
      </dgm:prSet>
      <dgm:spPr/>
    </dgm:pt>
    <dgm:pt modelId="{B4191B2B-D49D-2C47-81B4-30E3F7FD037B}" type="pres">
      <dgm:prSet presAssocID="{EBC1B07A-3155-4075-A2D7-1744F76D6EFC}" presName="parentText" presStyleLbl="node1" presStyleIdx="0" presStyleCnt="7">
        <dgm:presLayoutVars>
          <dgm:chMax val="0"/>
          <dgm:bulletEnabled val="1"/>
        </dgm:presLayoutVars>
      </dgm:prSet>
      <dgm:spPr/>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7">
        <dgm:presLayoutVars>
          <dgm:chMax val="0"/>
          <dgm:bulletEnabled val="1"/>
        </dgm:presLayoutVars>
      </dgm:prSet>
      <dgm:spPr/>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7">
        <dgm:presLayoutVars>
          <dgm:chMax val="0"/>
          <dgm:bulletEnabled val="1"/>
        </dgm:presLayoutVars>
      </dgm:prSet>
      <dgm:spPr/>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7">
        <dgm:presLayoutVars>
          <dgm:chMax val="0"/>
          <dgm:bulletEnabled val="1"/>
        </dgm:presLayoutVars>
      </dgm:prSet>
      <dgm:spPr/>
    </dgm:pt>
    <dgm:pt modelId="{14A8C1DE-6E88-427F-B013-695A72D4F2F4}" type="pres">
      <dgm:prSet presAssocID="{676FC8B9-9365-4AD4-84E3-CABAF2482FE7}" presName="spacer" presStyleCnt="0"/>
      <dgm:spPr/>
    </dgm:pt>
    <dgm:pt modelId="{3D25E423-B70D-4152-B0DB-8F6CFA6A3890}" type="pres">
      <dgm:prSet presAssocID="{48CA33B7-E13D-4DBD-BEF1-B2452E8306D6}" presName="parentText" presStyleLbl="node1" presStyleIdx="4" presStyleCnt="7">
        <dgm:presLayoutVars>
          <dgm:chMax val="0"/>
          <dgm:bulletEnabled val="1"/>
        </dgm:presLayoutVars>
      </dgm:prSet>
      <dgm:spPr/>
    </dgm:pt>
    <dgm:pt modelId="{9B417737-E635-4FE8-83B7-61C582CA7CC5}" type="pres">
      <dgm:prSet presAssocID="{15D06B1B-8DC0-468A-A7CF-CDE59AD0AABB}" presName="spacer" presStyleCnt="0"/>
      <dgm:spPr/>
    </dgm:pt>
    <dgm:pt modelId="{5137745F-C1FE-4405-903C-8CB75611720C}" type="pres">
      <dgm:prSet presAssocID="{C818D4D0-511A-4264-8D41-B48228FED9E0}" presName="parentText" presStyleLbl="node1" presStyleIdx="5" presStyleCnt="7">
        <dgm:presLayoutVars>
          <dgm:chMax val="0"/>
          <dgm:bulletEnabled val="1"/>
        </dgm:presLayoutVars>
      </dgm:prSet>
      <dgm:spPr/>
    </dgm:pt>
    <dgm:pt modelId="{596EDD7D-3D22-4286-86FE-141CE5E564F1}" type="pres">
      <dgm:prSet presAssocID="{8481B128-6B7D-4FD1-8CDE-67E15568189E}" presName="spacer" presStyleCnt="0"/>
      <dgm:spPr/>
    </dgm:pt>
    <dgm:pt modelId="{DAE5CE64-8371-40CB-B904-FFF06E01A0D2}" type="pres">
      <dgm:prSet presAssocID="{3789A01C-225A-46D6-8217-21232FF0CF3D}" presName="parentText" presStyleLbl="node1" presStyleIdx="6" presStyleCnt="7">
        <dgm:presLayoutVars>
          <dgm:chMax val="0"/>
          <dgm:bulletEnabled val="1"/>
        </dgm:presLayoutVars>
      </dgm:prSet>
      <dgm:spPr/>
    </dgm:pt>
  </dgm:ptLst>
  <dgm:cxnLst>
    <dgm:cxn modelId="{66FDAF00-CF05-5A4D-80AD-25926C5F78F2}" type="presOf" srcId="{EBC1B07A-3155-4075-A2D7-1744F76D6EFC}" destId="{B4191B2B-D49D-2C47-81B4-30E3F7FD037B}" srcOrd="0" destOrd="0" presId="urn:microsoft.com/office/officeart/2005/8/layout/vList2"/>
    <dgm:cxn modelId="{7EDAD903-6800-4ACB-B609-0565987178ED}" srcId="{AD544E6B-FA08-4139-A4A6-D095FB15D880}" destId="{3789A01C-225A-46D6-8217-21232FF0CF3D}" srcOrd="6" destOrd="0" parTransId="{3AC42684-96D2-4FB3-AE08-193BA654CC24}" sibTransId="{61F96C43-EF1D-4B67-9683-87DE8CA43C1A}"/>
    <dgm:cxn modelId="{E9E53A0F-C6C1-4311-9A11-AFA66C8DD4B0}" srcId="{AD544E6B-FA08-4139-A4A6-D095FB15D880}" destId="{48CA33B7-E13D-4DBD-BEF1-B2452E8306D6}" srcOrd="4" destOrd="0" parTransId="{CCBE823F-ED5F-4C08-BA50-A1C1C5967A4E}" sibTransId="{15D06B1B-8DC0-468A-A7CF-CDE59AD0AABB}"/>
    <dgm:cxn modelId="{9D204162-32F8-FD40-9F7B-DBF587FF967F}" type="presOf" srcId="{AB67300B-CC0B-4292-8260-444255726500}" destId="{3325B2BB-B4EA-9B46-B99D-D8E1948261F2}"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B88FD047-725C-4A55-805C-2E051C518CB5}" type="presOf" srcId="{3789A01C-225A-46D6-8217-21232FF0CF3D}" destId="{DAE5CE64-8371-40CB-B904-FFF06E01A0D2}" srcOrd="0" destOrd="0" presId="urn:microsoft.com/office/officeart/2005/8/layout/vList2"/>
    <dgm:cxn modelId="{60E5684E-DB3E-4043-A033-1C6DB8AF1BEA}" srcId="{AD544E6B-FA08-4139-A4A6-D095FB15D880}" destId="{C818D4D0-511A-4264-8D41-B48228FED9E0}" srcOrd="5" destOrd="0" parTransId="{18526161-80DD-4CB4-8FFC-468A9EE7CB40}" sibTransId="{8481B128-6B7D-4FD1-8CDE-67E15568189E}"/>
    <dgm:cxn modelId="{8462CE6F-81B9-4F81-B418-45AED4BBB3FD}" srcId="{AD544E6B-FA08-4139-A4A6-D095FB15D880}" destId="{2884685E-60E6-4699-9288-1FED9D9523A6}" srcOrd="1" destOrd="0" parTransId="{1F8FB460-7C4D-465C-865F-0420FA362ACA}" sibTransId="{A88D3DDA-DE15-41B0-BA20-7D11B3716BAC}"/>
    <dgm:cxn modelId="{DC03358D-DA35-9641-9B54-838F9EA3D518}" type="presOf" srcId="{2884685E-60E6-4699-9288-1FED9D9523A6}" destId="{83CDA38E-7077-1143-B0C4-7BA7EA69AA3B}"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33DBA0A3-373D-43CF-8F9F-AF83878A4491}" type="presOf" srcId="{48CA33B7-E13D-4DBD-BEF1-B2452E8306D6}" destId="{3D25E423-B70D-4152-B0DB-8F6CFA6A3890}" srcOrd="0" destOrd="0" presId="urn:microsoft.com/office/officeart/2005/8/layout/vList2"/>
    <dgm:cxn modelId="{D1AA2DB1-81DD-4BCE-B384-4EE0408DC000}" srcId="{AD544E6B-FA08-4139-A4A6-D095FB15D880}" destId="{EBC1B07A-3155-4075-A2D7-1744F76D6EFC}" srcOrd="0" destOrd="0" parTransId="{1AE6C4FC-18C3-4A56-922A-C0E557C65D37}" sibTransId="{7220298B-15FB-4BEC-AB18-4E3741B0AB95}"/>
    <dgm:cxn modelId="{C95DB2C6-3565-4451-9781-9EBA2C6086AC}" srcId="{AD544E6B-FA08-4139-A4A6-D095FB15D880}" destId="{E53ECC11-FD93-44E0-BF7C-6D8EB83EA5C0}" srcOrd="2" destOrd="0" parTransId="{163E75D3-0C41-488D-8C3A-7F1932758196}" sibTransId="{C71451D9-0C1E-4FC4-81DF-806FE2E799BC}"/>
    <dgm:cxn modelId="{AB5632E5-C21C-4762-B128-BC5E0FA6FD51}" type="presOf" srcId="{C818D4D0-511A-4264-8D41-B48228FED9E0}" destId="{5137745F-C1FE-4405-903C-8CB75611720C}" srcOrd="0" destOrd="0" presId="urn:microsoft.com/office/officeart/2005/8/layout/vList2"/>
    <dgm:cxn modelId="{139114F1-305F-4CB9-A292-97DC95D83556}" srcId="{AD544E6B-FA08-4139-A4A6-D095FB15D880}" destId="{AB67300B-CC0B-4292-8260-444255726500}" srcOrd="3" destOrd="0" parTransId="{D7453555-4C4D-4F05-A31F-A90CCF94DC18}" sibTransId="{676FC8B9-9365-4AD4-84E3-CABAF2482FE7}"/>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 modelId="{A60B32D8-31FF-4C1C-B8A9-AF4D06082F18}" type="presParOf" srcId="{8526547D-F1F0-3244-BF28-47BA050BE634}" destId="{14A8C1DE-6E88-427F-B013-695A72D4F2F4}" srcOrd="7" destOrd="0" presId="urn:microsoft.com/office/officeart/2005/8/layout/vList2"/>
    <dgm:cxn modelId="{33E14737-46D6-4398-B8F9-178D76181766}" type="presParOf" srcId="{8526547D-F1F0-3244-BF28-47BA050BE634}" destId="{3D25E423-B70D-4152-B0DB-8F6CFA6A3890}" srcOrd="8" destOrd="0" presId="urn:microsoft.com/office/officeart/2005/8/layout/vList2"/>
    <dgm:cxn modelId="{F4377BA3-2066-47EE-8242-DC8136B5285F}" type="presParOf" srcId="{8526547D-F1F0-3244-BF28-47BA050BE634}" destId="{9B417737-E635-4FE8-83B7-61C582CA7CC5}" srcOrd="9" destOrd="0" presId="urn:microsoft.com/office/officeart/2005/8/layout/vList2"/>
    <dgm:cxn modelId="{9B51C71E-5095-4485-B0B0-BAB61788D56E}" type="presParOf" srcId="{8526547D-F1F0-3244-BF28-47BA050BE634}" destId="{5137745F-C1FE-4405-903C-8CB75611720C}" srcOrd="10" destOrd="0" presId="urn:microsoft.com/office/officeart/2005/8/layout/vList2"/>
    <dgm:cxn modelId="{16626DF7-043C-4A54-967E-7B00C71E29C5}" type="presParOf" srcId="{8526547D-F1F0-3244-BF28-47BA050BE634}" destId="{596EDD7D-3D22-4286-86FE-141CE5E564F1}" srcOrd="11" destOrd="0" presId="urn:microsoft.com/office/officeart/2005/8/layout/vList2"/>
    <dgm:cxn modelId="{1D6B037C-65B2-4A30-9071-571D13EA4B29}" type="presParOf" srcId="{8526547D-F1F0-3244-BF28-47BA050BE634}" destId="{DAE5CE64-8371-40CB-B904-FFF06E01A0D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BC1B07A-3155-4075-A2D7-1744F76D6EFC}">
      <dgm:prSet/>
      <dgm:spPr/>
      <dgm:t>
        <a:bodyPr/>
        <a:lstStyle/>
        <a:p>
          <a:r>
            <a:rPr lang="en-US" b="1" dirty="0"/>
            <a:t>Organizarse y Permanecer Organizado</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Gestionar el Tiempo y Establecer Prioridades</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Planificar un Estudio Eficaz</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Leer con Atención</a:t>
          </a:r>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35665880-BA5B-4569-89DB-2F4093D26E86}">
      <dgm:prSet/>
      <dgm:spPr/>
      <dgm:t>
        <a:bodyPr/>
        <a:lstStyle/>
        <a:p>
          <a:r>
            <a:rPr lang="en-US" b="1" dirty="0"/>
            <a:t>Aprender a Aprender</a:t>
          </a:r>
        </a:p>
      </dgm:t>
    </dgm:pt>
    <dgm:pt modelId="{D58727B9-62E3-4559-89EF-4EC64441B9E9}" type="parTrans" cxnId="{E0953057-6195-492F-9362-7659E3FDA616}">
      <dgm:prSet/>
      <dgm:spPr/>
      <dgm:t>
        <a:bodyPr/>
        <a:lstStyle/>
        <a:p>
          <a:endParaRPr lang="en-US"/>
        </a:p>
      </dgm:t>
    </dgm:pt>
    <dgm:pt modelId="{3FE199EC-F186-4655-BD2A-56C843307050}" type="sibTrans" cxnId="{E0953057-6195-492F-9362-7659E3FDA616}">
      <dgm:prSet/>
      <dgm:spPr/>
      <dgm:t>
        <a:bodyPr/>
        <a:lstStyle/>
        <a:p>
          <a:endParaRPr lang="en-US"/>
        </a:p>
      </dgm:t>
    </dgm:pt>
    <dgm:pt modelId="{48CA33B7-E13D-4DBD-BEF1-B2452E8306D6}">
      <dgm:prSet/>
      <dgm:spPr/>
      <dgm:t>
        <a:bodyPr/>
        <a:lstStyle/>
        <a:p>
          <a:r>
            <a:rPr lang="en-US" b="1" dirty="0"/>
            <a:t>Tomar Notas Útiles</a:t>
          </a:r>
        </a:p>
      </dgm:t>
    </dgm:pt>
    <dgm:pt modelId="{CCBE823F-ED5F-4C08-BA50-A1C1C5967A4E}" type="parTrans" cxnId="{E9E53A0F-C6C1-4311-9A11-AFA66C8DD4B0}">
      <dgm:prSet/>
      <dgm:spPr/>
      <dgm:t>
        <a:bodyPr/>
        <a:lstStyle/>
        <a:p>
          <a:endParaRPr lang="en-US"/>
        </a:p>
      </dgm:t>
    </dgm:pt>
    <dgm:pt modelId="{15D06B1B-8DC0-468A-A7CF-CDE59AD0AABB}" type="sibTrans" cxnId="{E9E53A0F-C6C1-4311-9A11-AFA66C8DD4B0}">
      <dgm:prSet/>
      <dgm:spPr/>
      <dgm:t>
        <a:bodyPr/>
        <a:lstStyle/>
        <a:p>
          <a:endParaRPr lang="en-US"/>
        </a:p>
      </dgm:t>
    </dgm:pt>
    <dgm:pt modelId="{3789A01C-225A-46D6-8217-21232FF0CF3D}">
      <dgm:prSet/>
      <dgm:spPr/>
      <dgm:t>
        <a:bodyPr/>
        <a:lstStyle/>
        <a:p>
          <a:r>
            <a:rPr lang="en-US" b="1" dirty="0"/>
            <a:t>Establecer Objetivos S.M.A.R.T. </a:t>
          </a:r>
        </a:p>
      </dgm:t>
    </dgm:pt>
    <dgm:pt modelId="{3AC42684-96D2-4FB3-AE08-193BA654CC24}" type="parTrans" cxnId="{7EDAD903-6800-4ACB-B609-0565987178ED}">
      <dgm:prSet/>
      <dgm:spPr/>
      <dgm:t>
        <a:bodyPr/>
        <a:lstStyle/>
        <a:p>
          <a:endParaRPr lang="en-US"/>
        </a:p>
      </dgm:t>
    </dgm:pt>
    <dgm:pt modelId="{61F96C43-EF1D-4B67-9683-87DE8CA43C1A}" type="sibTrans" cxnId="{7EDAD903-6800-4ACB-B609-0565987178ED}">
      <dgm:prSet/>
      <dgm:spPr/>
      <dgm:t>
        <a:bodyPr/>
        <a:lstStyle/>
        <a:p>
          <a:endParaRPr lang="en-US"/>
        </a:p>
      </dgm:t>
    </dgm:pt>
    <dgm:pt modelId="{C818D4D0-511A-4264-8D41-B48228FED9E0}">
      <dgm:prSet/>
      <dgm:spPr/>
      <dgm:t>
        <a:bodyPr/>
        <a:lstStyle/>
        <a:p>
          <a:r>
            <a:rPr lang="en-US" b="1" dirty="0"/>
            <a:t>Medir Mi Aprendizaje</a:t>
          </a:r>
        </a:p>
      </dgm:t>
    </dgm:pt>
    <dgm:pt modelId="{18526161-80DD-4CB4-8FFC-468A9EE7CB40}" type="parTrans" cxnId="{60E5684E-DB3E-4043-A033-1C6DB8AF1BEA}">
      <dgm:prSet/>
      <dgm:spPr/>
      <dgm:t>
        <a:bodyPr/>
        <a:lstStyle/>
        <a:p>
          <a:endParaRPr lang="en-US"/>
        </a:p>
      </dgm:t>
    </dgm:pt>
    <dgm:pt modelId="{8481B128-6B7D-4FD1-8CDE-67E15568189E}" type="sibTrans" cxnId="{60E5684E-DB3E-4043-A033-1C6DB8AF1BEA}">
      <dgm:prSet/>
      <dgm:spPr/>
      <dgm:t>
        <a:bodyPr/>
        <a:lstStyle/>
        <a:p>
          <a:endParaRPr lang="en-US"/>
        </a:p>
      </dgm:t>
    </dgm:pt>
    <dgm:pt modelId="{8526547D-F1F0-3244-BF28-47BA050BE634}" type="pres">
      <dgm:prSet presAssocID="{AD544E6B-FA08-4139-A4A6-D095FB15D880}" presName="linear" presStyleCnt="0">
        <dgm:presLayoutVars>
          <dgm:animLvl val="lvl"/>
          <dgm:resizeHandles val="exact"/>
        </dgm:presLayoutVars>
      </dgm:prSet>
      <dgm:spPr/>
    </dgm:pt>
    <dgm:pt modelId="{B4191B2B-D49D-2C47-81B4-30E3F7FD037B}" type="pres">
      <dgm:prSet presAssocID="{EBC1B07A-3155-4075-A2D7-1744F76D6EFC}" presName="parentText" presStyleLbl="node1" presStyleIdx="0" presStyleCnt="8">
        <dgm:presLayoutVars>
          <dgm:chMax val="0"/>
          <dgm:bulletEnabled val="1"/>
        </dgm:presLayoutVars>
      </dgm:prSet>
      <dgm:spPr/>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8">
        <dgm:presLayoutVars>
          <dgm:chMax val="0"/>
          <dgm:bulletEnabled val="1"/>
        </dgm:presLayoutVars>
      </dgm:prSet>
      <dgm:spPr/>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8">
        <dgm:presLayoutVars>
          <dgm:chMax val="0"/>
          <dgm:bulletEnabled val="1"/>
        </dgm:presLayoutVars>
      </dgm:prSet>
      <dgm:spPr/>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8">
        <dgm:presLayoutVars>
          <dgm:chMax val="0"/>
          <dgm:bulletEnabled val="1"/>
        </dgm:presLayoutVars>
      </dgm:prSet>
      <dgm:spPr/>
    </dgm:pt>
    <dgm:pt modelId="{14A8C1DE-6E88-427F-B013-695A72D4F2F4}" type="pres">
      <dgm:prSet presAssocID="{676FC8B9-9365-4AD4-84E3-CABAF2482FE7}" presName="spacer" presStyleCnt="0"/>
      <dgm:spPr/>
    </dgm:pt>
    <dgm:pt modelId="{F9F5C89C-C1CC-42D3-B39A-1E3D96A27144}" type="pres">
      <dgm:prSet presAssocID="{35665880-BA5B-4569-89DB-2F4093D26E86}" presName="parentText" presStyleLbl="node1" presStyleIdx="4" presStyleCnt="8">
        <dgm:presLayoutVars>
          <dgm:chMax val="0"/>
          <dgm:bulletEnabled val="1"/>
        </dgm:presLayoutVars>
      </dgm:prSet>
      <dgm:spPr/>
    </dgm:pt>
    <dgm:pt modelId="{CCC1A7ED-AB8F-4EB4-988A-5C60439848B3}" type="pres">
      <dgm:prSet presAssocID="{3FE199EC-F186-4655-BD2A-56C843307050}" presName="spacer" presStyleCnt="0"/>
      <dgm:spPr/>
    </dgm:pt>
    <dgm:pt modelId="{3D25E423-B70D-4152-B0DB-8F6CFA6A3890}" type="pres">
      <dgm:prSet presAssocID="{48CA33B7-E13D-4DBD-BEF1-B2452E8306D6}" presName="parentText" presStyleLbl="node1" presStyleIdx="5" presStyleCnt="8">
        <dgm:presLayoutVars>
          <dgm:chMax val="0"/>
          <dgm:bulletEnabled val="1"/>
        </dgm:presLayoutVars>
      </dgm:prSet>
      <dgm:spPr/>
    </dgm:pt>
    <dgm:pt modelId="{9B417737-E635-4FE8-83B7-61C582CA7CC5}" type="pres">
      <dgm:prSet presAssocID="{15D06B1B-8DC0-468A-A7CF-CDE59AD0AABB}" presName="spacer" presStyleCnt="0"/>
      <dgm:spPr/>
    </dgm:pt>
    <dgm:pt modelId="{5137745F-C1FE-4405-903C-8CB75611720C}" type="pres">
      <dgm:prSet presAssocID="{C818D4D0-511A-4264-8D41-B48228FED9E0}" presName="parentText" presStyleLbl="node1" presStyleIdx="6" presStyleCnt="8">
        <dgm:presLayoutVars>
          <dgm:chMax val="0"/>
          <dgm:bulletEnabled val="1"/>
        </dgm:presLayoutVars>
      </dgm:prSet>
      <dgm:spPr/>
    </dgm:pt>
    <dgm:pt modelId="{596EDD7D-3D22-4286-86FE-141CE5E564F1}" type="pres">
      <dgm:prSet presAssocID="{8481B128-6B7D-4FD1-8CDE-67E15568189E}" presName="spacer" presStyleCnt="0"/>
      <dgm:spPr/>
    </dgm:pt>
    <dgm:pt modelId="{DAE5CE64-8371-40CB-B904-FFF06E01A0D2}" type="pres">
      <dgm:prSet presAssocID="{3789A01C-225A-46D6-8217-21232FF0CF3D}" presName="parentText" presStyleLbl="node1" presStyleIdx="7" presStyleCnt="8">
        <dgm:presLayoutVars>
          <dgm:chMax val="0"/>
          <dgm:bulletEnabled val="1"/>
        </dgm:presLayoutVars>
      </dgm:prSet>
      <dgm:spPr/>
    </dgm:pt>
  </dgm:ptLst>
  <dgm:cxnLst>
    <dgm:cxn modelId="{66FDAF00-CF05-5A4D-80AD-25926C5F78F2}" type="presOf" srcId="{EBC1B07A-3155-4075-A2D7-1744F76D6EFC}" destId="{B4191B2B-D49D-2C47-81B4-30E3F7FD037B}" srcOrd="0" destOrd="0" presId="urn:microsoft.com/office/officeart/2005/8/layout/vList2"/>
    <dgm:cxn modelId="{7EDAD903-6800-4ACB-B609-0565987178ED}" srcId="{AD544E6B-FA08-4139-A4A6-D095FB15D880}" destId="{3789A01C-225A-46D6-8217-21232FF0CF3D}" srcOrd="7" destOrd="0" parTransId="{3AC42684-96D2-4FB3-AE08-193BA654CC24}" sibTransId="{61F96C43-EF1D-4B67-9683-87DE8CA43C1A}"/>
    <dgm:cxn modelId="{AA6E6608-4E0B-440B-8ED6-19DAD5F5D093}" type="presOf" srcId="{35665880-BA5B-4569-89DB-2F4093D26E86}" destId="{F9F5C89C-C1CC-42D3-B39A-1E3D96A27144}" srcOrd="0" destOrd="0" presId="urn:microsoft.com/office/officeart/2005/8/layout/vList2"/>
    <dgm:cxn modelId="{E9E53A0F-C6C1-4311-9A11-AFA66C8DD4B0}" srcId="{AD544E6B-FA08-4139-A4A6-D095FB15D880}" destId="{48CA33B7-E13D-4DBD-BEF1-B2452E8306D6}" srcOrd="5" destOrd="0" parTransId="{CCBE823F-ED5F-4C08-BA50-A1C1C5967A4E}" sibTransId="{15D06B1B-8DC0-468A-A7CF-CDE59AD0AABB}"/>
    <dgm:cxn modelId="{9D204162-32F8-FD40-9F7B-DBF587FF967F}" type="presOf" srcId="{AB67300B-CC0B-4292-8260-444255726500}" destId="{3325B2BB-B4EA-9B46-B99D-D8E1948261F2}"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B88FD047-725C-4A55-805C-2E051C518CB5}" type="presOf" srcId="{3789A01C-225A-46D6-8217-21232FF0CF3D}" destId="{DAE5CE64-8371-40CB-B904-FFF06E01A0D2}" srcOrd="0" destOrd="0" presId="urn:microsoft.com/office/officeart/2005/8/layout/vList2"/>
    <dgm:cxn modelId="{60E5684E-DB3E-4043-A033-1C6DB8AF1BEA}" srcId="{AD544E6B-FA08-4139-A4A6-D095FB15D880}" destId="{C818D4D0-511A-4264-8D41-B48228FED9E0}" srcOrd="6" destOrd="0" parTransId="{18526161-80DD-4CB4-8FFC-468A9EE7CB40}" sibTransId="{8481B128-6B7D-4FD1-8CDE-67E15568189E}"/>
    <dgm:cxn modelId="{8462CE6F-81B9-4F81-B418-45AED4BBB3FD}" srcId="{AD544E6B-FA08-4139-A4A6-D095FB15D880}" destId="{2884685E-60E6-4699-9288-1FED9D9523A6}" srcOrd="1" destOrd="0" parTransId="{1F8FB460-7C4D-465C-865F-0420FA362ACA}" sibTransId="{A88D3DDA-DE15-41B0-BA20-7D11B3716BAC}"/>
    <dgm:cxn modelId="{E0953057-6195-492F-9362-7659E3FDA616}" srcId="{AD544E6B-FA08-4139-A4A6-D095FB15D880}" destId="{35665880-BA5B-4569-89DB-2F4093D26E86}" srcOrd="4" destOrd="0" parTransId="{D58727B9-62E3-4559-89EF-4EC64441B9E9}" sibTransId="{3FE199EC-F186-4655-BD2A-56C843307050}"/>
    <dgm:cxn modelId="{DC03358D-DA35-9641-9B54-838F9EA3D518}" type="presOf" srcId="{2884685E-60E6-4699-9288-1FED9D9523A6}" destId="{83CDA38E-7077-1143-B0C4-7BA7EA69AA3B}"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33DBA0A3-373D-43CF-8F9F-AF83878A4491}" type="presOf" srcId="{48CA33B7-E13D-4DBD-BEF1-B2452E8306D6}" destId="{3D25E423-B70D-4152-B0DB-8F6CFA6A3890}" srcOrd="0" destOrd="0" presId="urn:microsoft.com/office/officeart/2005/8/layout/vList2"/>
    <dgm:cxn modelId="{D1AA2DB1-81DD-4BCE-B384-4EE0408DC000}" srcId="{AD544E6B-FA08-4139-A4A6-D095FB15D880}" destId="{EBC1B07A-3155-4075-A2D7-1744F76D6EFC}" srcOrd="0" destOrd="0" parTransId="{1AE6C4FC-18C3-4A56-922A-C0E557C65D37}" sibTransId="{7220298B-15FB-4BEC-AB18-4E3741B0AB95}"/>
    <dgm:cxn modelId="{C95DB2C6-3565-4451-9781-9EBA2C6086AC}" srcId="{AD544E6B-FA08-4139-A4A6-D095FB15D880}" destId="{E53ECC11-FD93-44E0-BF7C-6D8EB83EA5C0}" srcOrd="2" destOrd="0" parTransId="{163E75D3-0C41-488D-8C3A-7F1932758196}" sibTransId="{C71451D9-0C1E-4FC4-81DF-806FE2E799BC}"/>
    <dgm:cxn modelId="{AB5632E5-C21C-4762-B128-BC5E0FA6FD51}" type="presOf" srcId="{C818D4D0-511A-4264-8D41-B48228FED9E0}" destId="{5137745F-C1FE-4405-903C-8CB75611720C}" srcOrd="0" destOrd="0" presId="urn:microsoft.com/office/officeart/2005/8/layout/vList2"/>
    <dgm:cxn modelId="{139114F1-305F-4CB9-A292-97DC95D83556}" srcId="{AD544E6B-FA08-4139-A4A6-D095FB15D880}" destId="{AB67300B-CC0B-4292-8260-444255726500}" srcOrd="3" destOrd="0" parTransId="{D7453555-4C4D-4F05-A31F-A90CCF94DC18}" sibTransId="{676FC8B9-9365-4AD4-84E3-CABAF2482FE7}"/>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 modelId="{A60B32D8-31FF-4C1C-B8A9-AF4D06082F18}" type="presParOf" srcId="{8526547D-F1F0-3244-BF28-47BA050BE634}" destId="{14A8C1DE-6E88-427F-B013-695A72D4F2F4}" srcOrd="7" destOrd="0" presId="urn:microsoft.com/office/officeart/2005/8/layout/vList2"/>
    <dgm:cxn modelId="{BCB718C3-6F54-428C-9D46-6D875BB55A86}" type="presParOf" srcId="{8526547D-F1F0-3244-BF28-47BA050BE634}" destId="{F9F5C89C-C1CC-42D3-B39A-1E3D96A27144}" srcOrd="8" destOrd="0" presId="urn:microsoft.com/office/officeart/2005/8/layout/vList2"/>
    <dgm:cxn modelId="{74356FD3-C0D1-4423-B296-2DE0640C8CDC}" type="presParOf" srcId="{8526547D-F1F0-3244-BF28-47BA050BE634}" destId="{CCC1A7ED-AB8F-4EB4-988A-5C60439848B3}" srcOrd="9" destOrd="0" presId="urn:microsoft.com/office/officeart/2005/8/layout/vList2"/>
    <dgm:cxn modelId="{33E14737-46D6-4398-B8F9-178D76181766}" type="presParOf" srcId="{8526547D-F1F0-3244-BF28-47BA050BE634}" destId="{3D25E423-B70D-4152-B0DB-8F6CFA6A3890}" srcOrd="10" destOrd="0" presId="urn:microsoft.com/office/officeart/2005/8/layout/vList2"/>
    <dgm:cxn modelId="{F4377BA3-2066-47EE-8242-DC8136B5285F}" type="presParOf" srcId="{8526547D-F1F0-3244-BF28-47BA050BE634}" destId="{9B417737-E635-4FE8-83B7-61C582CA7CC5}" srcOrd="11" destOrd="0" presId="urn:microsoft.com/office/officeart/2005/8/layout/vList2"/>
    <dgm:cxn modelId="{9B51C71E-5095-4485-B0B0-BAB61788D56E}" type="presParOf" srcId="{8526547D-F1F0-3244-BF28-47BA050BE634}" destId="{5137745F-C1FE-4405-903C-8CB75611720C}" srcOrd="12" destOrd="0" presId="urn:microsoft.com/office/officeart/2005/8/layout/vList2"/>
    <dgm:cxn modelId="{16626DF7-043C-4A54-967E-7B00C71E29C5}" type="presParOf" srcId="{8526547D-F1F0-3244-BF28-47BA050BE634}" destId="{596EDD7D-3D22-4286-86FE-141CE5E564F1}" srcOrd="13" destOrd="0" presId="urn:microsoft.com/office/officeart/2005/8/layout/vList2"/>
    <dgm:cxn modelId="{1D6B037C-65B2-4A30-9071-571D13EA4B29}" type="presParOf" srcId="{8526547D-F1F0-3244-BF28-47BA050BE634}" destId="{DAE5CE64-8371-40CB-B904-FFF06E01A0D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C1B07A-3155-4075-A2D7-1744F76D6EFC}">
      <dgm:prSet/>
      <dgm:spPr/>
      <dgm:t>
        <a:bodyPr/>
        <a:lstStyle/>
        <a:p>
          <a:r>
            <a:rPr lang="en-US" b="1" dirty="0"/>
            <a:t>Lluvia de ideas: Lo Que Necesito Cada Día</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Aprender Estrategias de Organización</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Practicar Estrategias de Organización</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Planificar el </a:t>
          </a:r>
          <a:r>
            <a:rPr lang="en-US" b="1" dirty="0" err="1"/>
            <a:t>Progreso</a:t>
          </a:r>
          <a:endParaRPr lang="en-US" b="1" dirty="0"/>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8526547D-F1F0-3244-BF28-47BA050BE634}" type="pres">
      <dgm:prSet presAssocID="{AD544E6B-FA08-4139-A4A6-D095FB15D880}" presName="linear" presStyleCnt="0">
        <dgm:presLayoutVars>
          <dgm:animLvl val="lvl"/>
          <dgm:resizeHandles val="exact"/>
        </dgm:presLayoutVars>
      </dgm:prSet>
      <dgm:spPr/>
    </dgm:pt>
    <dgm:pt modelId="{B4191B2B-D49D-2C47-81B4-30E3F7FD037B}" type="pres">
      <dgm:prSet presAssocID="{EBC1B07A-3155-4075-A2D7-1744F76D6EFC}" presName="parentText" presStyleLbl="node1" presStyleIdx="0" presStyleCnt="4">
        <dgm:presLayoutVars>
          <dgm:chMax val="0"/>
          <dgm:bulletEnabled val="1"/>
        </dgm:presLayoutVars>
      </dgm:prSet>
      <dgm:spPr/>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4">
        <dgm:presLayoutVars>
          <dgm:chMax val="0"/>
          <dgm:bulletEnabled val="1"/>
        </dgm:presLayoutVars>
      </dgm:prSet>
      <dgm:spPr/>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4" custLinFactNeighborY="-28348">
        <dgm:presLayoutVars>
          <dgm:chMax val="0"/>
          <dgm:bulletEnabled val="1"/>
        </dgm:presLayoutVars>
      </dgm:prSet>
      <dgm:spPr/>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4">
        <dgm:presLayoutVars>
          <dgm:chMax val="0"/>
          <dgm:bulletEnabled val="1"/>
        </dgm:presLayoutVars>
      </dgm:prSet>
      <dgm:spPr/>
    </dgm:pt>
  </dgm:ptLst>
  <dgm:cxnLst>
    <dgm:cxn modelId="{66FDAF00-CF05-5A4D-80AD-25926C5F78F2}" type="presOf" srcId="{EBC1B07A-3155-4075-A2D7-1744F76D6EFC}" destId="{B4191B2B-D49D-2C47-81B4-30E3F7FD037B}" srcOrd="0" destOrd="0" presId="urn:microsoft.com/office/officeart/2005/8/layout/vList2"/>
    <dgm:cxn modelId="{9D204162-32F8-FD40-9F7B-DBF587FF967F}" type="presOf" srcId="{AB67300B-CC0B-4292-8260-444255726500}" destId="{3325B2BB-B4EA-9B46-B99D-D8E1948261F2}"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8462CE6F-81B9-4F81-B418-45AED4BBB3FD}" srcId="{AD544E6B-FA08-4139-A4A6-D095FB15D880}" destId="{2884685E-60E6-4699-9288-1FED9D9523A6}" srcOrd="1" destOrd="0" parTransId="{1F8FB460-7C4D-465C-865F-0420FA362ACA}" sibTransId="{A88D3DDA-DE15-41B0-BA20-7D11B3716BAC}"/>
    <dgm:cxn modelId="{DC03358D-DA35-9641-9B54-838F9EA3D518}" type="presOf" srcId="{2884685E-60E6-4699-9288-1FED9D9523A6}" destId="{83CDA38E-7077-1143-B0C4-7BA7EA69AA3B}"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D1AA2DB1-81DD-4BCE-B384-4EE0408DC000}" srcId="{AD544E6B-FA08-4139-A4A6-D095FB15D880}" destId="{EBC1B07A-3155-4075-A2D7-1744F76D6EFC}" srcOrd="0" destOrd="0" parTransId="{1AE6C4FC-18C3-4A56-922A-C0E557C65D37}" sibTransId="{7220298B-15FB-4BEC-AB18-4E3741B0AB95}"/>
    <dgm:cxn modelId="{C95DB2C6-3565-4451-9781-9EBA2C6086AC}" srcId="{AD544E6B-FA08-4139-A4A6-D095FB15D880}" destId="{E53ECC11-FD93-44E0-BF7C-6D8EB83EA5C0}" srcOrd="2" destOrd="0" parTransId="{163E75D3-0C41-488D-8C3A-7F1932758196}" sibTransId="{C71451D9-0C1E-4FC4-81DF-806FE2E799BC}"/>
    <dgm:cxn modelId="{139114F1-305F-4CB9-A292-97DC95D83556}" srcId="{AD544E6B-FA08-4139-A4A6-D095FB15D880}" destId="{AB67300B-CC0B-4292-8260-444255726500}" srcOrd="3" destOrd="0" parTransId="{D7453555-4C4D-4F05-A31F-A90CCF94DC18}" sibTransId="{676FC8B9-9365-4AD4-84E3-CABAF2482FE7}"/>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566349-59E7-4D15-A841-A1063619833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8985529-F7DF-4CAD-B33F-4B5349C031A2}">
      <dgm:prSet/>
      <dgm:spPr>
        <a:ln w="28575"/>
      </dgm:spPr>
      <dgm:t>
        <a:bodyPr/>
        <a:lstStyle/>
        <a:p>
          <a:r>
            <a:rPr lang="en-US" dirty="0"/>
            <a:t>Hoy he mejorado mi organización al _____________________. </a:t>
          </a:r>
        </a:p>
      </dgm:t>
    </dgm:pt>
    <dgm:pt modelId="{D0D18DB2-881A-429F-85D0-1F313230CC6A}" type="parTrans" cxnId="{15ED65EA-FEE8-4E38-8B47-2A722677ABDC}">
      <dgm:prSet/>
      <dgm:spPr/>
      <dgm:t>
        <a:bodyPr/>
        <a:lstStyle/>
        <a:p>
          <a:endParaRPr lang="en-US"/>
        </a:p>
      </dgm:t>
    </dgm:pt>
    <dgm:pt modelId="{1ADCEF88-FEBE-4379-9A53-F79C7E6AE11F}" type="sibTrans" cxnId="{15ED65EA-FEE8-4E38-8B47-2A722677ABDC}">
      <dgm:prSet/>
      <dgm:spPr/>
      <dgm:t>
        <a:bodyPr/>
        <a:lstStyle/>
        <a:p>
          <a:endParaRPr lang="en-US"/>
        </a:p>
      </dgm:t>
    </dgm:pt>
    <dgm:pt modelId="{F19B6F97-E246-4083-8206-BC86D2711297}">
      <dgm:prSet/>
      <dgm:spPr>
        <a:ln w="28575"/>
      </dgm:spPr>
      <dgm:t>
        <a:bodyPr/>
        <a:lstStyle/>
        <a:p>
          <a:r>
            <a:rPr lang="en-US" dirty="0"/>
            <a:t>Para seguir mejorando mis habilidades de organización, todavía necesito ______________________. </a:t>
          </a:r>
        </a:p>
      </dgm:t>
    </dgm:pt>
    <dgm:pt modelId="{D1CED2B5-EFDE-4EA0-A8CB-11C677425958}" type="parTrans" cxnId="{33697C58-43EC-487A-871C-EBAD2B722FF3}">
      <dgm:prSet/>
      <dgm:spPr/>
      <dgm:t>
        <a:bodyPr/>
        <a:lstStyle/>
        <a:p>
          <a:endParaRPr lang="en-US"/>
        </a:p>
      </dgm:t>
    </dgm:pt>
    <dgm:pt modelId="{35306F51-312E-4C0F-B75C-24453F1693D9}" type="sibTrans" cxnId="{33697C58-43EC-487A-871C-EBAD2B722FF3}">
      <dgm:prSet/>
      <dgm:spPr/>
      <dgm:t>
        <a:bodyPr/>
        <a:lstStyle/>
        <a:p>
          <a:endParaRPr lang="en-US"/>
        </a:p>
      </dgm:t>
    </dgm:pt>
    <dgm:pt modelId="{4D2EFB95-C9BB-483A-A8CD-471C5DDE6C5D}" type="pres">
      <dgm:prSet presAssocID="{BF566349-59E7-4D15-A841-A10636198333}" presName="hierChild1" presStyleCnt="0">
        <dgm:presLayoutVars>
          <dgm:chPref val="1"/>
          <dgm:dir/>
          <dgm:animOne val="branch"/>
          <dgm:animLvl val="lvl"/>
          <dgm:resizeHandles/>
        </dgm:presLayoutVars>
      </dgm:prSet>
      <dgm:spPr/>
    </dgm:pt>
    <dgm:pt modelId="{06CB688F-A7D9-4BFF-B8C5-4A1FA50F3A1B}" type="pres">
      <dgm:prSet presAssocID="{48985529-F7DF-4CAD-B33F-4B5349C031A2}" presName="hierRoot1" presStyleCnt="0"/>
      <dgm:spPr/>
    </dgm:pt>
    <dgm:pt modelId="{961172B4-7C33-43E9-A925-DEE21F339DEB}" type="pres">
      <dgm:prSet presAssocID="{48985529-F7DF-4CAD-B33F-4B5349C031A2}" presName="composite" presStyleCnt="0"/>
      <dgm:spPr/>
    </dgm:pt>
    <dgm:pt modelId="{2571E819-D8ED-4A3B-9417-DD52E54B4D89}" type="pres">
      <dgm:prSet presAssocID="{48985529-F7DF-4CAD-B33F-4B5349C031A2}" presName="background" presStyleLbl="node0" presStyleIdx="0" presStyleCnt="2"/>
      <dgm:spPr/>
    </dgm:pt>
    <dgm:pt modelId="{B980882A-D0BF-48CD-AD86-24D5EB29134D}" type="pres">
      <dgm:prSet presAssocID="{48985529-F7DF-4CAD-B33F-4B5349C031A2}" presName="text" presStyleLbl="fgAcc0" presStyleIdx="0" presStyleCnt="2">
        <dgm:presLayoutVars>
          <dgm:chPref val="3"/>
        </dgm:presLayoutVars>
      </dgm:prSet>
      <dgm:spPr/>
    </dgm:pt>
    <dgm:pt modelId="{8657AED2-30ED-4DE9-9E47-E32162F78505}" type="pres">
      <dgm:prSet presAssocID="{48985529-F7DF-4CAD-B33F-4B5349C031A2}" presName="hierChild2" presStyleCnt="0"/>
      <dgm:spPr/>
    </dgm:pt>
    <dgm:pt modelId="{B5DB28E4-FAFC-4416-A7E5-EA13D3996B9A}" type="pres">
      <dgm:prSet presAssocID="{F19B6F97-E246-4083-8206-BC86D2711297}" presName="hierRoot1" presStyleCnt="0"/>
      <dgm:spPr/>
    </dgm:pt>
    <dgm:pt modelId="{8ADB4D3F-5830-478F-81C1-AF8C5AA10705}" type="pres">
      <dgm:prSet presAssocID="{F19B6F97-E246-4083-8206-BC86D2711297}" presName="composite" presStyleCnt="0"/>
      <dgm:spPr/>
    </dgm:pt>
    <dgm:pt modelId="{8BDD36FC-5273-46F2-9585-B0D1FF3C7CE3}" type="pres">
      <dgm:prSet presAssocID="{F19B6F97-E246-4083-8206-BC86D2711297}" presName="background" presStyleLbl="node0" presStyleIdx="1" presStyleCnt="2"/>
      <dgm:spPr/>
    </dgm:pt>
    <dgm:pt modelId="{D439A053-714B-47EF-99F7-11D958F944C6}" type="pres">
      <dgm:prSet presAssocID="{F19B6F97-E246-4083-8206-BC86D2711297}" presName="text" presStyleLbl="fgAcc0" presStyleIdx="1" presStyleCnt="2">
        <dgm:presLayoutVars>
          <dgm:chPref val="3"/>
        </dgm:presLayoutVars>
      </dgm:prSet>
      <dgm:spPr/>
    </dgm:pt>
    <dgm:pt modelId="{BABC589A-4EA6-487E-B440-A3A9C7015D19}" type="pres">
      <dgm:prSet presAssocID="{F19B6F97-E246-4083-8206-BC86D2711297}" presName="hierChild2" presStyleCnt="0"/>
      <dgm:spPr/>
    </dgm:pt>
  </dgm:ptLst>
  <dgm:cxnLst>
    <dgm:cxn modelId="{6043CA04-871A-47CA-AA37-5E85B8727227}" type="presOf" srcId="{F19B6F97-E246-4083-8206-BC86D2711297}" destId="{D439A053-714B-47EF-99F7-11D958F944C6}" srcOrd="0" destOrd="0" presId="urn:microsoft.com/office/officeart/2005/8/layout/hierarchy1"/>
    <dgm:cxn modelId="{16762B25-8BC8-48B9-B131-3DB5DB9A139D}" type="presOf" srcId="{48985529-F7DF-4CAD-B33F-4B5349C031A2}" destId="{B980882A-D0BF-48CD-AD86-24D5EB29134D}" srcOrd="0" destOrd="0" presId="urn:microsoft.com/office/officeart/2005/8/layout/hierarchy1"/>
    <dgm:cxn modelId="{33697C58-43EC-487A-871C-EBAD2B722FF3}" srcId="{BF566349-59E7-4D15-A841-A10636198333}" destId="{F19B6F97-E246-4083-8206-BC86D2711297}" srcOrd="1" destOrd="0" parTransId="{D1CED2B5-EFDE-4EA0-A8CB-11C677425958}" sibTransId="{35306F51-312E-4C0F-B75C-24453F1693D9}"/>
    <dgm:cxn modelId="{FB452ADC-5EDC-43CE-B627-BC7FCC8C34C5}" type="presOf" srcId="{BF566349-59E7-4D15-A841-A10636198333}" destId="{4D2EFB95-C9BB-483A-A8CD-471C5DDE6C5D}" srcOrd="0" destOrd="0" presId="urn:microsoft.com/office/officeart/2005/8/layout/hierarchy1"/>
    <dgm:cxn modelId="{15ED65EA-FEE8-4E38-8B47-2A722677ABDC}" srcId="{BF566349-59E7-4D15-A841-A10636198333}" destId="{48985529-F7DF-4CAD-B33F-4B5349C031A2}" srcOrd="0" destOrd="0" parTransId="{D0D18DB2-881A-429F-85D0-1F313230CC6A}" sibTransId="{1ADCEF88-FEBE-4379-9A53-F79C7E6AE11F}"/>
    <dgm:cxn modelId="{EA207932-3B2B-4582-B57F-902C26CDCD21}" type="presParOf" srcId="{4D2EFB95-C9BB-483A-A8CD-471C5DDE6C5D}" destId="{06CB688F-A7D9-4BFF-B8C5-4A1FA50F3A1B}" srcOrd="0" destOrd="0" presId="urn:microsoft.com/office/officeart/2005/8/layout/hierarchy1"/>
    <dgm:cxn modelId="{1EECB8AE-E208-44C0-9F76-94EB2F2B02D8}" type="presParOf" srcId="{06CB688F-A7D9-4BFF-B8C5-4A1FA50F3A1B}" destId="{961172B4-7C33-43E9-A925-DEE21F339DEB}" srcOrd="0" destOrd="0" presId="urn:microsoft.com/office/officeart/2005/8/layout/hierarchy1"/>
    <dgm:cxn modelId="{00B74482-771A-4AD0-BECA-252167432451}" type="presParOf" srcId="{961172B4-7C33-43E9-A925-DEE21F339DEB}" destId="{2571E819-D8ED-4A3B-9417-DD52E54B4D89}" srcOrd="0" destOrd="0" presId="urn:microsoft.com/office/officeart/2005/8/layout/hierarchy1"/>
    <dgm:cxn modelId="{BD870085-5740-4DA6-8B30-6F7E38C87B21}" type="presParOf" srcId="{961172B4-7C33-43E9-A925-DEE21F339DEB}" destId="{B980882A-D0BF-48CD-AD86-24D5EB29134D}" srcOrd="1" destOrd="0" presId="urn:microsoft.com/office/officeart/2005/8/layout/hierarchy1"/>
    <dgm:cxn modelId="{59D9C141-F44B-4E13-B9C7-365F96D3CAE1}" type="presParOf" srcId="{06CB688F-A7D9-4BFF-B8C5-4A1FA50F3A1B}" destId="{8657AED2-30ED-4DE9-9E47-E32162F78505}" srcOrd="1" destOrd="0" presId="urn:microsoft.com/office/officeart/2005/8/layout/hierarchy1"/>
    <dgm:cxn modelId="{06210053-4B4B-4B98-B9D4-FDD9368EE4E8}" type="presParOf" srcId="{4D2EFB95-C9BB-483A-A8CD-471C5DDE6C5D}" destId="{B5DB28E4-FAFC-4416-A7E5-EA13D3996B9A}" srcOrd="1" destOrd="0" presId="urn:microsoft.com/office/officeart/2005/8/layout/hierarchy1"/>
    <dgm:cxn modelId="{5AB8C40D-4600-4729-A56A-B64D78383F4F}" type="presParOf" srcId="{B5DB28E4-FAFC-4416-A7E5-EA13D3996B9A}" destId="{8ADB4D3F-5830-478F-81C1-AF8C5AA10705}" srcOrd="0" destOrd="0" presId="urn:microsoft.com/office/officeart/2005/8/layout/hierarchy1"/>
    <dgm:cxn modelId="{B7BEE445-B96A-4576-B64E-BA625998F6EB}" type="presParOf" srcId="{8ADB4D3F-5830-478F-81C1-AF8C5AA10705}" destId="{8BDD36FC-5273-46F2-9585-B0D1FF3C7CE3}" srcOrd="0" destOrd="0" presId="urn:microsoft.com/office/officeart/2005/8/layout/hierarchy1"/>
    <dgm:cxn modelId="{34BEAEE0-B8A9-4475-805B-2EA932551EE7}" type="presParOf" srcId="{8ADB4D3F-5830-478F-81C1-AF8C5AA10705}" destId="{D439A053-714B-47EF-99F7-11D958F944C6}" srcOrd="1" destOrd="0" presId="urn:microsoft.com/office/officeart/2005/8/layout/hierarchy1"/>
    <dgm:cxn modelId="{936CD881-1057-4A44-A41C-5FD8D31B4C04}" type="presParOf" srcId="{B5DB28E4-FAFC-4416-A7E5-EA13D3996B9A}" destId="{BABC589A-4EA6-487E-B440-A3A9C7015D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537486"/>
          <a:ext cx="6019799"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  Organizarse y Permanecer Organizado</a:t>
          </a:r>
        </a:p>
      </dsp:txBody>
      <dsp:txXfrm>
        <a:off x="26930" y="564416"/>
        <a:ext cx="5965939" cy="497795"/>
      </dsp:txXfrm>
    </dsp:sp>
    <dsp:sp modelId="{83CDA38E-7077-1143-B0C4-7BA7EA69AA3B}">
      <dsp:nvSpPr>
        <dsp:cNvPr id="0" name=""/>
        <dsp:cNvSpPr/>
      </dsp:nvSpPr>
      <dsp:spPr>
        <a:xfrm>
          <a:off x="0" y="1155381"/>
          <a:ext cx="6019799" cy="551655"/>
        </a:xfrm>
        <a:prstGeom prst="roundRect">
          <a:avLst/>
        </a:prstGeom>
        <a:solidFill>
          <a:schemeClr val="accent3">
            <a:hueOff val="1875044"/>
            <a:satOff val="-2813"/>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2.  Gestionar el Tiempo y Establecer Prioridades</a:t>
          </a:r>
        </a:p>
      </dsp:txBody>
      <dsp:txXfrm>
        <a:off x="26930" y="1182311"/>
        <a:ext cx="5965939" cy="497795"/>
      </dsp:txXfrm>
    </dsp:sp>
    <dsp:sp modelId="{73CA9148-6E14-0045-909C-783B7BEA9D3B}">
      <dsp:nvSpPr>
        <dsp:cNvPr id="0" name=""/>
        <dsp:cNvSpPr/>
      </dsp:nvSpPr>
      <dsp:spPr>
        <a:xfrm>
          <a:off x="0" y="1773276"/>
          <a:ext cx="6019799" cy="551655"/>
        </a:xfrm>
        <a:prstGeom prst="roundRect">
          <a:avLst/>
        </a:prstGeom>
        <a:solidFill>
          <a:schemeClr val="accent3">
            <a:hueOff val="3750088"/>
            <a:satOff val="-5627"/>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3.  Encontrar Espacio para Estudiar con Eficacia</a:t>
          </a:r>
        </a:p>
      </dsp:txBody>
      <dsp:txXfrm>
        <a:off x="26930" y="1800206"/>
        <a:ext cx="5965939" cy="497795"/>
      </dsp:txXfrm>
    </dsp:sp>
    <dsp:sp modelId="{3325B2BB-B4EA-9B46-B99D-D8E1948261F2}">
      <dsp:nvSpPr>
        <dsp:cNvPr id="0" name=""/>
        <dsp:cNvSpPr/>
      </dsp:nvSpPr>
      <dsp:spPr>
        <a:xfrm>
          <a:off x="0" y="2391171"/>
          <a:ext cx="6019799" cy="551655"/>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4.  Leer con Atención</a:t>
          </a:r>
        </a:p>
      </dsp:txBody>
      <dsp:txXfrm>
        <a:off x="26930" y="2418101"/>
        <a:ext cx="5965939" cy="497795"/>
      </dsp:txXfrm>
    </dsp:sp>
    <dsp:sp modelId="{3D25E423-B70D-4152-B0DB-8F6CFA6A3890}">
      <dsp:nvSpPr>
        <dsp:cNvPr id="0" name=""/>
        <dsp:cNvSpPr/>
      </dsp:nvSpPr>
      <dsp:spPr>
        <a:xfrm>
          <a:off x="0" y="3009067"/>
          <a:ext cx="6019799" cy="551655"/>
        </a:xfrm>
        <a:prstGeom prst="roundRect">
          <a:avLst/>
        </a:prstGeom>
        <a:solidFill>
          <a:schemeClr val="accent3">
            <a:hueOff val="7500176"/>
            <a:satOff val="-11253"/>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5.  Tomar Notas Útiles</a:t>
          </a:r>
        </a:p>
      </dsp:txBody>
      <dsp:txXfrm>
        <a:off x="26930" y="3035997"/>
        <a:ext cx="5965939" cy="497795"/>
      </dsp:txXfrm>
    </dsp:sp>
    <dsp:sp modelId="{5137745F-C1FE-4405-903C-8CB75611720C}">
      <dsp:nvSpPr>
        <dsp:cNvPr id="0" name=""/>
        <dsp:cNvSpPr/>
      </dsp:nvSpPr>
      <dsp:spPr>
        <a:xfrm>
          <a:off x="0" y="3626962"/>
          <a:ext cx="6019799" cy="551655"/>
        </a:xfrm>
        <a:prstGeom prst="roundRect">
          <a:avLst/>
        </a:prstGeom>
        <a:solidFill>
          <a:schemeClr val="accent3">
            <a:hueOff val="9375220"/>
            <a:satOff val="-14067"/>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6.  Estrategias para Recordar Información</a:t>
          </a:r>
        </a:p>
      </dsp:txBody>
      <dsp:txXfrm>
        <a:off x="26930" y="3653892"/>
        <a:ext cx="5965939" cy="497795"/>
      </dsp:txXfrm>
    </dsp:sp>
    <dsp:sp modelId="{DAE5CE64-8371-40CB-B904-FFF06E01A0D2}">
      <dsp:nvSpPr>
        <dsp:cNvPr id="0" name=""/>
        <dsp:cNvSpPr/>
      </dsp:nvSpPr>
      <dsp:spPr>
        <a:xfrm>
          <a:off x="0" y="4244857"/>
          <a:ext cx="6019799" cy="551655"/>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7.  Establecer Objetivos</a:t>
          </a:r>
        </a:p>
      </dsp:txBody>
      <dsp:txXfrm>
        <a:off x="26930" y="4271787"/>
        <a:ext cx="5965939"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122519"/>
          <a:ext cx="6019799"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Organizarse y Permanecer Organizado</a:t>
          </a:r>
        </a:p>
      </dsp:txBody>
      <dsp:txXfrm>
        <a:off x="28100" y="150619"/>
        <a:ext cx="5963599" cy="519439"/>
      </dsp:txXfrm>
    </dsp:sp>
    <dsp:sp modelId="{83CDA38E-7077-1143-B0C4-7BA7EA69AA3B}">
      <dsp:nvSpPr>
        <dsp:cNvPr id="0" name=""/>
        <dsp:cNvSpPr/>
      </dsp:nvSpPr>
      <dsp:spPr>
        <a:xfrm>
          <a:off x="0" y="767279"/>
          <a:ext cx="6019799" cy="575639"/>
        </a:xfrm>
        <a:prstGeom prst="roundRect">
          <a:avLst/>
        </a:prstGeom>
        <a:solidFill>
          <a:schemeClr val="accent3">
            <a:hueOff val="1607181"/>
            <a:satOff val="-241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Gestionar el Tiempo y Establecer Prioridades</a:t>
          </a:r>
        </a:p>
      </dsp:txBody>
      <dsp:txXfrm>
        <a:off x="28100" y="795379"/>
        <a:ext cx="5963599" cy="519439"/>
      </dsp:txXfrm>
    </dsp:sp>
    <dsp:sp modelId="{73CA9148-6E14-0045-909C-783B7BEA9D3B}">
      <dsp:nvSpPr>
        <dsp:cNvPr id="0" name=""/>
        <dsp:cNvSpPr/>
      </dsp:nvSpPr>
      <dsp:spPr>
        <a:xfrm>
          <a:off x="0" y="1412039"/>
          <a:ext cx="6019799" cy="575639"/>
        </a:xfrm>
        <a:prstGeom prst="roundRect">
          <a:avLst/>
        </a:prstGeom>
        <a:solidFill>
          <a:schemeClr val="accent3">
            <a:hueOff val="3214361"/>
            <a:satOff val="-482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Planificar un Estudio Eficaz</a:t>
          </a:r>
        </a:p>
      </dsp:txBody>
      <dsp:txXfrm>
        <a:off x="28100" y="1440139"/>
        <a:ext cx="5963599" cy="519439"/>
      </dsp:txXfrm>
    </dsp:sp>
    <dsp:sp modelId="{3325B2BB-B4EA-9B46-B99D-D8E1948261F2}">
      <dsp:nvSpPr>
        <dsp:cNvPr id="0" name=""/>
        <dsp:cNvSpPr/>
      </dsp:nvSpPr>
      <dsp:spPr>
        <a:xfrm>
          <a:off x="0" y="2056799"/>
          <a:ext cx="6019799" cy="575639"/>
        </a:xfrm>
        <a:prstGeom prst="roundRect">
          <a:avLst/>
        </a:prstGeom>
        <a:solidFill>
          <a:schemeClr val="accent3">
            <a:hueOff val="4821541"/>
            <a:satOff val="-723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Leer con Atención</a:t>
          </a:r>
        </a:p>
      </dsp:txBody>
      <dsp:txXfrm>
        <a:off x="28100" y="2084899"/>
        <a:ext cx="5963599" cy="519439"/>
      </dsp:txXfrm>
    </dsp:sp>
    <dsp:sp modelId="{F9F5C89C-C1CC-42D3-B39A-1E3D96A27144}">
      <dsp:nvSpPr>
        <dsp:cNvPr id="0" name=""/>
        <dsp:cNvSpPr/>
      </dsp:nvSpPr>
      <dsp:spPr>
        <a:xfrm>
          <a:off x="0" y="2701559"/>
          <a:ext cx="6019799" cy="575639"/>
        </a:xfrm>
        <a:prstGeom prst="roundRect">
          <a:avLst/>
        </a:prstGeom>
        <a:solidFill>
          <a:schemeClr val="accent3">
            <a:hueOff val="6428722"/>
            <a:satOff val="-964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Aprender a Aprender</a:t>
          </a:r>
        </a:p>
      </dsp:txBody>
      <dsp:txXfrm>
        <a:off x="28100" y="2729659"/>
        <a:ext cx="5963599" cy="519439"/>
      </dsp:txXfrm>
    </dsp:sp>
    <dsp:sp modelId="{3D25E423-B70D-4152-B0DB-8F6CFA6A3890}">
      <dsp:nvSpPr>
        <dsp:cNvPr id="0" name=""/>
        <dsp:cNvSpPr/>
      </dsp:nvSpPr>
      <dsp:spPr>
        <a:xfrm>
          <a:off x="0" y="3346319"/>
          <a:ext cx="6019799" cy="575639"/>
        </a:xfrm>
        <a:prstGeom prst="roundRect">
          <a:avLst/>
        </a:prstGeom>
        <a:solidFill>
          <a:schemeClr val="accent3">
            <a:hueOff val="8035903"/>
            <a:satOff val="-1205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Tomar Notas Útiles</a:t>
          </a:r>
        </a:p>
      </dsp:txBody>
      <dsp:txXfrm>
        <a:off x="28100" y="3374419"/>
        <a:ext cx="5963599" cy="519439"/>
      </dsp:txXfrm>
    </dsp:sp>
    <dsp:sp modelId="{5137745F-C1FE-4405-903C-8CB75611720C}">
      <dsp:nvSpPr>
        <dsp:cNvPr id="0" name=""/>
        <dsp:cNvSpPr/>
      </dsp:nvSpPr>
      <dsp:spPr>
        <a:xfrm>
          <a:off x="0" y="3991079"/>
          <a:ext cx="6019799" cy="575639"/>
        </a:xfrm>
        <a:prstGeom prst="roundRect">
          <a:avLst/>
        </a:prstGeom>
        <a:solidFill>
          <a:schemeClr val="accent3">
            <a:hueOff val="9643083"/>
            <a:satOff val="-1446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Medir Mi Aprendizaje</a:t>
          </a:r>
        </a:p>
      </dsp:txBody>
      <dsp:txXfrm>
        <a:off x="28100" y="4019179"/>
        <a:ext cx="5963599" cy="519439"/>
      </dsp:txXfrm>
    </dsp:sp>
    <dsp:sp modelId="{DAE5CE64-8371-40CB-B904-FFF06E01A0D2}">
      <dsp:nvSpPr>
        <dsp:cNvPr id="0" name=""/>
        <dsp:cNvSpPr/>
      </dsp:nvSpPr>
      <dsp:spPr>
        <a:xfrm>
          <a:off x="0" y="4635839"/>
          <a:ext cx="6019799" cy="575639"/>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Establecer Objetivos S.M.A.R.T. </a:t>
          </a:r>
        </a:p>
      </dsp:txBody>
      <dsp:txXfrm>
        <a:off x="28100" y="4663939"/>
        <a:ext cx="5963599"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164901"/>
          <a:ext cx="8665537"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Lluvia de ideas: Lo Que Necesito Cada Día</a:t>
          </a:r>
        </a:p>
      </dsp:txBody>
      <dsp:txXfrm>
        <a:off x="43321" y="208222"/>
        <a:ext cx="8578895" cy="800803"/>
      </dsp:txXfrm>
    </dsp:sp>
    <dsp:sp modelId="{83CDA38E-7077-1143-B0C4-7BA7EA69AA3B}">
      <dsp:nvSpPr>
        <dsp:cNvPr id="0" name=""/>
        <dsp:cNvSpPr/>
      </dsp:nvSpPr>
      <dsp:spPr>
        <a:xfrm>
          <a:off x="0" y="1158906"/>
          <a:ext cx="8665537" cy="887445"/>
        </a:xfrm>
        <a:prstGeom prst="round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Aprender Estrategias de Organización</a:t>
          </a:r>
        </a:p>
      </dsp:txBody>
      <dsp:txXfrm>
        <a:off x="43321" y="1202227"/>
        <a:ext cx="8578895" cy="800803"/>
      </dsp:txXfrm>
    </dsp:sp>
    <dsp:sp modelId="{73CA9148-6E14-0045-909C-783B7BEA9D3B}">
      <dsp:nvSpPr>
        <dsp:cNvPr id="0" name=""/>
        <dsp:cNvSpPr/>
      </dsp:nvSpPr>
      <dsp:spPr>
        <a:xfrm>
          <a:off x="0" y="2122703"/>
          <a:ext cx="8665537" cy="887445"/>
        </a:xfrm>
        <a:prstGeom prst="round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Practicar Estrategias de Organización</a:t>
          </a:r>
        </a:p>
      </dsp:txBody>
      <dsp:txXfrm>
        <a:off x="43321" y="2166024"/>
        <a:ext cx="8578895" cy="800803"/>
      </dsp:txXfrm>
    </dsp:sp>
    <dsp:sp modelId="{3325B2BB-B4EA-9B46-B99D-D8E1948261F2}">
      <dsp:nvSpPr>
        <dsp:cNvPr id="0" name=""/>
        <dsp:cNvSpPr/>
      </dsp:nvSpPr>
      <dsp:spPr>
        <a:xfrm>
          <a:off x="0" y="3146916"/>
          <a:ext cx="8665537" cy="887445"/>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Planificar el </a:t>
          </a:r>
          <a:r>
            <a:rPr lang="en-US" sz="3700" b="1" kern="1200" dirty="0" err="1"/>
            <a:t>Progreso</a:t>
          </a:r>
          <a:endParaRPr lang="en-US" sz="3700" b="1" kern="1200" dirty="0"/>
        </a:p>
      </dsp:txBody>
      <dsp:txXfrm>
        <a:off x="43321" y="3190237"/>
        <a:ext cx="8578895" cy="800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E819-D8ED-4A3B-9417-DD52E54B4D8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0882A-D0BF-48CD-AD86-24D5EB29134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Hoy he mejorado mi organización al _____________________. </a:t>
          </a:r>
        </a:p>
      </dsp:txBody>
      <dsp:txXfrm>
        <a:off x="696297" y="538547"/>
        <a:ext cx="4171627" cy="2590157"/>
      </dsp:txXfrm>
    </dsp:sp>
    <dsp:sp modelId="{8BDD36FC-5273-46F2-9585-B0D1FF3C7CE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9A053-714B-47EF-99F7-11D958F944C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Para seguir mejorando mis habilidades de organización, todavía necesito ______________________.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6FEA4-5849-4FAD-9319-E2C57A34D582}"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2DE8-824A-4EFF-8B6A-2F48E6EE7213}" type="slidenum">
              <a:rPr lang="en-US" smtClean="0"/>
              <a:t>‹#›</a:t>
            </a:fld>
            <a:endParaRPr lang="en-US"/>
          </a:p>
        </p:txBody>
      </p:sp>
    </p:spTree>
    <p:extLst>
      <p:ext uri="{BB962C8B-B14F-4D97-AF65-F5344CB8AC3E}">
        <p14:creationId xmlns:p14="http://schemas.microsoft.com/office/powerpoint/2010/main" val="293841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3E12DE8-824A-4EFF-8B6A-2F48E6EE7213}" type="slidenum">
              <a:rPr lang="en-US" smtClean="0"/>
              <a:t>2</a:t>
            </a:fld>
            <a:endParaRPr lang="en-US"/>
          </a:p>
        </p:txBody>
      </p:sp>
    </p:spTree>
    <p:extLst>
      <p:ext uri="{BB962C8B-B14F-4D97-AF65-F5344CB8AC3E}">
        <p14:creationId xmlns:p14="http://schemas.microsoft.com/office/powerpoint/2010/main" val="100710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today’s exit ticket have students complete the two sentences on the slide.</a:t>
            </a:r>
          </a:p>
        </p:txBody>
      </p:sp>
      <p:sp>
        <p:nvSpPr>
          <p:cNvPr id="4" name="Slide Number Placeholder 3"/>
          <p:cNvSpPr>
            <a:spLocks noGrp="1"/>
          </p:cNvSpPr>
          <p:nvPr>
            <p:ph type="sldNum" sz="quarter" idx="5"/>
          </p:nvPr>
        </p:nvSpPr>
        <p:spPr/>
        <p:txBody>
          <a:bodyPr/>
          <a:lstStyle/>
          <a:p>
            <a:fld id="{53E12DE8-824A-4EFF-8B6A-2F48E6EE7213}" type="slidenum">
              <a:rPr lang="en-US" smtClean="0"/>
              <a:t>12</a:t>
            </a:fld>
            <a:endParaRPr lang="en-US"/>
          </a:p>
        </p:txBody>
      </p:sp>
    </p:spTree>
    <p:extLst>
      <p:ext uri="{BB962C8B-B14F-4D97-AF65-F5344CB8AC3E}">
        <p14:creationId xmlns:p14="http://schemas.microsoft.com/office/powerpoint/2010/main" val="424259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Either teacher or a volunteer student will give the lesson dedication. 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with students the road map for this unit, which is the set of skills the students themselves have identified in their teams.</a:t>
            </a:r>
          </a:p>
        </p:txBody>
      </p:sp>
      <p:sp>
        <p:nvSpPr>
          <p:cNvPr id="4" name="Slide Number Placeholder 3"/>
          <p:cNvSpPr>
            <a:spLocks noGrp="1"/>
          </p:cNvSpPr>
          <p:nvPr>
            <p:ph type="sldNum" sz="quarter" idx="5"/>
          </p:nvPr>
        </p:nvSpPr>
        <p:spPr/>
        <p:txBody>
          <a:bodyPr/>
          <a:lstStyle/>
          <a:p>
            <a:fld id="{53E12DE8-824A-4EFF-8B6A-2F48E6EE7213}" type="slidenum">
              <a:rPr lang="en-US" smtClean="0"/>
              <a:t>5</a:t>
            </a:fld>
            <a:endParaRPr lang="en-US"/>
          </a:p>
        </p:txBody>
      </p:sp>
    </p:spTree>
    <p:extLst>
      <p:ext uri="{BB962C8B-B14F-4D97-AF65-F5344CB8AC3E}">
        <p14:creationId xmlns:p14="http://schemas.microsoft.com/office/powerpoint/2010/main" val="387352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 focus of this lesson is to help them make sure they are prepared with everything they need for school and to complete homework each day. Ask students to turn to the </a:t>
            </a:r>
            <a:r>
              <a:rPr lang="en-US" i="1" dirty="0"/>
              <a:t>What I Need </a:t>
            </a:r>
            <a:r>
              <a:rPr lang="en-US" dirty="0"/>
              <a:t>chart and fill out each of the columns with a partner. After students have worked with partners, lead the class to create a global list, filling out the blank chart you’ve prepared on the board or chart paper. Take students’ suggestions, then add any other necessary items that students did not mention, for example, notebooks, loose leaf paper, pencils, pens, binders, textbooks, homework, worksheets, library books, agenda book, calculator, etc. Be sure to include items of specific importance to your school or grade level.</a:t>
            </a:r>
          </a:p>
        </p:txBody>
      </p:sp>
      <p:sp>
        <p:nvSpPr>
          <p:cNvPr id="4" name="Slide Number Placeholder 3"/>
          <p:cNvSpPr>
            <a:spLocks noGrp="1"/>
          </p:cNvSpPr>
          <p:nvPr>
            <p:ph type="sldNum" sz="quarter" idx="5"/>
          </p:nvPr>
        </p:nvSpPr>
        <p:spPr/>
        <p:txBody>
          <a:bodyPr/>
          <a:lstStyle/>
          <a:p>
            <a:fld id="{53E12DE8-824A-4EFF-8B6A-2F48E6EE7213}" type="slidenum">
              <a:rPr lang="en-US" smtClean="0"/>
              <a:t>7</a:t>
            </a:fld>
            <a:endParaRPr lang="en-US"/>
          </a:p>
        </p:txBody>
      </p:sp>
    </p:spTree>
    <p:extLst>
      <p:ext uri="{BB962C8B-B14F-4D97-AF65-F5344CB8AC3E}">
        <p14:creationId xmlns:p14="http://schemas.microsoft.com/office/powerpoint/2010/main" val="285955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because there are so many materials, it’s important to create a strong organization system of binders and folders to make sure they can access what they need when they need it. Point out that some students may already be doing this well and just need to clean things out, while others may need a full organizational overhaul. Both stages are okay and will be well served by today’s lesson. Share with students the organizational options listed on this slide and the following one. </a:t>
            </a:r>
          </a:p>
          <a:p>
            <a:r>
              <a:rPr lang="en-US" dirty="0"/>
              <a:t>Image http://clipart-library.com/binders-cliparts.html</a:t>
            </a:r>
            <a:endParaRPr lang="en-US"/>
          </a:p>
        </p:txBody>
      </p:sp>
      <p:sp>
        <p:nvSpPr>
          <p:cNvPr id="4" name="Slide Number Placeholder 3"/>
          <p:cNvSpPr>
            <a:spLocks noGrp="1"/>
          </p:cNvSpPr>
          <p:nvPr>
            <p:ph type="sldNum" sz="quarter" idx="5"/>
          </p:nvPr>
        </p:nvSpPr>
        <p:spPr/>
        <p:txBody>
          <a:bodyPr/>
          <a:lstStyle/>
          <a:p>
            <a:fld id="{53E12DE8-824A-4EFF-8B6A-2F48E6EE7213}" type="slidenum">
              <a:rPr lang="en-US" smtClean="0"/>
              <a:t>8</a:t>
            </a:fld>
            <a:endParaRPr lang="en-US"/>
          </a:p>
        </p:txBody>
      </p:sp>
    </p:spTree>
    <p:extLst>
      <p:ext uri="{BB962C8B-B14F-4D97-AF65-F5344CB8AC3E}">
        <p14:creationId xmlns:p14="http://schemas.microsoft.com/office/powerpoint/2010/main" val="251601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created by </a:t>
            </a:r>
            <a:r>
              <a:rPr lang="en-US" dirty="0" err="1"/>
              <a:t>Ardi</a:t>
            </a:r>
            <a:r>
              <a:rPr lang="en-US" dirty="0"/>
              <a:t> </a:t>
            </a:r>
            <a:r>
              <a:rPr lang="en-US" dirty="0" err="1"/>
              <a:t>Nurfiyanto</a:t>
            </a:r>
            <a:r>
              <a:rPr lang="en-US" dirty="0"/>
              <a:t> from Noun Project https://thenounproject.com/search/?q=pencil&amp;i=4008186</a:t>
            </a:r>
          </a:p>
          <a:p>
            <a:r>
              <a:rPr lang="en-US" dirty="0"/>
              <a:t>http://clipart-library.com/clipart/6iy59X4KT.htm</a:t>
            </a:r>
          </a:p>
          <a:p>
            <a:r>
              <a:rPr lang="en-US" dirty="0"/>
              <a:t>https://thenounproject.com/term/backpack/2551/</a:t>
            </a:r>
          </a:p>
          <a:p>
            <a:endParaRPr lang="en-US" dirty="0"/>
          </a:p>
        </p:txBody>
      </p:sp>
      <p:sp>
        <p:nvSpPr>
          <p:cNvPr id="4" name="Slide Number Placeholder 3"/>
          <p:cNvSpPr>
            <a:spLocks noGrp="1"/>
          </p:cNvSpPr>
          <p:nvPr>
            <p:ph type="sldNum" sz="quarter" idx="5"/>
          </p:nvPr>
        </p:nvSpPr>
        <p:spPr/>
        <p:txBody>
          <a:bodyPr/>
          <a:lstStyle/>
          <a:p>
            <a:fld id="{53E12DE8-824A-4EFF-8B6A-2F48E6EE7213}" type="slidenum">
              <a:rPr lang="en-US" smtClean="0"/>
              <a:t>9</a:t>
            </a:fld>
            <a:endParaRPr lang="en-US"/>
          </a:p>
        </p:txBody>
      </p:sp>
    </p:spTree>
    <p:extLst>
      <p:ext uri="{BB962C8B-B14F-4D97-AF65-F5344CB8AC3E}">
        <p14:creationId xmlns:p14="http://schemas.microsoft.com/office/powerpoint/2010/main" val="328256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3 minutes to evaluate their own organization systems. Have them write down at the bottom of the handout what their current system looks like, what they intend to keep the same, and what they would like to change. Then give students 1 minute to share with their partner. </a:t>
            </a:r>
          </a:p>
        </p:txBody>
      </p:sp>
      <p:sp>
        <p:nvSpPr>
          <p:cNvPr id="4" name="Slide Number Placeholder 3"/>
          <p:cNvSpPr>
            <a:spLocks noGrp="1"/>
          </p:cNvSpPr>
          <p:nvPr>
            <p:ph type="sldNum" sz="quarter" idx="5"/>
          </p:nvPr>
        </p:nvSpPr>
        <p:spPr/>
        <p:txBody>
          <a:bodyPr/>
          <a:lstStyle/>
          <a:p>
            <a:fld id="{53E12DE8-824A-4EFF-8B6A-2F48E6EE7213}" type="slidenum">
              <a:rPr lang="en-US" smtClean="0"/>
              <a:t>10</a:t>
            </a:fld>
            <a:endParaRPr lang="en-US"/>
          </a:p>
        </p:txBody>
      </p:sp>
    </p:spTree>
    <p:extLst>
      <p:ext uri="{BB962C8B-B14F-4D97-AF65-F5344CB8AC3E}">
        <p14:creationId xmlns:p14="http://schemas.microsoft.com/office/powerpoint/2010/main" val="229010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having identified what they need to do, they will now have time to do it (slide 11). One key part of organizing your space is getting rid of things you don’t need. Give students time and space to work on throwing away old papers (where possible, check in with other teachers first to understand what units are no longer relevant), sorting remaining items, and labeling items. Circulate through the room to provide suggestions, tips, and support to students who need it. </a:t>
            </a:r>
          </a:p>
          <a:p>
            <a:r>
              <a:rPr lang="en-US" dirty="0"/>
              <a:t>http://clipart-library.com/clipart/1884711.htm</a:t>
            </a:r>
            <a:endParaRPr lang="en-US"/>
          </a:p>
        </p:txBody>
      </p:sp>
      <p:sp>
        <p:nvSpPr>
          <p:cNvPr id="4" name="Slide Number Placeholder 3"/>
          <p:cNvSpPr>
            <a:spLocks noGrp="1"/>
          </p:cNvSpPr>
          <p:nvPr>
            <p:ph type="sldNum" sz="quarter" idx="5"/>
          </p:nvPr>
        </p:nvSpPr>
        <p:spPr/>
        <p:txBody>
          <a:bodyPr/>
          <a:lstStyle/>
          <a:p>
            <a:fld id="{53E12DE8-824A-4EFF-8B6A-2F48E6EE7213}" type="slidenum">
              <a:rPr lang="en-US" smtClean="0"/>
              <a:t>11</a:t>
            </a:fld>
            <a:endParaRPr lang="en-US"/>
          </a:p>
        </p:txBody>
      </p:sp>
    </p:spTree>
    <p:extLst>
      <p:ext uri="{BB962C8B-B14F-4D97-AF65-F5344CB8AC3E}">
        <p14:creationId xmlns:p14="http://schemas.microsoft.com/office/powerpoint/2010/main" val="318758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8379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29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0715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2642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8060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2868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4150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3650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6162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7863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732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6E43D4C-5B82-4BA9-80C8-39C407EDDDA5}"/>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818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25550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9026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5281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536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31945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51869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6767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988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61011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3243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32098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74360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1803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61369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18814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7818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3824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7497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019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268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5892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610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163603197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12819810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4233103260"/>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lipart-library.com/clipart/6cpo5zXdi.htm"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hyperlink" Target="https://www.flickr.com/photos/_sk/427640027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51A7B-6AA8-A7FB-8F75-EC1C523CC941}"/>
              </a:ext>
            </a:extLst>
          </p:cNvPr>
          <p:cNvSpPr>
            <a:spLocks noGrp="1"/>
          </p:cNvSpPr>
          <p:nvPr>
            <p:ph type="title"/>
          </p:nvPr>
        </p:nvSpPr>
        <p:spPr/>
        <p:txBody>
          <a:bodyPr/>
          <a:lstStyle/>
          <a:p>
            <a:r>
              <a:rPr kumimoji="0" lang="en-US" sz="4800" b="0" i="0" u="none" strike="noStrike" kern="1200" cap="none" spc="0" normalizeH="0" baseline="0" noProof="0" dirty="0">
                <a:ln>
                  <a:noFill/>
                </a:ln>
                <a:solidFill>
                  <a:srgbClr val="1F497D"/>
                </a:solidFill>
                <a:effectLst/>
                <a:uLnTx/>
                <a:uFillTx/>
                <a:latin typeface="Berlin Sans FB" panose="020E0602020502020306" pitchFamily="34" charset="0"/>
                <a:ea typeface="+mj-ea"/>
                <a:cs typeface="Calibri Light"/>
              </a:rPr>
              <a:t>Unidad 3 Juego Introductorio</a:t>
            </a:r>
            <a:endParaRPr lang="es-MX" dirty="0"/>
          </a:p>
        </p:txBody>
      </p:sp>
      <p:sp>
        <p:nvSpPr>
          <p:cNvPr id="3" name="Marcador de contenido 2">
            <a:extLst>
              <a:ext uri="{FF2B5EF4-FFF2-40B4-BE49-F238E27FC236}">
                <a16:creationId xmlns:a16="http://schemas.microsoft.com/office/drawing/2014/main" id="{D596B46E-818F-C3C6-EBAD-C8BCC74DBC8A}"/>
              </a:ext>
            </a:extLst>
          </p:cNvPr>
          <p:cNvSpPr>
            <a:spLocks noGrp="1"/>
          </p:cNvSpPr>
          <p:nvPr>
            <p:ph idx="1"/>
          </p:nvPr>
        </p:nvSpPr>
        <p:spPr/>
        <p:txBody>
          <a:bodyPr>
            <a:normAutofit fontScale="92500" lnSpcReduction="20000"/>
          </a:bodyPr>
          <a:lstStyle/>
          <a:p>
            <a:pPr marL="346075" marR="0" lvl="0" indent="-34607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MX" sz="3300" b="0" i="0" u="none" strike="noStrike" kern="1200" cap="none" spc="0" normalizeH="0" baseline="0" noProof="0" dirty="0">
                <a:ln>
                  <a:noFill/>
                </a:ln>
                <a:solidFill>
                  <a:srgbClr val="1F497D"/>
                </a:solidFill>
                <a:effectLst/>
                <a:uLnTx/>
                <a:uFillTx/>
                <a:latin typeface="Calibri" panose="020F0502020204030204"/>
                <a:ea typeface="+mn-ea"/>
                <a:cs typeface="Calibri"/>
              </a:rPr>
              <a:t>Formen los equipos que les asigne su profesor. Cada equipo recibirá una hoja diferente del Desafío de la Escuela Secundaria.</a:t>
            </a:r>
          </a:p>
          <a:p>
            <a:pPr marL="346075" marR="0" lvl="0" indent="-34607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s-MX" sz="3300" dirty="0">
                <a:solidFill>
                  <a:srgbClr val="1F497D"/>
                </a:solidFill>
                <a:latin typeface="Calibri" panose="020F0502020204030204"/>
                <a:cs typeface="Calibri"/>
              </a:rPr>
              <a:t>Hablen con su equipo sobre el desafío   </a:t>
            </a:r>
            <a:r>
              <a:rPr lang="es-MX" sz="3300" dirty="0">
                <a:solidFill>
                  <a:schemeClr val="tx1"/>
                </a:solidFill>
                <a:latin typeface="Calibri" panose="020F0502020204030204"/>
                <a:cs typeface="Calibri"/>
              </a:rPr>
              <a:t>resaltado</a:t>
            </a:r>
            <a:r>
              <a:rPr lang="es-MX" sz="3300" dirty="0">
                <a:solidFill>
                  <a:srgbClr val="1F497D"/>
                </a:solidFill>
                <a:latin typeface="Calibri" panose="020F0502020204030204"/>
                <a:cs typeface="Calibri"/>
              </a:rPr>
              <a:t> en su hoja. Decidan cuál de las estrategias de la   </a:t>
            </a:r>
            <a:r>
              <a:rPr lang="es-MX" sz="3300" dirty="0">
                <a:solidFill>
                  <a:schemeClr val="tx1"/>
                </a:solidFill>
                <a:latin typeface="Calibri" panose="020F0502020204030204"/>
                <a:cs typeface="Calibri"/>
              </a:rPr>
              <a:t>lista</a:t>
            </a:r>
            <a:r>
              <a:rPr lang="es-MX" sz="3300" dirty="0">
                <a:solidFill>
                  <a:srgbClr val="1F497D"/>
                </a:solidFill>
                <a:latin typeface="Calibri" panose="020F0502020204030204"/>
                <a:cs typeface="Calibri"/>
              </a:rPr>
              <a:t> es la más adecuada para abordarlo.</a:t>
            </a:r>
          </a:p>
          <a:p>
            <a:pPr marL="346075" marR="0" lvl="0" indent="-34607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s-MX" sz="3300" b="0" i="0" u="none" strike="noStrike" kern="1200" cap="none" spc="0" normalizeH="0" baseline="0" noProof="0" dirty="0">
                <a:ln>
                  <a:noFill/>
                </a:ln>
                <a:solidFill>
                  <a:srgbClr val="1F497D"/>
                </a:solidFill>
                <a:effectLst/>
                <a:uLnTx/>
                <a:uFillTx/>
                <a:latin typeface="Calibri" panose="020F0502020204030204"/>
                <a:ea typeface="+mn-ea"/>
                <a:cs typeface="Calibri"/>
              </a:rPr>
              <a:t>Elijan a un miembro del equipo para que escriba la estrategia en la pizarra.</a:t>
            </a:r>
          </a:p>
          <a:p>
            <a:pPr marL="346075" marR="0" lvl="0" indent="-34607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s-MX" sz="3300" dirty="0">
                <a:solidFill>
                  <a:srgbClr val="1F497D"/>
                </a:solidFill>
                <a:latin typeface="Calibri" panose="020F0502020204030204"/>
                <a:cs typeface="Calibri"/>
              </a:rPr>
              <a:t>Conserven su hoja de desafíos para futuras consultas</a:t>
            </a:r>
            <a:endParaRPr kumimoji="0" lang="es-MX" sz="3300" b="0" i="0" u="none" strike="noStrike" kern="1200" cap="none" spc="0" normalizeH="0" baseline="0" noProof="0" dirty="0">
              <a:ln>
                <a:noFill/>
              </a:ln>
              <a:solidFill>
                <a:srgbClr val="1F497D"/>
              </a:solidFill>
              <a:effectLst/>
              <a:uLnTx/>
              <a:uFillTx/>
              <a:latin typeface="Calibri" panose="020F0502020204030204"/>
              <a:ea typeface="+mn-ea"/>
              <a:cs typeface="Calibri"/>
            </a:endParaRPr>
          </a:p>
          <a:p>
            <a:pPr marL="346075" marR="0" lvl="0" indent="-346075"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a:ln>
                <a:noFill/>
              </a:ln>
              <a:solidFill>
                <a:srgbClr val="1F497D"/>
              </a:solidFill>
              <a:effectLst/>
              <a:uLnTx/>
              <a:uFillTx/>
              <a:latin typeface="Calibri" panose="020F0502020204030204"/>
              <a:ea typeface="+mn-ea"/>
              <a:cs typeface="Calibri"/>
            </a:endParaRPr>
          </a:p>
          <a:p>
            <a:endParaRPr lang="es-MX" dirty="0"/>
          </a:p>
        </p:txBody>
      </p:sp>
      <p:sp>
        <p:nvSpPr>
          <p:cNvPr id="4" name="Rectángulo 3">
            <a:extLst>
              <a:ext uri="{FF2B5EF4-FFF2-40B4-BE49-F238E27FC236}">
                <a16:creationId xmlns:a16="http://schemas.microsoft.com/office/drawing/2014/main" id="{E448561D-6A1B-71A3-7D7C-FC77A1194BBD}"/>
              </a:ext>
            </a:extLst>
          </p:cNvPr>
          <p:cNvSpPr/>
          <p:nvPr/>
        </p:nvSpPr>
        <p:spPr>
          <a:xfrm>
            <a:off x="7935131" y="3250769"/>
            <a:ext cx="1689315" cy="356462"/>
          </a:xfrm>
          <a:prstGeom prst="rect">
            <a:avLst/>
          </a:prstGeom>
          <a:solidFill>
            <a:srgbClr val="FFE4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100" dirty="0">
                <a:solidFill>
                  <a:schemeClr val="bg2"/>
                </a:solidFill>
              </a:rPr>
              <a:t>resaltado</a:t>
            </a:r>
          </a:p>
        </p:txBody>
      </p:sp>
      <p:sp>
        <p:nvSpPr>
          <p:cNvPr id="6" name="Rectángulo 5">
            <a:extLst>
              <a:ext uri="{FF2B5EF4-FFF2-40B4-BE49-F238E27FC236}">
                <a16:creationId xmlns:a16="http://schemas.microsoft.com/office/drawing/2014/main" id="{F0036E97-64CD-6BF5-2BF3-0A9F9D425ACC}"/>
              </a:ext>
            </a:extLst>
          </p:cNvPr>
          <p:cNvSpPr/>
          <p:nvPr/>
        </p:nvSpPr>
        <p:spPr>
          <a:xfrm>
            <a:off x="8462074" y="3607230"/>
            <a:ext cx="867906" cy="546315"/>
          </a:xfrm>
          <a:prstGeom prst="rect">
            <a:avLst/>
          </a:prstGeom>
          <a:solidFill>
            <a:srgbClr val="FFE4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100" dirty="0">
                <a:solidFill>
                  <a:schemeClr val="bg2"/>
                </a:solidFill>
              </a:rPr>
              <a:t>lista</a:t>
            </a:r>
          </a:p>
        </p:txBody>
      </p:sp>
    </p:spTree>
    <p:extLst>
      <p:ext uri="{BB962C8B-B14F-4D97-AF65-F5344CB8AC3E}">
        <p14:creationId xmlns:p14="http://schemas.microsoft.com/office/powerpoint/2010/main" val="263943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012F-B790-41CA-97FA-5484CD622370}"/>
              </a:ext>
            </a:extLst>
          </p:cNvPr>
          <p:cNvSpPr>
            <a:spLocks noGrp="1"/>
          </p:cNvSpPr>
          <p:nvPr>
            <p:ph type="title"/>
          </p:nvPr>
        </p:nvSpPr>
        <p:spPr>
          <a:xfrm>
            <a:off x="1804806" y="494646"/>
            <a:ext cx="5711780" cy="785873"/>
          </a:xfrm>
        </p:spPr>
        <p:txBody>
          <a:bodyPr anchor="ctr">
            <a:normAutofit/>
          </a:bodyPr>
          <a:lstStyle/>
          <a:p>
            <a:r>
              <a:rPr lang="en-US" sz="4000" dirty="0">
                <a:solidFill>
                  <a:schemeClr val="bg2"/>
                </a:solidFill>
                <a:latin typeface="Berlin Sans FB Demi" panose="020E0802020502020306" pitchFamily="34" charset="0"/>
                <a:cs typeface="Calibri Light"/>
              </a:rPr>
              <a:t>Reflexión Personal </a:t>
            </a:r>
            <a:r>
              <a:rPr lang="en-US" sz="4000" dirty="0">
                <a:solidFill>
                  <a:schemeClr val="bg2"/>
                </a:solidFill>
                <a:cs typeface="Calibri Light"/>
              </a:rPr>
              <a:t> </a:t>
            </a:r>
            <a:endParaRPr lang="en-US" sz="4000" dirty="0">
              <a:solidFill>
                <a:schemeClr val="bg2"/>
              </a:solidFill>
            </a:endParaRPr>
          </a:p>
        </p:txBody>
      </p:sp>
      <p:sp>
        <p:nvSpPr>
          <p:cNvPr id="3" name="Content Placeholder 2">
            <a:extLst>
              <a:ext uri="{FF2B5EF4-FFF2-40B4-BE49-F238E27FC236}">
                <a16:creationId xmlns:a16="http://schemas.microsoft.com/office/drawing/2014/main" id="{C098FC75-E915-4952-B637-39F9F8674BDC}"/>
              </a:ext>
            </a:extLst>
          </p:cNvPr>
          <p:cNvSpPr>
            <a:spLocks noGrp="1"/>
          </p:cNvSpPr>
          <p:nvPr>
            <p:ph idx="1"/>
          </p:nvPr>
        </p:nvSpPr>
        <p:spPr>
          <a:xfrm>
            <a:off x="1804806" y="1424191"/>
            <a:ext cx="10005011" cy="5140159"/>
          </a:xfrm>
        </p:spPr>
        <p:txBody>
          <a:bodyPr vert="horz" lIns="91440" tIns="45720" rIns="91440" bIns="45720" rtlCol="0" anchor="t">
            <a:normAutofit fontScale="92500"/>
          </a:bodyPr>
          <a:lstStyle/>
          <a:p>
            <a:pPr marL="0" indent="0">
              <a:lnSpc>
                <a:spcPct val="100000"/>
              </a:lnSpc>
              <a:buNone/>
            </a:pPr>
            <a:r>
              <a:rPr lang="en-US" sz="4000" dirty="0">
                <a:solidFill>
                  <a:schemeClr val="bg2"/>
                </a:solidFill>
                <a:ea typeface="+mn-lt"/>
                <a:cs typeface="+mn-lt"/>
              </a:rPr>
              <a:t>Evalúa tu sistema de organización personal. Escribe las respuestas a las siguientes preguntas:</a:t>
            </a:r>
          </a:p>
          <a:p>
            <a:pPr marL="396875" indent="-396875">
              <a:lnSpc>
                <a:spcPct val="100000"/>
              </a:lnSpc>
            </a:pPr>
            <a:r>
              <a:rPr lang="en-US" sz="4000" dirty="0">
                <a:solidFill>
                  <a:schemeClr val="bg2"/>
                </a:solidFill>
                <a:ea typeface="+mn-lt"/>
                <a:cs typeface="+mn-lt"/>
              </a:rPr>
              <a:t>¿Cómo mantienes organizados tus materiales?</a:t>
            </a:r>
          </a:p>
          <a:p>
            <a:pPr marL="396875" indent="-396875">
              <a:lnSpc>
                <a:spcPct val="100000"/>
              </a:lnSpc>
            </a:pPr>
            <a:r>
              <a:rPr lang="en-US" sz="4000" dirty="0">
                <a:solidFill>
                  <a:schemeClr val="bg2"/>
                </a:solidFill>
                <a:ea typeface="+mn-lt"/>
                <a:cs typeface="+mn-lt"/>
              </a:rPr>
              <a:t>¿Qué te gusta de tu sistema actual?</a:t>
            </a:r>
          </a:p>
          <a:p>
            <a:pPr marL="396875" indent="-396875">
              <a:lnSpc>
                <a:spcPct val="100000"/>
              </a:lnSpc>
            </a:pPr>
            <a:r>
              <a:rPr lang="en-US" sz="4000" dirty="0">
                <a:solidFill>
                  <a:schemeClr val="bg2"/>
                </a:solidFill>
                <a:ea typeface="+mn-lt"/>
                <a:cs typeface="+mn-lt"/>
              </a:rPr>
              <a:t>¿Qué te gustaría cambiar?</a:t>
            </a:r>
          </a:p>
          <a:p>
            <a:pPr marL="0" indent="0">
              <a:lnSpc>
                <a:spcPct val="100000"/>
              </a:lnSpc>
              <a:spcBef>
                <a:spcPts val="2400"/>
              </a:spcBef>
              <a:buNone/>
            </a:pPr>
            <a:r>
              <a:rPr lang="en-US" sz="4000" dirty="0">
                <a:solidFill>
                  <a:schemeClr val="bg2"/>
                </a:solidFill>
                <a:ea typeface="+mn-lt"/>
                <a:cs typeface="+mn-lt"/>
              </a:rPr>
              <a:t>Ahora gira y comparte tus conclusiones con un compañero.</a:t>
            </a:r>
          </a:p>
        </p:txBody>
      </p:sp>
    </p:spTree>
    <p:extLst>
      <p:ext uri="{BB962C8B-B14F-4D97-AF65-F5344CB8AC3E}">
        <p14:creationId xmlns:p14="http://schemas.microsoft.com/office/powerpoint/2010/main" val="25487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y cleaning living room clipart free ">
            <a:extLst>
              <a:ext uri="{FF2B5EF4-FFF2-40B4-BE49-F238E27FC236}">
                <a16:creationId xmlns:a16="http://schemas.microsoft.com/office/drawing/2014/main" id="{2DD744CF-BA6C-481F-9756-FFDB89B2E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054" y="1766214"/>
            <a:ext cx="5165207" cy="4096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3E13FC-D7B0-451B-B86D-575F3CDEA405}"/>
              </a:ext>
            </a:extLst>
          </p:cNvPr>
          <p:cNvSpPr>
            <a:spLocks noGrp="1"/>
          </p:cNvSpPr>
          <p:nvPr>
            <p:ph type="title"/>
          </p:nvPr>
        </p:nvSpPr>
        <p:spPr>
          <a:xfrm>
            <a:off x="1496519" y="633175"/>
            <a:ext cx="6411805" cy="993495"/>
          </a:xfrm>
        </p:spPr>
        <p:txBody>
          <a:bodyPr anchor="b">
            <a:normAutofit/>
          </a:bodyPr>
          <a:lstStyle/>
          <a:p>
            <a:pPr algn="ctr"/>
            <a:r>
              <a:rPr lang="en-US" dirty="0">
                <a:solidFill>
                  <a:schemeClr val="bg2"/>
                </a:solidFill>
                <a:cs typeface="Calibri Light"/>
              </a:rPr>
              <a:t>Tiempo de Organización</a:t>
            </a:r>
            <a:endParaRPr lang="en-US" dirty="0">
              <a:solidFill>
                <a:schemeClr val="bg2"/>
              </a:solidFill>
            </a:endParaRPr>
          </a:p>
        </p:txBody>
      </p:sp>
      <p:sp>
        <p:nvSpPr>
          <p:cNvPr id="3" name="Content Placeholder 2">
            <a:extLst>
              <a:ext uri="{FF2B5EF4-FFF2-40B4-BE49-F238E27FC236}">
                <a16:creationId xmlns:a16="http://schemas.microsoft.com/office/drawing/2014/main" id="{FE42423E-8537-4DA4-96F4-E299433A851D}"/>
              </a:ext>
            </a:extLst>
          </p:cNvPr>
          <p:cNvSpPr>
            <a:spLocks noGrp="1"/>
          </p:cNvSpPr>
          <p:nvPr>
            <p:ph idx="1"/>
          </p:nvPr>
        </p:nvSpPr>
        <p:spPr>
          <a:xfrm>
            <a:off x="1409890" y="1925493"/>
            <a:ext cx="6594423" cy="4119172"/>
          </a:xfrm>
        </p:spPr>
        <p:txBody>
          <a:bodyPr vert="horz" lIns="91440" tIns="45720" rIns="91440" bIns="45720" rtlCol="0" anchor="t">
            <a:normAutofit/>
          </a:bodyPr>
          <a:lstStyle/>
          <a:p>
            <a:pPr marL="0" indent="0" algn="ctr">
              <a:lnSpc>
                <a:spcPct val="100000"/>
              </a:lnSpc>
              <a:buNone/>
            </a:pPr>
            <a:r>
              <a:rPr lang="en-US" sz="3500" dirty="0">
                <a:solidFill>
                  <a:schemeClr val="bg2"/>
                </a:solidFill>
                <a:cs typeface="Calibri"/>
              </a:rPr>
              <a:t>Tómate tu tiempo para poner en práctica las actividades de hoy, incluyendo:</a:t>
            </a:r>
          </a:p>
          <a:p>
            <a:pPr lvl="1" algn="ctr">
              <a:lnSpc>
                <a:spcPct val="100000"/>
              </a:lnSpc>
            </a:pPr>
            <a:r>
              <a:rPr lang="en-US" sz="3500" dirty="0">
                <a:solidFill>
                  <a:schemeClr val="bg2"/>
                </a:solidFill>
                <a:cs typeface="Calibri"/>
              </a:rPr>
              <a:t>Organizar y limpiar las carpetas</a:t>
            </a:r>
          </a:p>
          <a:p>
            <a:pPr lvl="1" algn="ctr">
              <a:lnSpc>
                <a:spcPct val="100000"/>
              </a:lnSpc>
            </a:pPr>
            <a:r>
              <a:rPr lang="en-US" sz="3500" dirty="0">
                <a:solidFill>
                  <a:schemeClr val="bg2"/>
                </a:solidFill>
                <a:cs typeface="Calibri"/>
              </a:rPr>
              <a:t>Etiquetar  </a:t>
            </a:r>
          </a:p>
          <a:p>
            <a:pPr lvl="1" algn="ctr">
              <a:lnSpc>
                <a:spcPct val="100000"/>
              </a:lnSpc>
            </a:pPr>
            <a:r>
              <a:rPr lang="en-US" sz="3500" dirty="0">
                <a:solidFill>
                  <a:schemeClr val="bg2"/>
                </a:solidFill>
                <a:cs typeface="Calibri"/>
              </a:rPr>
              <a:t>Clasificar</a:t>
            </a:r>
          </a:p>
        </p:txBody>
      </p:sp>
    </p:spTree>
    <p:extLst>
      <p:ext uri="{BB962C8B-B14F-4D97-AF65-F5344CB8AC3E}">
        <p14:creationId xmlns:p14="http://schemas.microsoft.com/office/powerpoint/2010/main" val="398821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20A-046B-45F2-8FBE-81D7BCBAA0AA}"/>
              </a:ext>
            </a:extLst>
          </p:cNvPr>
          <p:cNvSpPr>
            <a:spLocks noGrp="1"/>
          </p:cNvSpPr>
          <p:nvPr>
            <p:ph type="title"/>
          </p:nvPr>
        </p:nvSpPr>
        <p:spPr>
          <a:xfrm>
            <a:off x="1462868" y="1015589"/>
            <a:ext cx="9753773" cy="1554480"/>
          </a:xfrm>
        </p:spPr>
        <p:txBody>
          <a:bodyPr anchor="ctr">
            <a:normAutofit/>
          </a:bodyPr>
          <a:lstStyle/>
          <a:p>
            <a:r>
              <a:rPr lang="en-US" sz="4800" dirty="0">
                <a:solidFill>
                  <a:schemeClr val="bg2"/>
                </a:solidFill>
                <a:cs typeface="Calibri Light"/>
              </a:rPr>
              <a:t>Para el boleto de salida de hoy, por favor completa las siguientes frases:</a:t>
            </a:r>
            <a:endParaRPr lang="en-US" sz="4800" dirty="0">
              <a:solidFill>
                <a:schemeClr val="bg2"/>
              </a:solidFill>
            </a:endParaRPr>
          </a:p>
        </p:txBody>
      </p:sp>
      <p:graphicFrame>
        <p:nvGraphicFramePr>
          <p:cNvPr id="5" name="Content Placeholder 2">
            <a:extLst>
              <a:ext uri="{FF2B5EF4-FFF2-40B4-BE49-F238E27FC236}">
                <a16:creationId xmlns:a16="http://schemas.microsoft.com/office/drawing/2014/main" id="{C568DFEA-EDD7-440D-939B-E3C302D82FE0}"/>
              </a:ext>
            </a:extLst>
          </p:cNvPr>
          <p:cNvGraphicFramePr>
            <a:graphicFrameLocks noGrp="1"/>
          </p:cNvGraphicFramePr>
          <p:nvPr>
            <p:ph idx="1"/>
            <p:extLst>
              <p:ext uri="{D42A27DB-BD31-4B8C-83A1-F6EECF244321}">
                <p14:modId xmlns:p14="http://schemas.microsoft.com/office/powerpoint/2010/main" val="21192109"/>
              </p:ext>
            </p:extLst>
          </p:nvPr>
        </p:nvGraphicFramePr>
        <p:xfrm>
          <a:off x="1462868" y="263250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17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6007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1: </a:t>
            </a: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hlinkClick r:id="rId3"/>
              </a:rPr>
              <a:t>http://clipart-library.com/clipart/6cpo5zXdi.htm</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lvl="0">
              <a:defRPr/>
            </a:pPr>
            <a:r>
              <a:rPr lang="en-US" sz="1100" kern="0" dirty="0">
                <a:solidFill>
                  <a:srgbClr val="000000"/>
                </a:solidFill>
                <a:latin typeface="Arial"/>
                <a:cs typeface="Arial"/>
                <a:sym typeface="Arial"/>
              </a:rPr>
              <a:t>Slide 2 and unit thumbnail: </a:t>
            </a:r>
            <a:r>
              <a:rPr lang="en-US" sz="1100" kern="0" dirty="0">
                <a:solidFill>
                  <a:srgbClr val="000000"/>
                </a:solidFill>
                <a:latin typeface="Arial"/>
                <a:cs typeface="Arial"/>
                <a:sym typeface="Arial"/>
                <a:hlinkClick r:id="rId4"/>
              </a:rPr>
              <a:t>https://www.flickr.com/photos/_sk/4276400278</a:t>
            </a:r>
            <a:r>
              <a:rPr lang="en-US" sz="1100" kern="0" dirty="0">
                <a:solidFill>
                  <a:srgbClr val="000000"/>
                </a:solidFill>
                <a:latin typeface="Arial"/>
                <a:cs typeface="Arial"/>
                <a:sym typeface="Arial"/>
              </a:rPr>
              <a:t> </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8: http://clipart-library.com/binders-cliparts.html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Ardi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Nurfiyanto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from Noun Project https://thenounproject.com/search/?q=pencil&amp;i=4008186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http://clipart-library.com/clipart/6iy59X4KT.htm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https://thenounproject.com/term/backpack/2551/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11: http://clipart-library.com/clipart/1884711.htm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484244" y="206829"/>
            <a:ext cx="10451106" cy="914400"/>
          </a:xfrm>
        </p:spPr>
        <p:txBody>
          <a:bodyPr>
            <a:noAutofit/>
          </a:bodyPr>
          <a:lstStyle/>
          <a:p>
            <a:r>
              <a:rPr lang="en-US" sz="4000" dirty="0">
                <a:solidFill>
                  <a:schemeClr val="bg2"/>
                </a:solidFill>
              </a:rPr>
              <a:t>Estrategias para Afrontar los Desafíos de la Escuela Secundaria</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extLst>
              <p:ext uri="{D42A27DB-BD31-4B8C-83A1-F6EECF244321}">
                <p14:modId xmlns:p14="http://schemas.microsoft.com/office/powerpoint/2010/main" val="1973274114"/>
              </p:ext>
            </p:extLst>
          </p:nvPr>
        </p:nvGraphicFramePr>
        <p:xfrm>
          <a:off x="2529838" y="1121229"/>
          <a:ext cx="60197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02EA676-0792-4A56-A1F6-9ACFD66E8CBA}"/>
              </a:ext>
            </a:extLst>
          </p:cNvPr>
          <p:cNvSpPr/>
          <p:nvPr/>
        </p:nvSpPr>
        <p:spPr>
          <a:xfrm>
            <a:off x="76200" y="0"/>
            <a:ext cx="1164771" cy="914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69665"/>
            <a:ext cx="9144000" cy="980757"/>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864678"/>
            <a:ext cx="9144000" cy="852396"/>
          </a:xfrm>
        </p:spPr>
        <p:txBody>
          <a:bodyPr>
            <a:normAutofit fontScale="85000" lnSpcReduction="10000"/>
          </a:bodyPr>
          <a:lstStyle/>
          <a:p>
            <a:r>
              <a:rPr lang="en-US" sz="4400" dirty="0">
                <a:latin typeface="Berlin Sans FB" panose="020E0602020502020306" pitchFamily="34" charset="0"/>
              </a:rPr>
              <a:t>Día 1: Organizarse y Permanecer Organizado</a:t>
            </a:r>
          </a:p>
          <a:p>
            <a:endParaRPr lang="en-US" sz="4400" dirty="0">
              <a:latin typeface="Berlin Sans FB" panose="020E0602020502020306" pitchFamily="34" charset="0"/>
            </a:endParaRP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4D0492-A72E-44CA-B9CC-434EC181D655}"/>
              </a:ext>
            </a:extLst>
          </p:cNvPr>
          <p:cNvSpPr/>
          <p:nvPr/>
        </p:nvSpPr>
        <p:spPr>
          <a:xfrm>
            <a:off x="3866606" y="2873829"/>
            <a:ext cx="6035040" cy="33832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5582519"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366384F3-9FA3-4B4D-934E-D04D6D948612}"/>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2453384" y="304831"/>
            <a:ext cx="9405511" cy="738021"/>
          </a:xfrm>
        </p:spPr>
        <p:txBody>
          <a:bodyPr>
            <a:noAutofit/>
          </a:bodyPr>
          <a:lstStyle/>
          <a:p>
            <a:r>
              <a:rPr lang="en-US" sz="4000" dirty="0">
                <a:solidFill>
                  <a:schemeClr val="bg2"/>
                </a:solidFill>
              </a:rPr>
              <a:t>Gestionar mi hoja de ruta de aprendizaje</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extLst>
              <p:ext uri="{D42A27DB-BD31-4B8C-83A1-F6EECF244321}">
                <p14:modId xmlns:p14="http://schemas.microsoft.com/office/powerpoint/2010/main" val="1421166039"/>
              </p:ext>
            </p:extLst>
          </p:nvPr>
        </p:nvGraphicFramePr>
        <p:xfrm>
          <a:off x="2529838" y="1121229"/>
          <a:ext cx="60197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02EA676-0792-4A56-A1F6-9ACFD66E8CBA}"/>
              </a:ext>
            </a:extLst>
          </p:cNvPr>
          <p:cNvSpPr/>
          <p:nvPr/>
        </p:nvSpPr>
        <p:spPr>
          <a:xfrm>
            <a:off x="76200" y="0"/>
            <a:ext cx="1164771" cy="914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43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763231" y="358814"/>
            <a:ext cx="5453997" cy="1298437"/>
          </a:xfrm>
        </p:spPr>
        <p:txBody>
          <a:bodyPr>
            <a:normAutofit/>
          </a:bodyPr>
          <a:lstStyle/>
          <a:p>
            <a:r>
              <a:rPr lang="en-US" sz="6000" dirty="0">
                <a:solidFill>
                  <a:schemeClr val="bg2"/>
                </a:solidFill>
              </a:rPr>
              <a:t>Agenda de Hoy</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extLst>
              <p:ext uri="{D42A27DB-BD31-4B8C-83A1-F6EECF244321}">
                <p14:modId xmlns:p14="http://schemas.microsoft.com/office/powerpoint/2010/main" val="399595881"/>
              </p:ext>
            </p:extLst>
          </p:nvPr>
        </p:nvGraphicFramePr>
        <p:xfrm>
          <a:off x="1772998" y="1962051"/>
          <a:ext cx="8665537" cy="419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9CC8992-C19D-496B-BCF3-54AFBF344B01}"/>
              </a:ext>
            </a:extLst>
          </p:cNvPr>
          <p:cNvSpPr/>
          <p:nvPr/>
        </p:nvSpPr>
        <p:spPr>
          <a:xfrm>
            <a:off x="76200" y="0"/>
            <a:ext cx="1164771" cy="9144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14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87176C-1AEE-4FD4-B21F-54AF63F0D83F}"/>
              </a:ext>
            </a:extLst>
          </p:cNvPr>
          <p:cNvSpPr>
            <a:spLocks noGrp="1"/>
          </p:cNvSpPr>
          <p:nvPr>
            <p:ph type="title"/>
          </p:nvPr>
        </p:nvSpPr>
        <p:spPr>
          <a:xfrm>
            <a:off x="1785257" y="321734"/>
            <a:ext cx="9763276" cy="864809"/>
          </a:xfrm>
        </p:spPr>
        <p:txBody>
          <a:bodyPr>
            <a:normAutofit/>
          </a:bodyPr>
          <a:lstStyle/>
          <a:p>
            <a:r>
              <a:rPr lang="en-US" dirty="0">
                <a:solidFill>
                  <a:schemeClr val="bg2"/>
                </a:solidFill>
                <a:cs typeface="Calibri Light"/>
              </a:rPr>
              <a:t>Pensar, Emparejarse y Compartir</a:t>
            </a:r>
          </a:p>
        </p:txBody>
      </p:sp>
      <p:sp>
        <p:nvSpPr>
          <p:cNvPr id="4" name="Content Placeholder 2">
            <a:extLst>
              <a:ext uri="{FF2B5EF4-FFF2-40B4-BE49-F238E27FC236}">
                <a16:creationId xmlns:a16="http://schemas.microsoft.com/office/drawing/2014/main" id="{2F93BEE9-1325-4FC6-B47A-893E7432EC70}"/>
              </a:ext>
            </a:extLst>
          </p:cNvPr>
          <p:cNvSpPr txBox="1">
            <a:spLocks/>
          </p:cNvSpPr>
          <p:nvPr/>
        </p:nvSpPr>
        <p:spPr>
          <a:xfrm>
            <a:off x="1794882" y="1343184"/>
            <a:ext cx="9111342" cy="1503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solidFill>
                  <a:schemeClr val="bg2"/>
                </a:solidFill>
                <a:cs typeface="Calibri"/>
              </a:rPr>
              <a:t>Haz una lluvia de ideas con un compañero para completar la hoja de actividades “Lo que Necesito”</a:t>
            </a:r>
          </a:p>
        </p:txBody>
      </p:sp>
      <p:pic>
        <p:nvPicPr>
          <p:cNvPr id="2" name="Picture 1">
            <a:extLst>
              <a:ext uri="{FF2B5EF4-FFF2-40B4-BE49-F238E27FC236}">
                <a16:creationId xmlns:a16="http://schemas.microsoft.com/office/drawing/2014/main" id="{BB73A4CD-0B6E-4C1E-9986-8529A7C0B2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5153" y="2530266"/>
            <a:ext cx="8250800" cy="3759324"/>
          </a:xfrm>
          <a:prstGeom prst="rect">
            <a:avLst/>
          </a:prstGeom>
          <a:ln>
            <a:solidFill>
              <a:schemeClr val="bg1"/>
            </a:solidFill>
          </a:ln>
        </p:spPr>
      </p:pic>
    </p:spTree>
    <p:extLst>
      <p:ext uri="{BB962C8B-B14F-4D97-AF65-F5344CB8AC3E}">
        <p14:creationId xmlns:p14="http://schemas.microsoft.com/office/powerpoint/2010/main" val="163650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012F-B790-41CA-97FA-5484CD622370}"/>
              </a:ext>
            </a:extLst>
          </p:cNvPr>
          <p:cNvSpPr>
            <a:spLocks noGrp="1"/>
          </p:cNvSpPr>
          <p:nvPr>
            <p:ph type="title"/>
          </p:nvPr>
        </p:nvSpPr>
        <p:spPr>
          <a:xfrm>
            <a:off x="1418363" y="465984"/>
            <a:ext cx="5711780" cy="785873"/>
          </a:xfrm>
        </p:spPr>
        <p:txBody>
          <a:bodyPr anchor="ctr">
            <a:normAutofit/>
          </a:bodyPr>
          <a:lstStyle/>
          <a:p>
            <a:r>
              <a:rPr lang="en-US" sz="4000" dirty="0">
                <a:solidFill>
                  <a:schemeClr val="bg2"/>
                </a:solidFill>
                <a:cs typeface="Calibri Light"/>
              </a:rPr>
              <a:t>Opciones Organizativas </a:t>
            </a:r>
            <a:endParaRPr lang="en-US" sz="4000" dirty="0">
              <a:solidFill>
                <a:schemeClr val="bg2"/>
              </a:solidFill>
            </a:endParaRPr>
          </a:p>
        </p:txBody>
      </p:sp>
      <p:sp>
        <p:nvSpPr>
          <p:cNvPr id="3" name="Content Placeholder 2">
            <a:extLst>
              <a:ext uri="{FF2B5EF4-FFF2-40B4-BE49-F238E27FC236}">
                <a16:creationId xmlns:a16="http://schemas.microsoft.com/office/drawing/2014/main" id="{C098FC75-E915-4952-B637-39F9F8674BDC}"/>
              </a:ext>
            </a:extLst>
          </p:cNvPr>
          <p:cNvSpPr>
            <a:spLocks noGrp="1"/>
          </p:cNvSpPr>
          <p:nvPr>
            <p:ph idx="1"/>
          </p:nvPr>
        </p:nvSpPr>
        <p:spPr>
          <a:xfrm>
            <a:off x="1418363" y="1251857"/>
            <a:ext cx="6484666" cy="5140159"/>
          </a:xfrm>
        </p:spPr>
        <p:txBody>
          <a:bodyPr vert="horz" lIns="91440" tIns="45720" rIns="91440" bIns="45720" rtlCol="0" anchor="ctr">
            <a:normAutofit/>
          </a:bodyPr>
          <a:lstStyle/>
          <a:p>
            <a:pPr>
              <a:lnSpc>
                <a:spcPct val="100000"/>
              </a:lnSpc>
            </a:pPr>
            <a:r>
              <a:rPr lang="en-US" sz="2400" dirty="0">
                <a:solidFill>
                  <a:schemeClr val="bg2"/>
                </a:solidFill>
                <a:ea typeface="+mn-lt"/>
                <a:cs typeface="+mn-lt"/>
              </a:rPr>
              <a:t>Carpetas</a:t>
            </a:r>
          </a:p>
          <a:p>
            <a:pPr lvl="1">
              <a:lnSpc>
                <a:spcPct val="100000"/>
              </a:lnSpc>
            </a:pPr>
            <a:r>
              <a:rPr lang="en-US" dirty="0">
                <a:solidFill>
                  <a:schemeClr val="bg2"/>
                </a:solidFill>
                <a:ea typeface="+mn-lt"/>
                <a:cs typeface="+mn-lt"/>
              </a:rPr>
              <a:t>Una carpeta grande para todas las clases, organizada con separadores</a:t>
            </a:r>
          </a:p>
          <a:p>
            <a:pPr lvl="2">
              <a:lnSpc>
                <a:spcPct val="100000"/>
              </a:lnSpc>
            </a:pPr>
            <a:r>
              <a:rPr lang="en-US" sz="2400" dirty="0">
                <a:solidFill>
                  <a:schemeClr val="bg2"/>
                </a:solidFill>
                <a:ea typeface="+mn-lt"/>
                <a:cs typeface="+mn-lt"/>
              </a:rPr>
              <a:t>Separadores para cada clase/actividad</a:t>
            </a:r>
          </a:p>
          <a:p>
            <a:pPr lvl="2">
              <a:lnSpc>
                <a:spcPct val="100000"/>
              </a:lnSpc>
            </a:pPr>
            <a:r>
              <a:rPr lang="en-US" sz="2400" dirty="0">
                <a:solidFill>
                  <a:schemeClr val="bg2"/>
                </a:solidFill>
                <a:ea typeface="+mn-lt"/>
                <a:cs typeface="+mn-lt"/>
              </a:rPr>
              <a:t>Papel de cuaderno en blanco</a:t>
            </a:r>
          </a:p>
          <a:p>
            <a:pPr lvl="2">
              <a:lnSpc>
                <a:spcPct val="100000"/>
              </a:lnSpc>
            </a:pPr>
            <a:r>
              <a:rPr lang="en-US" sz="2400" dirty="0">
                <a:solidFill>
                  <a:schemeClr val="bg2"/>
                </a:solidFill>
                <a:ea typeface="+mn-lt"/>
                <a:cs typeface="+mn-lt"/>
              </a:rPr>
              <a:t>Un lugar para guardar las hojas perforadas de Trabajo o de deberes</a:t>
            </a:r>
          </a:p>
          <a:p>
            <a:pPr lvl="1">
              <a:lnSpc>
                <a:spcPct val="100000"/>
              </a:lnSpc>
            </a:pPr>
            <a:r>
              <a:rPr lang="en-US" dirty="0">
                <a:solidFill>
                  <a:schemeClr val="bg2"/>
                </a:solidFill>
                <a:ea typeface="+mn-lt"/>
                <a:cs typeface="+mn-lt"/>
              </a:rPr>
              <a:t>Carpetas Múltiples </a:t>
            </a:r>
          </a:p>
          <a:p>
            <a:pPr lvl="2">
              <a:lnSpc>
                <a:spcPct val="100000"/>
              </a:lnSpc>
            </a:pPr>
            <a:r>
              <a:rPr lang="en-US" sz="2400" dirty="0">
                <a:solidFill>
                  <a:schemeClr val="bg2"/>
                </a:solidFill>
                <a:ea typeface="+mn-lt"/>
                <a:cs typeface="+mn-lt"/>
              </a:rPr>
              <a:t>Una para cada clase</a:t>
            </a:r>
          </a:p>
          <a:p>
            <a:pPr lvl="2">
              <a:lnSpc>
                <a:spcPct val="100000"/>
              </a:lnSpc>
            </a:pPr>
            <a:r>
              <a:rPr lang="en-US" sz="2400" dirty="0">
                <a:solidFill>
                  <a:schemeClr val="bg2"/>
                </a:solidFill>
                <a:ea typeface="+mn-lt"/>
                <a:cs typeface="+mn-lt"/>
              </a:rPr>
              <a:t>Papel de cuaderno en blanco</a:t>
            </a:r>
          </a:p>
          <a:p>
            <a:pPr lvl="2">
              <a:lnSpc>
                <a:spcPct val="100000"/>
              </a:lnSpc>
            </a:pPr>
            <a:r>
              <a:rPr lang="es-MX" sz="2400" dirty="0">
                <a:solidFill>
                  <a:schemeClr val="bg2"/>
                </a:solidFill>
                <a:ea typeface="+mn-lt"/>
                <a:cs typeface="+mn-lt"/>
              </a:rPr>
              <a:t>Un lugar para guardar las hojas perforadas de Trabajo o de deberes</a:t>
            </a:r>
          </a:p>
        </p:txBody>
      </p:sp>
      <p:pic>
        <p:nvPicPr>
          <p:cNvPr id="4" name="Picture 4">
            <a:extLst>
              <a:ext uri="{FF2B5EF4-FFF2-40B4-BE49-F238E27FC236}">
                <a16:creationId xmlns:a16="http://schemas.microsoft.com/office/drawing/2014/main" id="{827CFEEC-926B-4F37-BE91-DA4BB2484FED}"/>
              </a:ext>
            </a:extLst>
          </p:cNvPr>
          <p:cNvPicPr>
            <a:picLocks noChangeAspect="1"/>
          </p:cNvPicPr>
          <p:nvPr/>
        </p:nvPicPr>
        <p:blipFill rotWithShape="1">
          <a:blip r:embed="rId3"/>
          <a:srcRect r="7113" b="-4"/>
          <a:stretch/>
        </p:blipFill>
        <p:spPr>
          <a:xfrm>
            <a:off x="7640643" y="2079062"/>
            <a:ext cx="3936725" cy="3816191"/>
          </a:xfrm>
          <a:prstGeom prst="rect">
            <a:avLst/>
          </a:prstGeom>
        </p:spPr>
      </p:pic>
    </p:spTree>
    <p:extLst>
      <p:ext uri="{BB962C8B-B14F-4D97-AF65-F5344CB8AC3E}">
        <p14:creationId xmlns:p14="http://schemas.microsoft.com/office/powerpoint/2010/main" val="227242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A80879-4238-429F-BFAB-701D886B6816}"/>
              </a:ext>
            </a:extLst>
          </p:cNvPr>
          <p:cNvSpPr/>
          <p:nvPr/>
        </p:nvSpPr>
        <p:spPr>
          <a:xfrm>
            <a:off x="1987684"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chemeClr val="bg2"/>
                </a:solidFill>
              </a:rPr>
              <a:t>Carpetas</a:t>
            </a:r>
          </a:p>
        </p:txBody>
      </p:sp>
      <p:sp>
        <p:nvSpPr>
          <p:cNvPr id="7" name="Freeform: Shape 6">
            <a:extLst>
              <a:ext uri="{FF2B5EF4-FFF2-40B4-BE49-F238E27FC236}">
                <a16:creationId xmlns:a16="http://schemas.microsoft.com/office/drawing/2014/main" id="{583F1931-4791-4413-9C00-1446238A6666}"/>
              </a:ext>
            </a:extLst>
          </p:cNvPr>
          <p:cNvSpPr/>
          <p:nvPr/>
        </p:nvSpPr>
        <p:spPr>
          <a:xfrm>
            <a:off x="1624422" y="3561859"/>
            <a:ext cx="2823802" cy="1597164"/>
          </a:xfrm>
          <a:custGeom>
            <a:avLst/>
            <a:gdLst>
              <a:gd name="connsiteX0" fmla="*/ 0 w 2823802"/>
              <a:gd name="connsiteY0" fmla="*/ 0 h 1597164"/>
              <a:gd name="connsiteX1" fmla="*/ 2823802 w 2823802"/>
              <a:gd name="connsiteY1" fmla="*/ 0 h 1597164"/>
              <a:gd name="connsiteX2" fmla="*/ 2823802 w 2823802"/>
              <a:gd name="connsiteY2" fmla="*/ 1597164 h 1597164"/>
              <a:gd name="connsiteX3" fmla="*/ 0 w 2823802"/>
              <a:gd name="connsiteY3" fmla="*/ 1597164 h 1597164"/>
              <a:gd name="connsiteX4" fmla="*/ 0 w 2823802"/>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1597164">
                <a:moveTo>
                  <a:pt x="0" y="0"/>
                </a:moveTo>
                <a:lnTo>
                  <a:pt x="2823802" y="0"/>
                </a:lnTo>
                <a:lnTo>
                  <a:pt x="2823802"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Una para cada clase, </a:t>
            </a:r>
            <a:r>
              <a:rPr lang="en-US" sz="2400" dirty="0">
                <a:solidFill>
                  <a:schemeClr val="bg2"/>
                </a:solidFill>
              </a:rPr>
              <a:t>Y</a:t>
            </a:r>
            <a:endParaRPr lang="en-US" sz="2400" kern="1200" dirty="0">
              <a:solidFill>
                <a:schemeClr val="bg2"/>
              </a:solidFill>
            </a:endParaRPr>
          </a:p>
          <a:p>
            <a:pPr marL="342900" lvl="0" indent="-342900" algn="l"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Una dedicada para los deberes</a:t>
            </a:r>
          </a:p>
        </p:txBody>
      </p:sp>
      <p:sp>
        <p:nvSpPr>
          <p:cNvPr id="10" name="Freeform: Shape 9">
            <a:extLst>
              <a:ext uri="{FF2B5EF4-FFF2-40B4-BE49-F238E27FC236}">
                <a16:creationId xmlns:a16="http://schemas.microsoft.com/office/drawing/2014/main" id="{90768813-AC79-4EAA-8A8A-E3D494034137}"/>
              </a:ext>
            </a:extLst>
          </p:cNvPr>
          <p:cNvSpPr/>
          <p:nvPr/>
        </p:nvSpPr>
        <p:spPr>
          <a:xfrm>
            <a:off x="5337222"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chemeClr val="bg2"/>
                </a:solidFill>
              </a:rPr>
              <a:t>Cuadernos</a:t>
            </a:r>
          </a:p>
        </p:txBody>
      </p:sp>
      <p:sp>
        <p:nvSpPr>
          <p:cNvPr id="12" name="Freeform: Shape 11">
            <a:extLst>
              <a:ext uri="{FF2B5EF4-FFF2-40B4-BE49-F238E27FC236}">
                <a16:creationId xmlns:a16="http://schemas.microsoft.com/office/drawing/2014/main" id="{31D2DF5F-80CE-415F-8A18-0BE55EAF6F3B}"/>
              </a:ext>
            </a:extLst>
          </p:cNvPr>
          <p:cNvSpPr/>
          <p:nvPr/>
        </p:nvSpPr>
        <p:spPr>
          <a:xfrm>
            <a:off x="4535166" y="3471079"/>
            <a:ext cx="3382290" cy="1597164"/>
          </a:xfrm>
          <a:custGeom>
            <a:avLst/>
            <a:gdLst>
              <a:gd name="connsiteX0" fmla="*/ 0 w 3183808"/>
              <a:gd name="connsiteY0" fmla="*/ 0 h 1597164"/>
              <a:gd name="connsiteX1" fmla="*/ 3183808 w 3183808"/>
              <a:gd name="connsiteY1" fmla="*/ 0 h 1597164"/>
              <a:gd name="connsiteX2" fmla="*/ 3183808 w 3183808"/>
              <a:gd name="connsiteY2" fmla="*/ 1597164 h 1597164"/>
              <a:gd name="connsiteX3" fmla="*/ 0 w 3183808"/>
              <a:gd name="connsiteY3" fmla="*/ 1597164 h 1597164"/>
              <a:gd name="connsiteX4" fmla="*/ 0 w 3183808"/>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08" h="1597164">
                <a:moveTo>
                  <a:pt x="0" y="0"/>
                </a:moveTo>
                <a:lnTo>
                  <a:pt x="3183808" y="0"/>
                </a:lnTo>
                <a:lnTo>
                  <a:pt x="3183808"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Un cuaderno multidisciplinary para varias clases, O</a:t>
            </a:r>
          </a:p>
          <a:p>
            <a:pPr marL="342900" lvl="0" indent="-342900"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Un cuaderno específico para cada clase</a:t>
            </a:r>
          </a:p>
        </p:txBody>
      </p:sp>
      <p:sp>
        <p:nvSpPr>
          <p:cNvPr id="16" name="Freeform: Shape 15">
            <a:extLst>
              <a:ext uri="{FF2B5EF4-FFF2-40B4-BE49-F238E27FC236}">
                <a16:creationId xmlns:a16="http://schemas.microsoft.com/office/drawing/2014/main" id="{7CDF8FD2-78DE-4858-B547-FCF735D8FBDF}"/>
              </a:ext>
            </a:extLst>
          </p:cNvPr>
          <p:cNvSpPr/>
          <p:nvPr/>
        </p:nvSpPr>
        <p:spPr>
          <a:xfrm>
            <a:off x="9128710"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chemeClr val="bg2"/>
                </a:solidFill>
              </a:rPr>
              <a:t>Etiquetas</a:t>
            </a:r>
          </a:p>
        </p:txBody>
      </p:sp>
      <p:sp>
        <p:nvSpPr>
          <p:cNvPr id="18" name="Freeform: Shape 17">
            <a:extLst>
              <a:ext uri="{FF2B5EF4-FFF2-40B4-BE49-F238E27FC236}">
                <a16:creationId xmlns:a16="http://schemas.microsoft.com/office/drawing/2014/main" id="{AFC724FB-BB73-452F-87C5-A7CFBD06DF3E}"/>
              </a:ext>
            </a:extLst>
          </p:cNvPr>
          <p:cNvSpPr/>
          <p:nvPr/>
        </p:nvSpPr>
        <p:spPr>
          <a:xfrm>
            <a:off x="8425039" y="3527980"/>
            <a:ext cx="3026729" cy="1597164"/>
          </a:xfrm>
          <a:custGeom>
            <a:avLst/>
            <a:gdLst>
              <a:gd name="connsiteX0" fmla="*/ 0 w 2823802"/>
              <a:gd name="connsiteY0" fmla="*/ 0 h 1597164"/>
              <a:gd name="connsiteX1" fmla="*/ 2823802 w 2823802"/>
              <a:gd name="connsiteY1" fmla="*/ 0 h 1597164"/>
              <a:gd name="connsiteX2" fmla="*/ 2823802 w 2823802"/>
              <a:gd name="connsiteY2" fmla="*/ 1597164 h 1597164"/>
              <a:gd name="connsiteX3" fmla="*/ 0 w 2823802"/>
              <a:gd name="connsiteY3" fmla="*/ 1597164 h 1597164"/>
              <a:gd name="connsiteX4" fmla="*/ 0 w 2823802"/>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1597164">
                <a:moveTo>
                  <a:pt x="0" y="0"/>
                </a:moveTo>
                <a:lnTo>
                  <a:pt x="2823802" y="0"/>
                </a:lnTo>
                <a:lnTo>
                  <a:pt x="2823802"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2400" kern="1200" dirty="0">
                <a:solidFill>
                  <a:schemeClr val="bg2"/>
                </a:solidFill>
              </a:rPr>
              <a:t>Todos los objetos deben estar etiquetados para que, si los dejas en algún sitio, tengas más probabilidades de recuperarlos.</a:t>
            </a:r>
          </a:p>
        </p:txBody>
      </p:sp>
      <p:sp>
        <p:nvSpPr>
          <p:cNvPr id="21" name="Title 1">
            <a:extLst>
              <a:ext uri="{FF2B5EF4-FFF2-40B4-BE49-F238E27FC236}">
                <a16:creationId xmlns:a16="http://schemas.microsoft.com/office/drawing/2014/main" id="{C133DA9B-6576-467A-8CEC-8EEF7768B211}"/>
              </a:ext>
            </a:extLst>
          </p:cNvPr>
          <p:cNvSpPr>
            <a:spLocks noGrp="1"/>
          </p:cNvSpPr>
          <p:nvPr>
            <p:ph type="title"/>
          </p:nvPr>
        </p:nvSpPr>
        <p:spPr>
          <a:xfrm>
            <a:off x="1614306" y="561938"/>
            <a:ext cx="5711780" cy="785873"/>
          </a:xfrm>
        </p:spPr>
        <p:txBody>
          <a:bodyPr anchor="ctr">
            <a:normAutofit/>
          </a:bodyPr>
          <a:lstStyle/>
          <a:p>
            <a:r>
              <a:rPr lang="en-US" sz="4000" dirty="0">
                <a:solidFill>
                  <a:schemeClr val="bg2"/>
                </a:solidFill>
                <a:cs typeface="Calibri Light"/>
              </a:rPr>
              <a:t>Opciones Organizativas </a:t>
            </a:r>
            <a:endParaRPr lang="en-US" sz="4000" dirty="0">
              <a:solidFill>
                <a:schemeClr val="bg2"/>
              </a:solidFill>
            </a:endParaRPr>
          </a:p>
        </p:txBody>
      </p:sp>
      <p:pic>
        <p:nvPicPr>
          <p:cNvPr id="3" name="Picture 2">
            <a:extLst>
              <a:ext uri="{FF2B5EF4-FFF2-40B4-BE49-F238E27FC236}">
                <a16:creationId xmlns:a16="http://schemas.microsoft.com/office/drawing/2014/main" id="{1F8A0955-5AA8-4576-A4AA-400C6D94C33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17193"/>
          <a:stretch/>
        </p:blipFill>
        <p:spPr>
          <a:xfrm rot="772312">
            <a:off x="2616378" y="2055926"/>
            <a:ext cx="957901" cy="818111"/>
          </a:xfrm>
          <a:prstGeom prst="rect">
            <a:avLst/>
          </a:prstGeom>
        </p:spPr>
      </p:pic>
      <p:pic>
        <p:nvPicPr>
          <p:cNvPr id="2050" name="Picture 2" descr="Notebook Clip art - Icon vector - Download vector clip art online">
            <a:extLst>
              <a:ext uri="{FF2B5EF4-FFF2-40B4-BE49-F238E27FC236}">
                <a16:creationId xmlns:a16="http://schemas.microsoft.com/office/drawing/2014/main" id="{02D51EFA-1690-4763-BE68-5ABBD208312B}"/>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5527" y="1949309"/>
            <a:ext cx="660639" cy="830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9768E07-55E3-4F2C-9510-0AC0C38E94B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3728" y="1689547"/>
            <a:ext cx="1310588" cy="1310588"/>
          </a:xfrm>
          <a:prstGeom prst="rect">
            <a:avLst/>
          </a:prstGeom>
        </p:spPr>
      </p:pic>
    </p:spTree>
    <p:extLst>
      <p:ext uri="{BB962C8B-B14F-4D97-AF65-F5344CB8AC3E}">
        <p14:creationId xmlns:p14="http://schemas.microsoft.com/office/powerpoint/2010/main" val="3337456818"/>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Props1.xml><?xml version="1.0" encoding="utf-8"?>
<ds:datastoreItem xmlns:ds="http://schemas.openxmlformats.org/officeDocument/2006/customXml" ds:itemID="{A4C1BB78-EF7C-42C0-B36D-486FED39D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52EF21-2A76-449F-8CDA-2180D436B489}">
  <ds:schemaRefs>
    <ds:schemaRef ds:uri="http://schemas.microsoft.com/sharepoint/v3/contenttype/forms"/>
  </ds:schemaRefs>
</ds:datastoreItem>
</file>

<file path=customXml/itemProps3.xml><?xml version="1.0" encoding="utf-8"?>
<ds:datastoreItem xmlns:ds="http://schemas.openxmlformats.org/officeDocument/2006/customXml" ds:itemID="{89F717FD-BA70-4B80-AE62-41C43D26FA70}">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be940414-f5a2-4509-bc4b-9b97993b9bc1"/>
    <ds:schemaRef ds:uri="d39049c8-5642-4c67-b9b8-6999510f2293"/>
  </ds:schemaRefs>
</ds:datastoreItem>
</file>

<file path=docProps/app.xml><?xml version="1.0" encoding="utf-8"?>
<Properties xmlns="http://schemas.openxmlformats.org/officeDocument/2006/extended-properties" xmlns:vt="http://schemas.openxmlformats.org/officeDocument/2006/docPropsVTypes">
  <Template/>
  <TotalTime>658</TotalTime>
  <Words>1144</Words>
  <Application>Microsoft Office PowerPoint</Application>
  <PresentationFormat>Widescreen</PresentationFormat>
  <Paragraphs>102</Paragraphs>
  <Slides>13</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Berlin Sans FB</vt:lpstr>
      <vt:lpstr>Berlin Sans FB Demi</vt:lpstr>
      <vt:lpstr>Calibri</vt:lpstr>
      <vt:lpstr>Calibri Light</vt:lpstr>
      <vt:lpstr>1_Office Theme</vt:lpstr>
      <vt:lpstr>Office Theme</vt:lpstr>
      <vt:lpstr>2_Office Theme</vt:lpstr>
      <vt:lpstr>Unidad 3 Juego Introductorio</vt:lpstr>
      <vt:lpstr>Estrategias para Afrontar los Desafíos de la Escuela Secundaria</vt:lpstr>
      <vt:lpstr>Gestionar mi aprendizaje</vt:lpstr>
      <vt:lpstr>Dedicación Estudiantil</vt:lpstr>
      <vt:lpstr>Gestionar mi hoja de ruta de aprendizaje</vt:lpstr>
      <vt:lpstr>Agenda de Hoy</vt:lpstr>
      <vt:lpstr>Pensar, Emparejarse y Compartir</vt:lpstr>
      <vt:lpstr>Opciones Organizativas </vt:lpstr>
      <vt:lpstr>Opciones Organizativas </vt:lpstr>
      <vt:lpstr>Reflexión Personal  </vt:lpstr>
      <vt:lpstr>Tiempo de Organización</vt:lpstr>
      <vt:lpstr>Para el boleto de salida de hoy, por favor completa las siguientes frases: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Martha Mac Iver</cp:lastModifiedBy>
  <cp:revision>153</cp:revision>
  <dcterms:created xsi:type="dcterms:W3CDTF">2021-05-24T21:58:31Z</dcterms:created>
  <dcterms:modified xsi:type="dcterms:W3CDTF">2023-11-16T14:52:49Z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