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4"/>
    <p:sldMasterId id="2147483702" r:id="rId5"/>
    <p:sldMasterId id="2147483714" r:id="rId6"/>
  </p:sldMasterIdLst>
  <p:notesMasterIdLst>
    <p:notesMasterId r:id="rId24"/>
  </p:notesMasterIdLst>
  <p:sldIdLst>
    <p:sldId id="273" r:id="rId7"/>
    <p:sldId id="256" r:id="rId8"/>
    <p:sldId id="277" r:id="rId9"/>
    <p:sldId id="262" r:id="rId10"/>
    <p:sldId id="260" r:id="rId11"/>
    <p:sldId id="258" r:id="rId12"/>
    <p:sldId id="275" r:id="rId13"/>
    <p:sldId id="261" r:id="rId14"/>
    <p:sldId id="263" r:id="rId15"/>
    <p:sldId id="264" r:id="rId16"/>
    <p:sldId id="265" r:id="rId17"/>
    <p:sldId id="266" r:id="rId18"/>
    <p:sldId id="267" r:id="rId19"/>
    <p:sldId id="268" r:id="rId20"/>
    <p:sldId id="269" r:id="rId21"/>
    <p:sldId id="271"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9CCF2-5671-4878-B196-B5FCB956D910}"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2CC19-7E8C-4DF9-82A0-BDF5BDAF9C41}" type="slidenum">
              <a:rPr lang="en-US" smtClean="0"/>
              <a:t>‹#›</a:t>
            </a:fld>
            <a:endParaRPr lang="en-US"/>
          </a:p>
        </p:txBody>
      </p:sp>
    </p:spTree>
    <p:extLst>
      <p:ext uri="{BB962C8B-B14F-4D97-AF65-F5344CB8AC3E}">
        <p14:creationId xmlns:p14="http://schemas.microsoft.com/office/powerpoint/2010/main" val="401034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asiandevelopmentbank/842649496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xhere.com/en/photo/163067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dutopia.org/article/daily-ritual-builds-trust-and-community-among-studen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a:t>
            </a:r>
            <a:r>
              <a:rPr lang="fr-FR" sz="1200" u="sng" kern="1200">
                <a:solidFill>
                  <a:schemeClr val="tx1"/>
                </a:solidFill>
                <a:effectLst/>
                <a:latin typeface="+mn-lt"/>
                <a:ea typeface="+mn-ea"/>
                <a:cs typeface="+mn-cs"/>
                <a:hlinkClick r:id="rId3"/>
              </a:rPr>
              <a:t>https://www.flickr.com/photos/asiandevelopmentbank/8426494962</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417345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PPT’s “Insert online pictures” says this image is a CC license, but I can’t find the source.</a:t>
            </a:r>
          </a:p>
        </p:txBody>
      </p:sp>
      <p:sp>
        <p:nvSpPr>
          <p:cNvPr id="4" name="Slide Number Placeholder 3"/>
          <p:cNvSpPr>
            <a:spLocks noGrp="1"/>
          </p:cNvSpPr>
          <p:nvPr>
            <p:ph type="sldNum" sz="quarter" idx="5"/>
          </p:nvPr>
        </p:nvSpPr>
        <p:spPr/>
        <p:txBody>
          <a:bodyPr/>
          <a:lstStyle/>
          <a:p>
            <a:fld id="{3532CC19-7E8C-4DF9-82A0-BDF5BDAF9C41}" type="slidenum">
              <a:rPr lang="en-US" smtClean="0"/>
              <a:t>13</a:t>
            </a:fld>
            <a:endParaRPr lang="en-US"/>
          </a:p>
        </p:txBody>
      </p:sp>
    </p:spTree>
    <p:extLst>
      <p:ext uri="{BB962C8B-B14F-4D97-AF65-F5344CB8AC3E}">
        <p14:creationId xmlns:p14="http://schemas.microsoft.com/office/powerpoint/2010/main" val="323667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CC public domain </a:t>
            </a:r>
            <a:r>
              <a:rPr lang="en-US" sz="1200" u="sng" kern="1200">
                <a:solidFill>
                  <a:schemeClr val="tx1"/>
                </a:solidFill>
                <a:effectLst/>
                <a:latin typeface="+mn-lt"/>
                <a:ea typeface="+mn-ea"/>
                <a:cs typeface="+mn-cs"/>
                <a:hlinkClick r:id="rId3"/>
              </a:rPr>
              <a:t>https://pxhere.com/en/photo/1630674</a:t>
            </a:r>
            <a:endParaRPr lang="en-US"/>
          </a:p>
        </p:txBody>
      </p:sp>
      <p:sp>
        <p:nvSpPr>
          <p:cNvPr id="4" name="Slide Number Placeholder 3"/>
          <p:cNvSpPr>
            <a:spLocks noGrp="1"/>
          </p:cNvSpPr>
          <p:nvPr>
            <p:ph type="sldNum" sz="quarter" idx="5"/>
          </p:nvPr>
        </p:nvSpPr>
        <p:spPr/>
        <p:txBody>
          <a:bodyPr/>
          <a:lstStyle/>
          <a:p>
            <a:fld id="{3532CC19-7E8C-4DF9-82A0-BDF5BDAF9C41}" type="slidenum">
              <a:rPr lang="en-US" smtClean="0"/>
              <a:t>14</a:t>
            </a:fld>
            <a:endParaRPr lang="en-US"/>
          </a:p>
        </p:txBody>
      </p:sp>
    </p:spTree>
    <p:extLst>
      <p:ext uri="{BB962C8B-B14F-4D97-AF65-F5344CB8AC3E}">
        <p14:creationId xmlns:p14="http://schemas.microsoft.com/office/powerpoint/2010/main" val="2776477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Sitting by Marian Elisa </a:t>
            </a:r>
            <a:r>
              <a:rPr lang="en-US" err="1"/>
              <a:t>Torrealba</a:t>
            </a:r>
            <a:r>
              <a:rPr lang="en-US"/>
              <a:t> Medina from the Noun Project https://thenounproject.com/search/?q=seated+figure&amp;i=161448</a:t>
            </a:r>
          </a:p>
        </p:txBody>
      </p:sp>
      <p:sp>
        <p:nvSpPr>
          <p:cNvPr id="4" name="Slide Number Placeholder 3"/>
          <p:cNvSpPr>
            <a:spLocks noGrp="1"/>
          </p:cNvSpPr>
          <p:nvPr>
            <p:ph type="sldNum" sz="quarter" idx="5"/>
          </p:nvPr>
        </p:nvSpPr>
        <p:spPr/>
        <p:txBody>
          <a:bodyPr/>
          <a:lstStyle/>
          <a:p>
            <a:fld id="{3532CC19-7E8C-4DF9-82A0-BDF5BDAF9C41}" type="slidenum">
              <a:rPr lang="en-US" smtClean="0"/>
              <a:t>15</a:t>
            </a:fld>
            <a:endParaRPr lang="en-US"/>
          </a:p>
        </p:txBody>
      </p:sp>
    </p:spTree>
    <p:extLst>
      <p:ext uri="{BB962C8B-B14F-4D97-AF65-F5344CB8AC3E}">
        <p14:creationId xmlns:p14="http://schemas.microsoft.com/office/powerpoint/2010/main" val="3045543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http://clipart-library.com/clipart/1733208.htm</a:t>
            </a:r>
          </a:p>
        </p:txBody>
      </p:sp>
      <p:sp>
        <p:nvSpPr>
          <p:cNvPr id="4" name="Slide Number Placeholder 3"/>
          <p:cNvSpPr>
            <a:spLocks noGrp="1"/>
          </p:cNvSpPr>
          <p:nvPr>
            <p:ph type="sldNum" sz="quarter" idx="5"/>
          </p:nvPr>
        </p:nvSpPr>
        <p:spPr/>
        <p:txBody>
          <a:bodyPr/>
          <a:lstStyle/>
          <a:p>
            <a:fld id="{3532CC19-7E8C-4DF9-82A0-BDF5BDAF9C41}" type="slidenum">
              <a:rPr lang="en-US" smtClean="0"/>
              <a:t>16</a:t>
            </a:fld>
            <a:endParaRPr lang="en-US"/>
          </a:p>
        </p:txBody>
      </p:sp>
    </p:spTree>
    <p:extLst>
      <p:ext uri="{BB962C8B-B14F-4D97-AF65-F5344CB8AC3E}">
        <p14:creationId xmlns:p14="http://schemas.microsoft.com/office/powerpoint/2010/main" val="616175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US" sz="1200">
                <a:solidFill>
                  <a:schemeClr val="bg1"/>
                </a:solidFill>
              </a:rPr>
              <a:t>Image licensed from iStock https://www.istockphoto.com/photo/young-boy-dressed-as-superhero-at-beach-during-sunset-gm510397386-86226803</a:t>
            </a: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More on lesson dedication: </a:t>
            </a:r>
            <a:r>
              <a:rPr lang="en-US" sz="1200">
                <a:solidFill>
                  <a:prstClr val="black"/>
                </a:solidFill>
                <a:hlinkClick r:id="rId3"/>
              </a:rPr>
              <a:t>https://www.edutopia.org/article/daily-ritual-builds-trust-and-community-among-students</a:t>
            </a:r>
            <a:r>
              <a:rPr lang="en-US" sz="1200">
                <a:solidFill>
                  <a:prstClr val="black"/>
                </a:solidFill>
              </a:rPr>
              <a:t> </a:t>
            </a:r>
            <a:endParaRPr lang="en-US"/>
          </a:p>
          <a:p>
            <a:pPr marL="0" lvl="0" indent="0" algn="l" rtl="0">
              <a:spcBef>
                <a:spcPts val="0"/>
              </a:spcBef>
              <a:spcAft>
                <a:spcPts val="0"/>
              </a:spcAft>
              <a:buNone/>
            </a:pPr>
            <a:r>
              <a:rPr lang="en-US"/>
              <a:t>Image: https://pixabay.com/id/illustrations/akses-banyak-tangan-933142/</a:t>
            </a:r>
          </a:p>
          <a:p>
            <a:pPr marL="0" lvl="0" indent="0" algn="l" rtl="0">
              <a:spcBef>
                <a:spcPts val="0"/>
              </a:spcBef>
              <a:spcAft>
                <a:spcPts val="0"/>
              </a:spcAft>
              <a:buNone/>
            </a:pPr>
            <a:r>
              <a:rPr lang="en-US"/>
              <a:t>Note: You can add your picture to the slide if you wish! (For future lessons you would add the student’s picture, if available.)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a:t>
            </a:r>
            <a:r>
              <a:rPr lang="en-US" sz="1200" b="0" i="0" u="none" strike="noStrike" kern="1200">
                <a:solidFill>
                  <a:schemeClr val="tx1"/>
                </a:solidFill>
                <a:effectLst/>
                <a:latin typeface="+mn-lt"/>
                <a:ea typeface="+mn-ea"/>
                <a:cs typeface="+mn-cs"/>
              </a:rPr>
              <a:t>Wikipedia https://en.wikipedia.org/wiki/The_Thinker#/media/File:Mus%C3%A9e_Rodin_1.jpg</a:t>
            </a:r>
            <a:endParaRPr lang="en-US"/>
          </a:p>
        </p:txBody>
      </p:sp>
      <p:sp>
        <p:nvSpPr>
          <p:cNvPr id="4" name="Slide Number Placeholder 3"/>
          <p:cNvSpPr>
            <a:spLocks noGrp="1"/>
          </p:cNvSpPr>
          <p:nvPr>
            <p:ph type="sldNum" sz="quarter" idx="5"/>
          </p:nvPr>
        </p:nvSpPr>
        <p:spPr/>
        <p:txBody>
          <a:bodyPr/>
          <a:lstStyle/>
          <a:p>
            <a:fld id="{3532CC19-7E8C-4DF9-82A0-BDF5BDAF9C41}" type="slidenum">
              <a:rPr lang="en-US" smtClean="0"/>
              <a:t>5</a:t>
            </a:fld>
            <a:endParaRPr lang="en-US"/>
          </a:p>
        </p:txBody>
      </p:sp>
    </p:spTree>
    <p:extLst>
      <p:ext uri="{BB962C8B-B14F-4D97-AF65-F5344CB8AC3E}">
        <p14:creationId xmlns:p14="http://schemas.microsoft.com/office/powerpoint/2010/main" val="218216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Image courtesy of the Black Past Remembered (adapted; photographer unknown) </a:t>
            </a:r>
            <a:r>
              <a:rPr lang="en-US"/>
              <a:t>https://www.flickr.com/photos/washington_area_spark/38344414184</a:t>
            </a:r>
          </a:p>
        </p:txBody>
      </p:sp>
      <p:sp>
        <p:nvSpPr>
          <p:cNvPr id="4" name="Slide Number Placeholder 3"/>
          <p:cNvSpPr>
            <a:spLocks noGrp="1"/>
          </p:cNvSpPr>
          <p:nvPr>
            <p:ph type="sldNum" sz="quarter" idx="5"/>
          </p:nvPr>
        </p:nvSpPr>
        <p:spPr/>
        <p:txBody>
          <a:bodyPr/>
          <a:lstStyle/>
          <a:p>
            <a:fld id="{3532CC19-7E8C-4DF9-82A0-BDF5BDAF9C41}" type="slidenum">
              <a:rPr lang="en-US" smtClean="0"/>
              <a:t>7</a:t>
            </a:fld>
            <a:endParaRPr lang="en-US"/>
          </a:p>
        </p:txBody>
      </p:sp>
    </p:spTree>
    <p:extLst>
      <p:ext uri="{BB962C8B-B14F-4D97-AF65-F5344CB8AC3E}">
        <p14:creationId xmlns:p14="http://schemas.microsoft.com/office/powerpoint/2010/main" val="67842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PPT’s “Insert online pictures” says this image is CC-licensed, but I can’t find the source.</a:t>
            </a:r>
          </a:p>
        </p:txBody>
      </p:sp>
      <p:sp>
        <p:nvSpPr>
          <p:cNvPr id="4" name="Slide Number Placeholder 3"/>
          <p:cNvSpPr>
            <a:spLocks noGrp="1"/>
          </p:cNvSpPr>
          <p:nvPr>
            <p:ph type="sldNum" sz="quarter" idx="5"/>
          </p:nvPr>
        </p:nvSpPr>
        <p:spPr/>
        <p:txBody>
          <a:bodyPr/>
          <a:lstStyle/>
          <a:p>
            <a:fld id="{3532CC19-7E8C-4DF9-82A0-BDF5BDAF9C41}" type="slidenum">
              <a:rPr lang="en-US" smtClean="0"/>
              <a:t>8</a:t>
            </a:fld>
            <a:endParaRPr lang="en-US"/>
          </a:p>
        </p:txBody>
      </p:sp>
    </p:spTree>
    <p:extLst>
      <p:ext uri="{BB962C8B-B14F-4D97-AF65-F5344CB8AC3E}">
        <p14:creationId xmlns:p14="http://schemas.microsoft.com/office/powerpoint/2010/main" val="93237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CC0 https://www.peakpx.com/613028/black-car-side-mirror</a:t>
            </a:r>
          </a:p>
          <a:p>
            <a:r>
              <a:rPr lang="en-US"/>
              <a:t>CC0 https://pixnio.com/objects/sunglasses-mirror-reflection-object-summer</a:t>
            </a:r>
          </a:p>
        </p:txBody>
      </p:sp>
      <p:sp>
        <p:nvSpPr>
          <p:cNvPr id="4" name="Slide Number Placeholder 3"/>
          <p:cNvSpPr>
            <a:spLocks noGrp="1"/>
          </p:cNvSpPr>
          <p:nvPr>
            <p:ph type="sldNum" sz="quarter" idx="5"/>
          </p:nvPr>
        </p:nvSpPr>
        <p:spPr/>
        <p:txBody>
          <a:bodyPr/>
          <a:lstStyle/>
          <a:p>
            <a:fld id="{3532CC19-7E8C-4DF9-82A0-BDF5BDAF9C41}" type="slidenum">
              <a:rPr lang="en-US" smtClean="0"/>
              <a:t>9</a:t>
            </a:fld>
            <a:endParaRPr lang="en-US"/>
          </a:p>
        </p:txBody>
      </p:sp>
    </p:spTree>
    <p:extLst>
      <p:ext uri="{BB962C8B-B14F-4D97-AF65-F5344CB8AC3E}">
        <p14:creationId xmlns:p14="http://schemas.microsoft.com/office/powerpoint/2010/main" val="61142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Photo by Glenn </a:t>
            </a:r>
            <a:r>
              <a:rPr lang="en-US" err="1"/>
              <a:t>Euloth</a:t>
            </a:r>
            <a:r>
              <a:rPr lang="en-US"/>
              <a:t> </a:t>
            </a:r>
            <a:r>
              <a:rPr lang="en-US" sz="1200" b="0" i="0" kern="1200">
                <a:solidFill>
                  <a:schemeClr val="tx1"/>
                </a:solidFill>
                <a:effectLst/>
                <a:latin typeface="+mn-lt"/>
                <a:ea typeface="+mn-ea"/>
                <a:cs typeface="+mn-cs"/>
              </a:rPr>
              <a:t>CC BY-NC-ND 2.0 https://www.flickr.com/photos/eulothg/5824971632/</a:t>
            </a:r>
          </a:p>
          <a:p>
            <a:endParaRPr lang="en-US"/>
          </a:p>
        </p:txBody>
      </p:sp>
      <p:sp>
        <p:nvSpPr>
          <p:cNvPr id="4" name="Slide Number Placeholder 3"/>
          <p:cNvSpPr>
            <a:spLocks noGrp="1"/>
          </p:cNvSpPr>
          <p:nvPr>
            <p:ph type="sldNum" sz="quarter" idx="5"/>
          </p:nvPr>
        </p:nvSpPr>
        <p:spPr/>
        <p:txBody>
          <a:bodyPr/>
          <a:lstStyle/>
          <a:p>
            <a:fld id="{3532CC19-7E8C-4DF9-82A0-BDF5BDAF9C41}" type="slidenum">
              <a:rPr lang="en-US" smtClean="0"/>
              <a:t>10</a:t>
            </a:fld>
            <a:endParaRPr lang="en-US"/>
          </a:p>
        </p:txBody>
      </p:sp>
    </p:spTree>
    <p:extLst>
      <p:ext uri="{BB962C8B-B14F-4D97-AF65-F5344CB8AC3E}">
        <p14:creationId xmlns:p14="http://schemas.microsoft.com/office/powerpoint/2010/main" val="101603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Creative commons  Star https://pixabay.com/vectors/star-fractal-gold-shiny-metallic-2858923/</a:t>
            </a:r>
          </a:p>
        </p:txBody>
      </p:sp>
      <p:sp>
        <p:nvSpPr>
          <p:cNvPr id="4" name="Slide Number Placeholder 3"/>
          <p:cNvSpPr>
            <a:spLocks noGrp="1"/>
          </p:cNvSpPr>
          <p:nvPr>
            <p:ph type="sldNum" sz="quarter" idx="5"/>
          </p:nvPr>
        </p:nvSpPr>
        <p:spPr/>
        <p:txBody>
          <a:bodyPr/>
          <a:lstStyle/>
          <a:p>
            <a:fld id="{3532CC19-7E8C-4DF9-82A0-BDF5BDAF9C41}" type="slidenum">
              <a:rPr lang="en-US" smtClean="0"/>
              <a:t>11</a:t>
            </a:fld>
            <a:endParaRPr lang="en-US"/>
          </a:p>
        </p:txBody>
      </p:sp>
    </p:spTree>
    <p:extLst>
      <p:ext uri="{BB962C8B-B14F-4D97-AF65-F5344CB8AC3E}">
        <p14:creationId xmlns:p14="http://schemas.microsoft.com/office/powerpoint/2010/main" val="198451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6231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3934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37428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51912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2222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23359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80574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85319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29831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60479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009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F775EC8D-2233-48C4-84CF-43786508EF0D}"/>
              </a:ext>
            </a:extLst>
          </p:cNvPr>
          <p:cNvSpPr/>
          <p:nvPr userDrawn="1"/>
        </p:nvSpPr>
        <p:spPr>
          <a:xfrm>
            <a:off x="87087" y="21772"/>
            <a:ext cx="1164771" cy="89262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856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09973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30633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01905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p>
        </p:txBody>
      </p:sp>
      <p:sp>
        <p:nvSpPr>
          <p:cNvPr id="3" name="Subtitle 2"/>
          <p:cNvSpPr>
            <a:spLocks noGrp="1"/>
          </p:cNvSpPr>
          <p:nvPr>
            <p:ph type="subTitle" idx="1"/>
          </p:nvPr>
        </p:nvSpPr>
        <p:spPr>
          <a:xfrm>
            <a:off x="2209800" y="3602037"/>
            <a:ext cx="9144000" cy="1655763"/>
          </a:xfrm>
        </p:spPr>
        <p:txBody>
          <a:bodyPr/>
          <a:lstStyle>
            <a:lvl1pPr marL="0" indent="0" algn="ctr">
              <a:buNone/>
              <a:defRPr sz="2400">
                <a:solidFill>
                  <a:schemeClr val="tx1"/>
                </a:solidFill>
                <a:latin typeface="Berlin Sans FB" panose="020E0602020502020306"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05418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55855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9" y="1225645"/>
            <a:ext cx="9787591" cy="2852737"/>
          </a:xfrm>
        </p:spPr>
        <p:txBody>
          <a:bodyPr anchor="b"/>
          <a:lstStyle>
            <a:lvl1pPr>
              <a:defRPr sz="6000">
                <a:latin typeface="Berlin Sans FB" panose="020E0602020502020306" pitchFamily="34" charset="0"/>
              </a:defRPr>
            </a:lvl1pPr>
          </a:lstStyle>
          <a:p>
            <a:r>
              <a:rPr lang="en-US"/>
              <a:t>Click to edit Master title style</a:t>
            </a:r>
          </a:p>
        </p:txBody>
      </p:sp>
      <p:sp>
        <p:nvSpPr>
          <p:cNvPr id="3" name="Text Placeholder 2"/>
          <p:cNvSpPr>
            <a:spLocks noGrp="1"/>
          </p:cNvSpPr>
          <p:nvPr>
            <p:ph type="body" idx="1"/>
          </p:nvPr>
        </p:nvSpPr>
        <p:spPr>
          <a:xfrm>
            <a:off x="1559859" y="4105369"/>
            <a:ext cx="978759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1097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Content Placeholder 2"/>
          <p:cNvSpPr>
            <a:spLocks noGrp="1"/>
          </p:cNvSpPr>
          <p:nvPr>
            <p:ph sz="half" idx="1"/>
          </p:nvPr>
        </p:nvSpPr>
        <p:spPr>
          <a:xfrm>
            <a:off x="1506072" y="1825626"/>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0072" y="1825626"/>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69969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1" y="365125"/>
            <a:ext cx="10001717" cy="1325563"/>
          </a:xfrm>
        </p:spPr>
        <p:txBody>
          <a:bodyPr/>
          <a:lstStyle>
            <a:lvl1pPr>
              <a:defRPr>
                <a:latin typeface="Berlin Sans FB" panose="020E0602020502020306" pitchFamily="34" charset="0"/>
              </a:defRPr>
            </a:lvl1pPr>
          </a:lstStyle>
          <a:p>
            <a:r>
              <a:rPr lang="en-US"/>
              <a:t>Click to edit Master title style</a:t>
            </a:r>
          </a:p>
        </p:txBody>
      </p:sp>
      <p:sp>
        <p:nvSpPr>
          <p:cNvPr id="3" name="Text Placeholder 2"/>
          <p:cNvSpPr>
            <a:spLocks noGrp="1"/>
          </p:cNvSpPr>
          <p:nvPr>
            <p:ph type="body" idx="1"/>
          </p:nvPr>
        </p:nvSpPr>
        <p:spPr>
          <a:xfrm>
            <a:off x="1353672" y="1681163"/>
            <a:ext cx="4643905"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353672" y="2505075"/>
            <a:ext cx="464390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88614" y="1681163"/>
            <a:ext cx="4666775"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688614" y="2505075"/>
            <a:ext cx="466677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20589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12080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3183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94041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8" y="457200"/>
            <a:ext cx="3932237" cy="1600200"/>
          </a:xfrm>
        </p:spPr>
        <p:txBody>
          <a:bodyPr anchor="b"/>
          <a:lstStyle>
            <a:lvl1pPr>
              <a:defRPr sz="3200">
                <a:latin typeface="Berlin Sans FB" panose="020E0602020502020306" pitchFamily="34" charset="0"/>
              </a:defRPr>
            </a:lvl1pPr>
          </a:lstStyle>
          <a:p>
            <a:r>
              <a:rPr lang="en-US"/>
              <a:t>Click to edit Master title style</a:t>
            </a:r>
          </a:p>
        </p:txBody>
      </p:sp>
      <p:sp>
        <p:nvSpPr>
          <p:cNvPr id="3" name="Content Placeholder 2"/>
          <p:cNvSpPr>
            <a:spLocks noGrp="1"/>
          </p:cNvSpPr>
          <p:nvPr>
            <p:ph idx="1"/>
          </p:nvPr>
        </p:nvSpPr>
        <p:spPr>
          <a:xfrm>
            <a:off x="582864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524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78975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9" y="457200"/>
            <a:ext cx="3932237" cy="1600200"/>
          </a:xfrm>
        </p:spPr>
        <p:txBody>
          <a:bodyPr anchor="b"/>
          <a:lstStyle>
            <a:lvl1pPr>
              <a:defRPr sz="3200">
                <a:latin typeface="Berlin Sans FB" panose="020E0602020502020306"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774859"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431459"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79839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45398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lvl1pPr>
              <a:defRPr>
                <a:latin typeface="Berlin Sans FB" panose="020E0602020502020306"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398494" y="365126"/>
            <a:ext cx="7174007"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74912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7640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Rectangle 1">
            <a:extLst>
              <a:ext uri="{FF2B5EF4-FFF2-40B4-BE49-F238E27FC236}">
                <a16:creationId xmlns:a16="http://schemas.microsoft.com/office/drawing/2014/main" id="{64D6947D-778E-498E-974A-9675A0E80790}"/>
              </a:ext>
            </a:extLst>
          </p:cNvPr>
          <p:cNvSpPr/>
          <p:nvPr userDrawn="1"/>
        </p:nvSpPr>
        <p:spPr>
          <a:xfrm>
            <a:off x="87088" y="21772"/>
            <a:ext cx="1164771" cy="89650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674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651000"/>
            <a:ext cx="8302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endParaRPr/>
          </a:p>
        </p:txBody>
      </p:sp>
      <p:sp>
        <p:nvSpPr>
          <p:cNvPr id="44" name="Google Shape;44;p8"/>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9221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2700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890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4412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8208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5392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164AEFB7-CE0E-4242-AB5E-6015DD5FBD6E}"/>
              </a:ext>
            </a:extLst>
          </p:cNvPr>
          <p:cNvSpPr/>
          <p:nvPr userDrawn="1"/>
        </p:nvSpPr>
        <p:spPr>
          <a:xfrm>
            <a:off x="76200" y="0"/>
            <a:ext cx="1219200" cy="925286"/>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56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0605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5825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a:solidFill>
                  <a:schemeClr val="bg1"/>
                </a:solidFill>
              </a:rPr>
              <a:t>PH for Unit icon</a:t>
            </a:r>
          </a:p>
        </p:txBody>
      </p:sp>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89459" y="6193165"/>
            <a:ext cx="2021541" cy="595757"/>
          </a:xfrm>
          <a:prstGeom prst="rect">
            <a:avLst/>
          </a:prstGeom>
          <a:solidFill>
            <a:schemeClr val="tx1"/>
          </a:solidFill>
        </p:spPr>
      </p:pic>
    </p:spTree>
    <p:extLst>
      <p:ext uri="{BB962C8B-B14F-4D97-AF65-F5344CB8AC3E}">
        <p14:creationId xmlns:p14="http://schemas.microsoft.com/office/powerpoint/2010/main" val="427753275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89459" y="6193165"/>
            <a:ext cx="2021541" cy="595757"/>
          </a:xfrm>
          <a:prstGeom prst="rect">
            <a:avLst/>
          </a:prstGeom>
          <a:solidFill>
            <a:schemeClr val="tx1"/>
          </a:solidFill>
        </p:spPr>
      </p:pic>
    </p:spTree>
    <p:extLst>
      <p:ext uri="{BB962C8B-B14F-4D97-AF65-F5344CB8AC3E}">
        <p14:creationId xmlns:p14="http://schemas.microsoft.com/office/powerpoint/2010/main" val="41953274"/>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5" y="365125"/>
            <a:ext cx="997323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80565" y="1825625"/>
            <a:ext cx="9973236"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8" y="923365"/>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TextBox 15"/>
          <p:cNvSpPr txBox="1"/>
          <p:nvPr userDrawn="1"/>
        </p:nvSpPr>
        <p:spPr>
          <a:xfrm>
            <a:off x="69985" y="1"/>
            <a:ext cx="1198095" cy="923364"/>
          </a:xfrm>
          <a:prstGeom prst="rect">
            <a:avLst/>
          </a:prstGeom>
          <a:noFill/>
          <a:ln>
            <a:solidFill>
              <a:schemeClr val="accent1"/>
            </a:solidFill>
          </a:ln>
        </p:spPr>
        <p:txBody>
          <a:bodyPr wrap="square" rtlCol="0" anchor="ctr" anchorCtr="0">
            <a:noAutofit/>
          </a:bodyPr>
          <a:lstStyle/>
          <a:p>
            <a:pPr algn="ctr"/>
            <a:r>
              <a:rPr lang="en-US" sz="2000">
                <a:solidFill>
                  <a:schemeClr val="bg1"/>
                </a:solidFill>
              </a:rPr>
              <a:t>PH for Unit icon</a:t>
            </a:r>
          </a:p>
        </p:txBody>
      </p:sp>
      <p:pic>
        <p:nvPicPr>
          <p:cNvPr id="15" name="Picture 1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789459" y="6193165"/>
            <a:ext cx="2021541" cy="595757"/>
          </a:xfrm>
          <a:prstGeom prst="rect">
            <a:avLst/>
          </a:prstGeom>
          <a:solidFill>
            <a:schemeClr val="tx1"/>
          </a:solidFill>
        </p:spPr>
      </p:pic>
    </p:spTree>
    <p:extLst>
      <p:ext uri="{BB962C8B-B14F-4D97-AF65-F5344CB8AC3E}">
        <p14:creationId xmlns:p14="http://schemas.microsoft.com/office/powerpoint/2010/main" val="154699054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914377"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pixabay.com/en/star-fractal-gold-shiny-metallic-285892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bibliotecacephei.blogspot.com/2012/12/leer-nos-hace-libre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peakpx.com/613028/black-car-side-mirror" TargetMode="External"/><Relationship Id="rId3" Type="http://schemas.openxmlformats.org/officeDocument/2006/relationships/hyperlink" Target="https://www.flickr.com/photos/asiandevelopmentbank/8426494962" TargetMode="External"/><Relationship Id="rId7" Type="http://schemas.openxmlformats.org/officeDocument/2006/relationships/hyperlink" Target="https://poets.org/poem/i-know-my-soul" TargetMode="External"/><Relationship Id="rId12" Type="http://schemas.openxmlformats.org/officeDocument/2006/relationships/hyperlink" Target="https://pxhere.com/en/photo/1630674"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https://www.flickr.com/photos/washington_area_spark/38344414184" TargetMode="External"/><Relationship Id="rId11" Type="http://schemas.openxmlformats.org/officeDocument/2006/relationships/hyperlink" Target="https://pixabay.com/vectors/star-fractal-gold-shiny-metallic-2858923/" TargetMode="External"/><Relationship Id="rId5" Type="http://schemas.openxmlformats.org/officeDocument/2006/relationships/hyperlink" Target="https://en.wikipedia.org/wiki/The_Thinker#/media/File:Mus%C3%A9e_Rodin_1.jpg" TargetMode="External"/><Relationship Id="rId10" Type="http://schemas.openxmlformats.org/officeDocument/2006/relationships/hyperlink" Target="https://www.flickr.com/photos/eulothg/5824971632/" TargetMode="External"/><Relationship Id="rId4" Type="http://schemas.openxmlformats.org/officeDocument/2006/relationships/hyperlink" Target="https://www.edutopia.org/article/daily-ritual-builds-trust-and-community-among-students" TargetMode="External"/><Relationship Id="rId9" Type="http://schemas.openxmlformats.org/officeDocument/2006/relationships/hyperlink" Target="https://pixnio.com/objects/sunglasses-mirror-reflection-object-summ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nlife.ca/audio/andrew-fountain-bible-tru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peakpx.com/613028/black-car-side-mirror" TargetMode="External"/><Relationship Id="rId5" Type="http://schemas.openxmlformats.org/officeDocument/2006/relationships/image" Target="../media/image9.jpeg"/><Relationship Id="rId4" Type="http://schemas.openxmlformats.org/officeDocument/2006/relationships/hyperlink" Target="https://pixnio.com/objects/sunglasses-mirror-reflection-object-summ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351721" y="997565"/>
            <a:ext cx="10188147" cy="2492990"/>
          </a:xfrm>
          <a:prstGeom prst="rect">
            <a:avLst/>
          </a:prstGeom>
          <a:noFill/>
        </p:spPr>
        <p:txBody>
          <a:bodyPr wrap="square" rtlCol="0">
            <a:spAutoFit/>
          </a:bodyPr>
          <a:lstStyle/>
          <a:p>
            <a:pPr algn="ctr"/>
            <a:r>
              <a:rPr lang="en-US" sz="4400" dirty="0">
                <a:solidFill>
                  <a:srgbClr val="700000"/>
                </a:solidFill>
                <a:latin typeface="Berlin Sans FB Demi" panose="020E0802020502020306" pitchFamily="34" charset="0"/>
              </a:rPr>
              <a:t>Hazlo Ahora:</a:t>
            </a:r>
          </a:p>
          <a:p>
            <a:pPr algn="ctr">
              <a:spcBef>
                <a:spcPts val="2400"/>
              </a:spcBef>
            </a:pPr>
            <a:r>
              <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Rellena la hoja de reflexión</a:t>
            </a:r>
          </a:p>
          <a:p>
            <a:pPr algn="ctr">
              <a:spcBef>
                <a:spcPts val="2400"/>
              </a:spcBef>
            </a:pPr>
            <a:r>
              <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“Algunos Datos Breves Sobre Mí</a:t>
            </a:r>
            <a:r>
              <a:rPr lang="en-US" sz="3600" dirty="0">
                <a:solidFill>
                  <a:schemeClr val="bg2">
                    <a:lumMod val="75000"/>
                  </a:schemeClr>
                </a:solidFill>
                <a:latin typeface="Berlin Sans FB" panose="020E0602020502020306" pitchFamily="34" charset="0"/>
              </a:rPr>
              <a:t>.”</a:t>
            </a:r>
          </a:p>
        </p:txBody>
      </p:sp>
      <p:pic>
        <p:nvPicPr>
          <p:cNvPr id="4" name="Picture 3">
            <a:extLst>
              <a:ext uri="{FF2B5EF4-FFF2-40B4-BE49-F238E27FC236}">
                <a16:creationId xmlns:a16="http://schemas.microsoft.com/office/drawing/2014/main" id="{C5E122EB-FE4B-4DA3-AEA7-5159A7152B17}"/>
              </a:ext>
            </a:extLst>
          </p:cNvPr>
          <p:cNvPicPr/>
          <p:nvPr/>
        </p:nvPicPr>
        <p:blipFill rotWithShape="1">
          <a:blip r:embed="rId3">
            <a:extLst>
              <a:ext uri="{28A0092B-C50C-407E-A947-70E740481C1C}">
                <a14:useLocalDpi xmlns:a14="http://schemas.microsoft.com/office/drawing/2010/main" val="0"/>
              </a:ext>
            </a:extLst>
          </a:blip>
          <a:srcRect l="17711" b="20131"/>
          <a:stretch/>
        </p:blipFill>
        <p:spPr bwMode="auto">
          <a:xfrm>
            <a:off x="4397660" y="3620386"/>
            <a:ext cx="4096267" cy="2492990"/>
          </a:xfrm>
          <a:prstGeom prst="rect">
            <a:avLst/>
          </a:prstGeom>
          <a:noFill/>
          <a:ln>
            <a:noFill/>
          </a:ln>
        </p:spPr>
      </p:pic>
    </p:spTree>
    <p:extLst>
      <p:ext uri="{BB962C8B-B14F-4D97-AF65-F5344CB8AC3E}">
        <p14:creationId xmlns:p14="http://schemas.microsoft.com/office/powerpoint/2010/main" val="417905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CDA3BE-0EE1-43A4-A2E1-A7DA3D3B66D6}"/>
              </a:ext>
            </a:extLst>
          </p:cNvPr>
          <p:cNvSpPr/>
          <p:nvPr/>
        </p:nvSpPr>
        <p:spPr>
          <a:xfrm>
            <a:off x="1413818" y="885825"/>
            <a:ext cx="10264394" cy="2369880"/>
          </a:xfrm>
          <a:prstGeom prst="rect">
            <a:avLst/>
          </a:prstGeom>
        </p:spPr>
        <p:txBody>
          <a:bodyPr wrap="square">
            <a:spAutoFit/>
          </a:bodyPr>
          <a:lstStyle/>
          <a:p>
            <a:pPr indent="-152400" fontAlgn="base"/>
            <a:r>
              <a:rPr lang="en-US" sz="3200" dirty="0">
                <a:solidFill>
                  <a:schemeClr val="bg2">
                    <a:lumMod val="75000"/>
                  </a:schemeClr>
                </a:solidFill>
                <a:latin typeface="Times New Roman" panose="02020603050405020304" pitchFamily="18" charset="0"/>
                <a:ea typeface="Times New Roman" panose="02020603050405020304" pitchFamily="18" charset="0"/>
              </a:rPr>
              <a:t>¿Con qué cosas compara su alma? ¿Cómo te sientes al pensar en tu alma de esta manera?</a:t>
            </a:r>
          </a:p>
          <a:p>
            <a:pPr indent="-152400" fontAlgn="base"/>
            <a:r>
              <a:rPr lang="en-US" sz="2000" dirty="0">
                <a:solidFill>
                  <a:schemeClr val="bg2">
                    <a:lumMod val="75000"/>
                  </a:schemeClr>
                </a:solidFill>
                <a:latin typeface="Times New Roman" panose="02020603050405020304" pitchFamily="18" charset="0"/>
                <a:ea typeface="Times New Roman" panose="02020603050405020304" pitchFamily="18" charset="0"/>
              </a:rPr>
              <a:t> </a:t>
            </a:r>
          </a:p>
          <a:p>
            <a:pPr indent="-152400" fontAlgn="base"/>
            <a:r>
              <a:rPr lang="en-US" sz="3200" dirty="0">
                <a:solidFill>
                  <a:schemeClr val="bg2">
                    <a:lumMod val="75000"/>
                  </a:schemeClr>
                </a:solidFill>
                <a:latin typeface="Times New Roman" panose="02020603050405020304" pitchFamily="18" charset="0"/>
                <a:ea typeface="Times New Roman" panose="02020603050405020304" pitchFamily="18" charset="0"/>
              </a:rPr>
              <a:t>¿Por qué crees que es bueno dedicar tiempo a mirar dentro de tí y tratar de conocerte mejor?</a:t>
            </a:r>
            <a:endParaRPr lang="en-US" sz="3200" dirty="0">
              <a:solidFill>
                <a:schemeClr val="bg2">
                  <a:lumMod val="75000"/>
                </a:schemeClr>
              </a:solidFill>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7CDB4417-BC3D-4745-A8CD-31D552F72991}"/>
              </a:ext>
            </a:extLst>
          </p:cNvPr>
          <p:cNvSpPr/>
          <p:nvPr/>
        </p:nvSpPr>
        <p:spPr>
          <a:xfrm>
            <a:off x="1550475" y="3602296"/>
            <a:ext cx="7101878" cy="3046988"/>
          </a:xfrm>
          <a:prstGeom prst="rect">
            <a:avLst/>
          </a:prstGeom>
        </p:spPr>
        <p:txBody>
          <a:bodyPr wrap="square">
            <a:spAutoFit/>
          </a:bodyPr>
          <a:lstStyle/>
          <a:p>
            <a:r>
              <a:rPr lang="es-MX" sz="3200" dirty="0">
                <a:solidFill>
                  <a:schemeClr val="bg2">
                    <a:lumMod val="75000"/>
                  </a:schemeClr>
                </a:solidFill>
              </a:rPr>
              <a:t>Para verla como una estrella contra el cielo</a:t>
            </a:r>
            <a:r>
              <a:rPr lang="en-US" sz="3200" dirty="0">
                <a:solidFill>
                  <a:schemeClr val="bg2">
                    <a:lumMod val="75000"/>
                  </a:schemeClr>
                </a:solidFill>
              </a:rPr>
              <a:t>,</a:t>
            </a:r>
            <a:br>
              <a:rPr lang="en-US" sz="3200" dirty="0">
                <a:solidFill>
                  <a:schemeClr val="bg2">
                    <a:lumMod val="75000"/>
                  </a:schemeClr>
                </a:solidFill>
              </a:rPr>
            </a:br>
            <a:r>
              <a:rPr lang="en-US" sz="3200" dirty="0">
                <a:solidFill>
                  <a:schemeClr val="bg2">
                    <a:lumMod val="75000"/>
                  </a:schemeClr>
                </a:solidFill>
              </a:rPr>
              <a:t>Un cuerpo tembloroso estremeciéndose en el espacio,</a:t>
            </a:r>
            <a:br>
              <a:rPr lang="en-US" sz="3200" dirty="0">
                <a:solidFill>
                  <a:schemeClr val="bg2">
                    <a:lumMod val="75000"/>
                  </a:schemeClr>
                </a:solidFill>
              </a:rPr>
            </a:br>
            <a:r>
              <a:rPr lang="en-US" sz="3200" dirty="0">
                <a:solidFill>
                  <a:schemeClr val="bg2">
                    <a:lumMod val="75000"/>
                  </a:schemeClr>
                </a:solidFill>
              </a:rPr>
              <a:t>Una chispa de pasión brillando en mi rostro ….</a:t>
            </a:r>
          </a:p>
        </p:txBody>
      </p:sp>
      <p:pic>
        <p:nvPicPr>
          <p:cNvPr id="3" name="Picture 2">
            <a:extLst>
              <a:ext uri="{FF2B5EF4-FFF2-40B4-BE49-F238E27FC236}">
                <a16:creationId xmlns:a16="http://schemas.microsoft.com/office/drawing/2014/main" id="{4BE8AD42-DBEA-4315-8C3A-136BE23C1672}"/>
              </a:ext>
            </a:extLst>
          </p:cNvPr>
          <p:cNvPicPr>
            <a:picLocks noChangeAspect="1"/>
          </p:cNvPicPr>
          <p:nvPr/>
        </p:nvPicPr>
        <p:blipFill>
          <a:blip r:embed="rId3"/>
          <a:stretch>
            <a:fillRect/>
          </a:stretch>
        </p:blipFill>
        <p:spPr>
          <a:xfrm>
            <a:off x="8491343" y="3750365"/>
            <a:ext cx="3328554" cy="2221810"/>
          </a:xfrm>
          <a:prstGeom prst="rect">
            <a:avLst/>
          </a:prstGeom>
        </p:spPr>
      </p:pic>
    </p:spTree>
    <p:extLst>
      <p:ext uri="{BB962C8B-B14F-4D97-AF65-F5344CB8AC3E}">
        <p14:creationId xmlns:p14="http://schemas.microsoft.com/office/powerpoint/2010/main" val="3393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4AC449F-40AE-486A-BC2E-2CCFF148CB8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310139" y="2451653"/>
            <a:ext cx="3170768" cy="3043937"/>
          </a:xfrm>
          <a:prstGeom prst="rect">
            <a:avLst/>
          </a:prstGeom>
        </p:spPr>
      </p:pic>
      <p:sp>
        <p:nvSpPr>
          <p:cNvPr id="2" name="Title 1">
            <a:extLst>
              <a:ext uri="{FF2B5EF4-FFF2-40B4-BE49-F238E27FC236}">
                <a16:creationId xmlns:a16="http://schemas.microsoft.com/office/drawing/2014/main" id="{9E323CE9-2BDC-4B82-AEB0-BFAFC2E64277}"/>
              </a:ext>
            </a:extLst>
          </p:cNvPr>
          <p:cNvSpPr>
            <a:spLocks noGrp="1"/>
          </p:cNvSpPr>
          <p:nvPr>
            <p:ph type="title" idx="4294967295"/>
          </p:nvPr>
        </p:nvSpPr>
        <p:spPr>
          <a:xfrm>
            <a:off x="1881808" y="612638"/>
            <a:ext cx="9404350" cy="5338763"/>
          </a:xfrm>
        </p:spPr>
        <p:txBody>
          <a:bodyPr>
            <a:normAutofit fontScale="90000"/>
          </a:bodyPr>
          <a:lstStyle/>
          <a:p>
            <a:pPr algn="ctr"/>
            <a:r>
              <a:rPr lang="en-US" dirty="0">
                <a:solidFill>
                  <a:schemeClr val="bg2"/>
                </a:solidFill>
                <a:latin typeface="Berlin Sans FB Demi" panose="020E0802020502020306" pitchFamily="34" charset="0"/>
              </a:rPr>
              <a:t>El Principal Protagonista en la Historia de Tu Vida: </a:t>
            </a:r>
            <a:br>
              <a:rPr lang="en-US" dirty="0">
                <a:solidFill>
                  <a:schemeClr val="bg2"/>
                </a:solidFill>
                <a:latin typeface="Berlin Sans FB Demi" panose="020E0802020502020306" pitchFamily="34" charset="0"/>
              </a:rPr>
            </a:br>
            <a:r>
              <a:rPr lang="en-US" dirty="0">
                <a:solidFill>
                  <a:schemeClr val="bg2"/>
                </a:solidFill>
                <a:latin typeface="Berlin Sans FB Demi" panose="020E0802020502020306" pitchFamily="34" charset="0"/>
              </a:rPr>
              <a:t/>
            </a:r>
            <a:br>
              <a:rPr lang="en-US" dirty="0">
                <a:solidFill>
                  <a:schemeClr val="bg2"/>
                </a:solidFill>
                <a:latin typeface="Berlin Sans FB Demi" panose="020E0802020502020306" pitchFamily="34" charset="0"/>
              </a:rPr>
            </a:br>
            <a:r>
              <a:rPr lang="en-US" dirty="0">
                <a:solidFill>
                  <a:schemeClr val="bg2"/>
                </a:solidFill>
                <a:latin typeface="Berlin Sans FB Demi" panose="020E0802020502020306" pitchFamily="34" charset="0"/>
              </a:rPr>
              <a:t/>
            </a:r>
            <a:br>
              <a:rPr lang="en-US" dirty="0">
                <a:solidFill>
                  <a:schemeClr val="bg2"/>
                </a:solidFill>
                <a:latin typeface="Berlin Sans FB Demi" panose="020E0802020502020306" pitchFamily="34" charset="0"/>
              </a:rPr>
            </a:br>
            <a:r>
              <a:rPr lang="en-US" dirty="0">
                <a:solidFill>
                  <a:schemeClr val="bg2"/>
                </a:solidFill>
                <a:latin typeface="Berlin Sans FB Demi" panose="020E0802020502020306" pitchFamily="34" charset="0"/>
              </a:rPr>
              <a:t/>
            </a:r>
            <a:br>
              <a:rPr lang="en-US" dirty="0">
                <a:solidFill>
                  <a:schemeClr val="bg2"/>
                </a:solidFill>
                <a:latin typeface="Berlin Sans FB Demi" panose="020E0802020502020306" pitchFamily="34" charset="0"/>
              </a:rPr>
            </a:br>
            <a:r>
              <a:rPr lang="en-US" dirty="0">
                <a:solidFill>
                  <a:schemeClr val="bg2"/>
                </a:solidFill>
                <a:latin typeface="Berlin Sans FB Demi" panose="020E0802020502020306" pitchFamily="34" charset="0"/>
              </a:rPr>
              <a:t>Invitando a Mi Alma </a:t>
            </a:r>
            <a:br>
              <a:rPr lang="en-US" dirty="0">
                <a:solidFill>
                  <a:schemeClr val="bg2"/>
                </a:solidFill>
                <a:latin typeface="Berlin Sans FB Demi" panose="020E0802020502020306" pitchFamily="34" charset="0"/>
              </a:rPr>
            </a:br>
            <a:r>
              <a:rPr lang="en-US" dirty="0">
                <a:solidFill>
                  <a:schemeClr val="bg2"/>
                </a:solidFill>
                <a:latin typeface="Berlin Sans FB Demi" panose="020E0802020502020306" pitchFamily="34" charset="0"/>
              </a:rPr>
              <a:t>a Dedicar Tiempo</a:t>
            </a:r>
            <a:br>
              <a:rPr lang="en-US" dirty="0">
                <a:solidFill>
                  <a:schemeClr val="bg2"/>
                </a:solidFill>
                <a:latin typeface="Berlin Sans FB Demi" panose="020E0802020502020306" pitchFamily="34" charset="0"/>
              </a:rPr>
            </a:br>
            <a:r>
              <a:rPr lang="en-US" dirty="0">
                <a:solidFill>
                  <a:schemeClr val="bg2"/>
                </a:solidFill>
                <a:latin typeface="Berlin Sans FB Demi" panose="020E0802020502020306" pitchFamily="34" charset="0"/>
              </a:rPr>
              <a:t>Para Reflexionar sobre</a:t>
            </a:r>
            <a:br>
              <a:rPr lang="en-US" dirty="0">
                <a:solidFill>
                  <a:schemeClr val="bg2"/>
                </a:solidFill>
                <a:latin typeface="Berlin Sans FB Demi" panose="020E0802020502020306" pitchFamily="34" charset="0"/>
              </a:rPr>
            </a:br>
            <a:r>
              <a:rPr lang="en-US" dirty="0">
                <a:solidFill>
                  <a:schemeClr val="bg2"/>
                </a:solidFill>
                <a:latin typeface="Berlin Sans FB Demi" panose="020E0802020502020306" pitchFamily="34" charset="0"/>
              </a:rPr>
              <a:t>Quién soy yo</a:t>
            </a:r>
            <a:br>
              <a:rPr lang="en-US" dirty="0">
                <a:solidFill>
                  <a:schemeClr val="bg2"/>
                </a:solidFill>
                <a:latin typeface="Berlin Sans FB Demi" panose="020E0802020502020306" pitchFamily="34" charset="0"/>
              </a:rPr>
            </a:br>
            <a:endParaRPr lang="en-US" dirty="0">
              <a:solidFill>
                <a:schemeClr val="bg2"/>
              </a:solidFill>
              <a:latin typeface="Berlin Sans FB Demi" panose="020E0802020502020306" pitchFamily="34" charset="0"/>
            </a:endParaRPr>
          </a:p>
        </p:txBody>
      </p:sp>
      <p:pic>
        <p:nvPicPr>
          <p:cNvPr id="5" name="Picture 4">
            <a:extLst>
              <a:ext uri="{FF2B5EF4-FFF2-40B4-BE49-F238E27FC236}">
                <a16:creationId xmlns:a16="http://schemas.microsoft.com/office/drawing/2014/main" id="{CF28C6A7-6607-4EA0-A81C-686FC087003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671722" y="2451652"/>
            <a:ext cx="3170768" cy="3043937"/>
          </a:xfrm>
          <a:prstGeom prst="rect">
            <a:avLst/>
          </a:prstGeom>
        </p:spPr>
      </p:pic>
    </p:spTree>
    <p:extLst>
      <p:ext uri="{BB962C8B-B14F-4D97-AF65-F5344CB8AC3E}">
        <p14:creationId xmlns:p14="http://schemas.microsoft.com/office/powerpoint/2010/main" val="159740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B2A979-4B19-47E3-A4C1-7ED99D117E5D}"/>
              </a:ext>
            </a:extLst>
          </p:cNvPr>
          <p:cNvSpPr/>
          <p:nvPr/>
        </p:nvSpPr>
        <p:spPr>
          <a:xfrm>
            <a:off x="1549622" y="1668848"/>
            <a:ext cx="5158272"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Personalidad</a:t>
            </a:r>
          </a:p>
        </p:txBody>
      </p:sp>
      <p:sp>
        <p:nvSpPr>
          <p:cNvPr id="4" name="Rectangle 3">
            <a:extLst>
              <a:ext uri="{FF2B5EF4-FFF2-40B4-BE49-F238E27FC236}">
                <a16:creationId xmlns:a16="http://schemas.microsoft.com/office/drawing/2014/main" id="{8BF332EE-D5D9-430F-B401-304C13151D46}"/>
              </a:ext>
            </a:extLst>
          </p:cNvPr>
          <p:cNvSpPr/>
          <p:nvPr/>
        </p:nvSpPr>
        <p:spPr>
          <a:xfrm>
            <a:off x="5051382" y="3116037"/>
            <a:ext cx="3010311" cy="1200329"/>
          </a:xfrm>
          <a:prstGeom prst="rect">
            <a:avLst/>
          </a:prstGeom>
          <a:noFill/>
        </p:spPr>
        <p:txBody>
          <a:bodyPr wrap="none" lIns="91440" tIns="45720" rIns="91440" bIns="45720">
            <a:spAutoFit/>
          </a:bodyPr>
          <a:lstStyle/>
          <a:p>
            <a:pPr algn="ctr"/>
            <a:r>
              <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Valores</a:t>
            </a:r>
          </a:p>
        </p:txBody>
      </p:sp>
      <p:sp>
        <p:nvSpPr>
          <p:cNvPr id="6" name="Rectangle 5">
            <a:extLst>
              <a:ext uri="{FF2B5EF4-FFF2-40B4-BE49-F238E27FC236}">
                <a16:creationId xmlns:a16="http://schemas.microsoft.com/office/drawing/2014/main" id="{63A91A9C-4FED-436A-9893-FE6BBF058BCF}"/>
              </a:ext>
            </a:extLst>
          </p:cNvPr>
          <p:cNvSpPr/>
          <p:nvPr/>
        </p:nvSpPr>
        <p:spPr>
          <a:xfrm>
            <a:off x="7642326" y="1761105"/>
            <a:ext cx="3677803" cy="1200329"/>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solidFill>
                  <a:schemeClr val="bg2">
                    <a:lumMod val="60000"/>
                    <a:lumOff val="40000"/>
                  </a:schemeClr>
                </a:solidFill>
                <a:effectLst>
                  <a:outerShdw dist="38100" dir="2640000" algn="bl" rotWithShape="0">
                    <a:schemeClr val="tx2">
                      <a:lumMod val="75000"/>
                    </a:schemeClr>
                  </a:outerShdw>
                </a:effectLst>
              </a:rPr>
              <a:t>Intereses</a:t>
            </a:r>
          </a:p>
        </p:txBody>
      </p:sp>
      <p:sp>
        <p:nvSpPr>
          <p:cNvPr id="7" name="Rectangle 6">
            <a:extLst>
              <a:ext uri="{FF2B5EF4-FFF2-40B4-BE49-F238E27FC236}">
                <a16:creationId xmlns:a16="http://schemas.microsoft.com/office/drawing/2014/main" id="{02E90C2D-4294-4C0F-914C-FB6133F3EBFE}"/>
              </a:ext>
            </a:extLst>
          </p:cNvPr>
          <p:cNvSpPr/>
          <p:nvPr/>
        </p:nvSpPr>
        <p:spPr>
          <a:xfrm>
            <a:off x="2587246" y="389505"/>
            <a:ext cx="6686767" cy="1200329"/>
          </a:xfrm>
          <a:prstGeom prst="rect">
            <a:avLst/>
          </a:prstGeom>
          <a:noFill/>
        </p:spPr>
        <p:txBody>
          <a:bodyPr wrap="none" lIns="91440" tIns="45720" rIns="91440" bIns="45720">
            <a:spAutoFit/>
          </a:bodyPr>
          <a:lstStyle/>
          <a:p>
            <a:pPr algn="ctr"/>
            <a:r>
              <a:rPr lang="en-US" sz="7200" dirty="0">
                <a:ln w="0"/>
                <a:solidFill>
                  <a:schemeClr val="bg2">
                    <a:lumMod val="75000"/>
                  </a:schemeClr>
                </a:solidFill>
                <a:effectLst>
                  <a:outerShdw blurRad="38100" dist="25400" dir="5400000" algn="ctr" rotWithShape="0">
                    <a:srgbClr val="6E747A">
                      <a:alpha val="43000"/>
                    </a:srgbClr>
                  </a:outerShdw>
                </a:effectLst>
              </a:rPr>
              <a:t>Explorando Mi … </a:t>
            </a:r>
            <a:endParaRPr lang="en-US" sz="7200" b="0" cap="none" spc="0" dirty="0">
              <a:ln w="0"/>
              <a:solidFill>
                <a:schemeClr val="bg2">
                  <a:lumMod val="75000"/>
                </a:schemeClr>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E20399B9-8A5A-4E35-9A07-A34A3563A3FA}"/>
              </a:ext>
            </a:extLst>
          </p:cNvPr>
          <p:cNvSpPr/>
          <p:nvPr/>
        </p:nvSpPr>
        <p:spPr>
          <a:xfrm>
            <a:off x="967112" y="3655532"/>
            <a:ext cx="4674678" cy="1200329"/>
          </a:xfrm>
          <a:prstGeom prst="rect">
            <a:avLst/>
          </a:prstGeom>
          <a:noFill/>
        </p:spPr>
        <p:txBody>
          <a:bodyPr wrap="none" lIns="91440" tIns="45720" rIns="91440" bIns="45720">
            <a:spAutoFit/>
          </a:bodyPr>
          <a:lstStyle/>
          <a:p>
            <a:pPr algn="ctr"/>
            <a:r>
              <a:rPr lang="en-US" sz="7200" b="1" dirty="0">
                <a:ln/>
                <a:solidFill>
                  <a:schemeClr val="accent4">
                    <a:lumMod val="75000"/>
                  </a:schemeClr>
                </a:solidFill>
                <a:effectLst>
                  <a:outerShdw blurRad="38100" dist="19050" dir="2700000" algn="tl" rotWithShape="0">
                    <a:schemeClr val="dk1">
                      <a:lumMod val="50000"/>
                      <a:alpha val="40000"/>
                    </a:schemeClr>
                  </a:outerShdw>
                </a:effectLst>
              </a:rPr>
              <a:t>H</a:t>
            </a:r>
            <a:r>
              <a:rPr lang="en-US" sz="7200" b="1" cap="none" spc="0" dirty="0">
                <a:ln/>
                <a:solidFill>
                  <a:schemeClr val="accent4">
                    <a:lumMod val="75000"/>
                  </a:schemeClr>
                </a:solidFill>
                <a:effectLst>
                  <a:outerShdw blurRad="38100" dist="19050" dir="2700000" algn="tl" rotWithShape="0">
                    <a:schemeClr val="dk1">
                      <a:lumMod val="50000"/>
                      <a:alpha val="40000"/>
                    </a:schemeClr>
                  </a:outerShdw>
                </a:effectLst>
              </a:rPr>
              <a:t>abilidades</a:t>
            </a:r>
          </a:p>
        </p:txBody>
      </p:sp>
      <p:sp>
        <p:nvSpPr>
          <p:cNvPr id="10" name="Rectangle 9">
            <a:extLst>
              <a:ext uri="{FF2B5EF4-FFF2-40B4-BE49-F238E27FC236}">
                <a16:creationId xmlns:a16="http://schemas.microsoft.com/office/drawing/2014/main" id="{0ADC8AFA-6B6F-4455-B414-FDE1976E135B}"/>
              </a:ext>
            </a:extLst>
          </p:cNvPr>
          <p:cNvSpPr/>
          <p:nvPr/>
        </p:nvSpPr>
        <p:spPr>
          <a:xfrm>
            <a:off x="8251640" y="3896567"/>
            <a:ext cx="3381695" cy="1200329"/>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Talentos</a:t>
            </a:r>
          </a:p>
        </p:txBody>
      </p:sp>
      <p:sp>
        <p:nvSpPr>
          <p:cNvPr id="12" name="Rectangle 11">
            <a:extLst>
              <a:ext uri="{FF2B5EF4-FFF2-40B4-BE49-F238E27FC236}">
                <a16:creationId xmlns:a16="http://schemas.microsoft.com/office/drawing/2014/main" id="{DDC93A9A-C6BB-4234-B38B-D849434F88B6}"/>
              </a:ext>
            </a:extLst>
          </p:cNvPr>
          <p:cNvSpPr/>
          <p:nvPr/>
        </p:nvSpPr>
        <p:spPr>
          <a:xfrm>
            <a:off x="5099217" y="4855861"/>
            <a:ext cx="2529667" cy="1200329"/>
          </a:xfrm>
          <a:prstGeom prst="rect">
            <a:avLst/>
          </a:prstGeom>
          <a:noFill/>
        </p:spPr>
        <p:txBody>
          <a:bodyPr wrap="none" lIns="91440" tIns="45720" rIns="91440" bIns="45720">
            <a:spAutoFit/>
          </a:bodyPr>
          <a:lstStyle/>
          <a:p>
            <a:pPr algn="ctr"/>
            <a:r>
              <a:rPr lang="en-US" sz="7200" b="0" cap="none" spc="0" dirty="0">
                <a:ln w="0"/>
                <a:solidFill>
                  <a:schemeClr val="accent6">
                    <a:lumMod val="75000"/>
                  </a:schemeClr>
                </a:solidFill>
                <a:effectLst/>
              </a:rPr>
              <a:t>Metas</a:t>
            </a:r>
          </a:p>
        </p:txBody>
      </p:sp>
    </p:spTree>
    <p:extLst>
      <p:ext uri="{BB962C8B-B14F-4D97-AF65-F5344CB8AC3E}">
        <p14:creationId xmlns:p14="http://schemas.microsoft.com/office/powerpoint/2010/main" val="355070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D4D521-E8C5-4AC2-A217-8A20695AA2A0}"/>
              </a:ext>
            </a:extLst>
          </p:cNvPr>
          <p:cNvSpPr txBox="1"/>
          <p:nvPr/>
        </p:nvSpPr>
        <p:spPr>
          <a:xfrm>
            <a:off x="1612276" y="847569"/>
            <a:ext cx="10243001" cy="2308324"/>
          </a:xfrm>
          <a:prstGeom prst="rect">
            <a:avLst/>
          </a:prstGeom>
          <a:noFill/>
        </p:spPr>
        <p:txBody>
          <a:bodyPr wrap="square" rtlCol="0">
            <a:spAutoFit/>
          </a:bodyPr>
          <a:lstStyle/>
          <a:p>
            <a:r>
              <a:rPr lang="en-US" sz="4800" dirty="0">
                <a:solidFill>
                  <a:schemeClr val="bg2">
                    <a:lumMod val="75000"/>
                  </a:schemeClr>
                </a:solidFill>
                <a:latin typeface="Berlin Sans FB Demi" panose="020E0802020502020306" pitchFamily="34" charset="0"/>
              </a:rPr>
              <a:t>Lectura en Pareja:  </a:t>
            </a:r>
          </a:p>
          <a:p>
            <a:r>
              <a:rPr lang="en-US" sz="4800" dirty="0">
                <a:solidFill>
                  <a:schemeClr val="bg2">
                    <a:lumMod val="75000"/>
                  </a:schemeClr>
                </a:solidFill>
              </a:rPr>
              <a:t>“El Principal Protagonista en la Historia de Tu Vida”</a:t>
            </a:r>
          </a:p>
        </p:txBody>
      </p:sp>
      <p:pic>
        <p:nvPicPr>
          <p:cNvPr id="4" name="Picture 3">
            <a:extLst>
              <a:ext uri="{FF2B5EF4-FFF2-40B4-BE49-F238E27FC236}">
                <a16:creationId xmlns:a16="http://schemas.microsoft.com/office/drawing/2014/main" id="{9956B2AF-8B74-4DC3-A76F-2390C2039DF8}"/>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357992" y="4056434"/>
            <a:ext cx="7153020" cy="2271084"/>
          </a:xfrm>
          <a:prstGeom prst="rect">
            <a:avLst/>
          </a:prstGeom>
        </p:spPr>
      </p:pic>
      <p:sp>
        <p:nvSpPr>
          <p:cNvPr id="5" name="TextBox 4">
            <a:extLst>
              <a:ext uri="{FF2B5EF4-FFF2-40B4-BE49-F238E27FC236}">
                <a16:creationId xmlns:a16="http://schemas.microsoft.com/office/drawing/2014/main" id="{AC49A535-E79C-45A3-B297-C9C9DEB6BC0A}"/>
              </a:ext>
            </a:extLst>
          </p:cNvPr>
          <p:cNvSpPr txBox="1"/>
          <p:nvPr/>
        </p:nvSpPr>
        <p:spPr>
          <a:xfrm>
            <a:off x="6499390" y="6212102"/>
            <a:ext cx="5165387" cy="230832"/>
          </a:xfrm>
          <a:prstGeom prst="rect">
            <a:avLst/>
          </a:prstGeom>
          <a:noFill/>
        </p:spPr>
        <p:txBody>
          <a:bodyPr wrap="square" rtlCol="0">
            <a:spAutoFit/>
          </a:bodyPr>
          <a:lstStyle/>
          <a:p>
            <a:r>
              <a:rPr lang="en-US" sz="900">
                <a:hlinkClick r:id="rId4" tooltip="http://bibliotecacephei.blogspot.com/2012/12/leer-nos-hace-libres.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608856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D4D521-E8C5-4AC2-A217-8A20695AA2A0}"/>
              </a:ext>
            </a:extLst>
          </p:cNvPr>
          <p:cNvSpPr txBox="1"/>
          <p:nvPr/>
        </p:nvSpPr>
        <p:spPr>
          <a:xfrm>
            <a:off x="1497176" y="413236"/>
            <a:ext cx="10221212" cy="1938992"/>
          </a:xfrm>
          <a:prstGeom prst="rect">
            <a:avLst/>
          </a:prstGeom>
          <a:noFill/>
        </p:spPr>
        <p:txBody>
          <a:bodyPr wrap="square" rtlCol="0">
            <a:spAutoFit/>
          </a:bodyPr>
          <a:lstStyle/>
          <a:p>
            <a:pPr algn="ctr"/>
            <a:r>
              <a:rPr lang="en-US" sz="6000" dirty="0">
                <a:solidFill>
                  <a:schemeClr val="bg2"/>
                </a:solidFill>
                <a:latin typeface="Berlin Sans FB Demi" panose="020E0802020502020306" pitchFamily="34" charset="0"/>
              </a:rPr>
              <a:t>Tiempo de Exploración Individual</a:t>
            </a:r>
          </a:p>
        </p:txBody>
      </p:sp>
      <p:sp>
        <p:nvSpPr>
          <p:cNvPr id="4" name="TextBox 3">
            <a:extLst>
              <a:ext uri="{FF2B5EF4-FFF2-40B4-BE49-F238E27FC236}">
                <a16:creationId xmlns:a16="http://schemas.microsoft.com/office/drawing/2014/main" id="{EE7D29F6-5355-4B8A-A871-4337DB8A0693}"/>
              </a:ext>
            </a:extLst>
          </p:cNvPr>
          <p:cNvSpPr txBox="1"/>
          <p:nvPr/>
        </p:nvSpPr>
        <p:spPr>
          <a:xfrm>
            <a:off x="1995721" y="4774827"/>
            <a:ext cx="9005214" cy="2123658"/>
          </a:xfrm>
          <a:prstGeom prst="rect">
            <a:avLst/>
          </a:prstGeom>
          <a:noFill/>
        </p:spPr>
        <p:txBody>
          <a:bodyPr wrap="square" rtlCol="0">
            <a:spAutoFit/>
          </a:bodyPr>
          <a:lstStyle/>
          <a:p>
            <a:pPr algn="ctr"/>
            <a:r>
              <a:rPr lang="en-US" sz="4400" dirty="0">
                <a:solidFill>
                  <a:schemeClr val="bg2"/>
                </a:solidFill>
              </a:rPr>
              <a:t>Piensa bien (y rellena!) </a:t>
            </a:r>
          </a:p>
          <a:p>
            <a:pPr algn="ctr"/>
            <a:r>
              <a:rPr lang="en-US" sz="4400" dirty="0">
                <a:solidFill>
                  <a:schemeClr val="bg2"/>
                </a:solidFill>
              </a:rPr>
              <a:t>“</a:t>
            </a:r>
            <a:r>
              <a:rPr lang="es-MX" sz="4400" dirty="0">
                <a:solidFill>
                  <a:schemeClr val="bg2"/>
                </a:solidFill>
              </a:rPr>
              <a:t>El Principal Protagonista en la Historia de Tu Vida</a:t>
            </a:r>
            <a:r>
              <a:rPr lang="en-US" sz="4400" dirty="0">
                <a:solidFill>
                  <a:schemeClr val="bg2"/>
                </a:solidFill>
              </a:rPr>
              <a:t>.”</a:t>
            </a:r>
          </a:p>
        </p:txBody>
      </p:sp>
      <p:pic>
        <p:nvPicPr>
          <p:cNvPr id="5" name="Picture 4" descr="background, person, girl, summer, book, nature, school, spring, outdoor, adult, green, chinese, caucasian, education, female, lifestyle, portrait, study, park, women, blue, teen, student, smile, backpack, bag, asian, outside, people, campus, teenager, happy, young, college, university, mixed, looking at camera, ethnicity, race, grass, beautiful, ethnic, high, copyspace, teenage, twenties, 20s, brunette, standing, model, denim, street fashion, photograph, jeans, clothing, fashion, yellow, beauty, textile, shoulder, snapshot, cobalt blue, electric blue, jacket, shirt, outerwear, photography, top, sleeve, waist, street, trousers, plant, style, blouse, travel, fashion accessory, blazer, tourism">
            <a:extLst>
              <a:ext uri="{FF2B5EF4-FFF2-40B4-BE49-F238E27FC236}">
                <a16:creationId xmlns:a16="http://schemas.microsoft.com/office/drawing/2014/main" id="{F15BD9F8-1C92-4FDA-A538-122C97CB01D6}"/>
              </a:ext>
            </a:extLst>
          </p:cNvPr>
          <p:cNvPicPr/>
          <p:nvPr/>
        </p:nvPicPr>
        <p:blipFill rotWithShape="1">
          <a:blip r:embed="rId3">
            <a:extLst>
              <a:ext uri="{28A0092B-C50C-407E-A947-70E740481C1C}">
                <a14:useLocalDpi xmlns:a14="http://schemas.microsoft.com/office/drawing/2010/main" val="0"/>
              </a:ext>
            </a:extLst>
          </a:blip>
          <a:srcRect r="9461" b="16500"/>
          <a:stretch/>
        </p:blipFill>
        <p:spPr bwMode="auto">
          <a:xfrm>
            <a:off x="4093510" y="2259895"/>
            <a:ext cx="4473715" cy="2607265"/>
          </a:xfrm>
          <a:prstGeom prst="rect">
            <a:avLst/>
          </a:prstGeom>
          <a:noFill/>
          <a:ln>
            <a:noFill/>
          </a:ln>
        </p:spPr>
      </p:pic>
    </p:spTree>
    <p:extLst>
      <p:ext uri="{BB962C8B-B14F-4D97-AF65-F5344CB8AC3E}">
        <p14:creationId xmlns:p14="http://schemas.microsoft.com/office/powerpoint/2010/main" val="123054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D4D521-E8C5-4AC2-A217-8A20695AA2A0}"/>
              </a:ext>
            </a:extLst>
          </p:cNvPr>
          <p:cNvSpPr txBox="1"/>
          <p:nvPr/>
        </p:nvSpPr>
        <p:spPr>
          <a:xfrm>
            <a:off x="2137766" y="1195407"/>
            <a:ext cx="8852170" cy="1938992"/>
          </a:xfrm>
          <a:prstGeom prst="rect">
            <a:avLst/>
          </a:prstGeom>
          <a:noFill/>
        </p:spPr>
        <p:txBody>
          <a:bodyPr wrap="square" rtlCol="0">
            <a:spAutoFit/>
          </a:bodyPr>
          <a:lstStyle/>
          <a:p>
            <a:pPr algn="ctr"/>
            <a:r>
              <a:rPr lang="en-US" sz="6000" dirty="0">
                <a:solidFill>
                  <a:schemeClr val="bg2">
                    <a:lumMod val="75000"/>
                  </a:schemeClr>
                </a:solidFill>
                <a:latin typeface="Berlin Sans FB Demi" panose="020E0802020502020306" pitchFamily="34" charset="0"/>
              </a:rPr>
              <a:t>Tiempo de Compartir en Pareja</a:t>
            </a:r>
          </a:p>
        </p:txBody>
      </p:sp>
      <p:grpSp>
        <p:nvGrpSpPr>
          <p:cNvPr id="13" name="Group 12">
            <a:extLst>
              <a:ext uri="{FF2B5EF4-FFF2-40B4-BE49-F238E27FC236}">
                <a16:creationId xmlns:a16="http://schemas.microsoft.com/office/drawing/2014/main" id="{EA3BE55D-ACB2-436D-B07A-770DAE5E16DB}"/>
              </a:ext>
            </a:extLst>
          </p:cNvPr>
          <p:cNvGrpSpPr/>
          <p:nvPr/>
        </p:nvGrpSpPr>
        <p:grpSpPr>
          <a:xfrm>
            <a:off x="4026703" y="3020291"/>
            <a:ext cx="5179636" cy="2895600"/>
            <a:chOff x="4151397" y="3020291"/>
            <a:chExt cx="5179636" cy="2895600"/>
          </a:xfrm>
        </p:grpSpPr>
        <p:pic>
          <p:nvPicPr>
            <p:cNvPr id="9" name="Picture 8">
              <a:extLst>
                <a:ext uri="{FF2B5EF4-FFF2-40B4-BE49-F238E27FC236}">
                  <a16:creationId xmlns:a16="http://schemas.microsoft.com/office/drawing/2014/main" id="{49BCB9C4-6DA5-493A-AA73-6F46D4A774EC}"/>
                </a:ext>
              </a:extLst>
            </p:cNvPr>
            <p:cNvPicPr>
              <a:picLocks noChangeAspect="1"/>
            </p:cNvPicPr>
            <p:nvPr/>
          </p:nvPicPr>
          <p:blipFill rotWithShape="1">
            <a:blip r:embed="rId3">
              <a:duotone>
                <a:schemeClr val="accent2">
                  <a:shade val="45000"/>
                  <a:satMod val="135000"/>
                </a:schemeClr>
                <a:prstClr val="white"/>
              </a:duotone>
            </a:blip>
            <a:srcRect b="13738"/>
            <a:stretch/>
          </p:blipFill>
          <p:spPr>
            <a:xfrm>
              <a:off x="5974307" y="3020291"/>
              <a:ext cx="3356726" cy="2895600"/>
            </a:xfrm>
            <a:prstGeom prst="rect">
              <a:avLst/>
            </a:prstGeom>
          </p:spPr>
        </p:pic>
        <p:pic>
          <p:nvPicPr>
            <p:cNvPr id="12" name="Picture 11">
              <a:extLst>
                <a:ext uri="{FF2B5EF4-FFF2-40B4-BE49-F238E27FC236}">
                  <a16:creationId xmlns:a16="http://schemas.microsoft.com/office/drawing/2014/main" id="{6EEF33BE-05F8-4D35-B0CA-8372EF8D55A1}"/>
                </a:ext>
              </a:extLst>
            </p:cNvPr>
            <p:cNvPicPr>
              <a:picLocks noChangeAspect="1"/>
            </p:cNvPicPr>
            <p:nvPr/>
          </p:nvPicPr>
          <p:blipFill rotWithShape="1">
            <a:blip r:embed="rId3">
              <a:duotone>
                <a:schemeClr val="accent2">
                  <a:shade val="45000"/>
                  <a:satMod val="135000"/>
                </a:schemeClr>
                <a:prstClr val="white"/>
              </a:duotone>
            </a:blip>
            <a:srcRect b="13738"/>
            <a:stretch/>
          </p:blipFill>
          <p:spPr>
            <a:xfrm flipH="1">
              <a:off x="4151397" y="3020291"/>
              <a:ext cx="3356726" cy="2895600"/>
            </a:xfrm>
            <a:prstGeom prst="rect">
              <a:avLst/>
            </a:prstGeom>
          </p:spPr>
        </p:pic>
      </p:grpSp>
    </p:spTree>
    <p:extLst>
      <p:ext uri="{BB962C8B-B14F-4D97-AF65-F5344CB8AC3E}">
        <p14:creationId xmlns:p14="http://schemas.microsoft.com/office/powerpoint/2010/main" val="1919496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vie theater border clip art ">
            <a:extLst>
              <a:ext uri="{FF2B5EF4-FFF2-40B4-BE49-F238E27FC236}">
                <a16:creationId xmlns:a16="http://schemas.microsoft.com/office/drawing/2014/main" id="{4C843099-A0A9-411B-8069-FAEE422EB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630" y="157254"/>
            <a:ext cx="3899559" cy="26257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6B2A979-4B19-47E3-A4C1-7ED99D117E5D}"/>
              </a:ext>
            </a:extLst>
          </p:cNvPr>
          <p:cNvSpPr/>
          <p:nvPr/>
        </p:nvSpPr>
        <p:spPr>
          <a:xfrm>
            <a:off x="4827591" y="3195867"/>
            <a:ext cx="3499869"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Personalidad</a:t>
            </a:r>
          </a:p>
        </p:txBody>
      </p:sp>
      <p:sp>
        <p:nvSpPr>
          <p:cNvPr id="4" name="Rectangle 3">
            <a:extLst>
              <a:ext uri="{FF2B5EF4-FFF2-40B4-BE49-F238E27FC236}">
                <a16:creationId xmlns:a16="http://schemas.microsoft.com/office/drawing/2014/main" id="{8BF332EE-D5D9-430F-B401-304C13151D46}"/>
              </a:ext>
            </a:extLst>
          </p:cNvPr>
          <p:cNvSpPr/>
          <p:nvPr/>
        </p:nvSpPr>
        <p:spPr>
          <a:xfrm>
            <a:off x="5370860" y="5428366"/>
            <a:ext cx="2067361" cy="830997"/>
          </a:xfrm>
          <a:prstGeom prst="rect">
            <a:avLst/>
          </a:prstGeom>
          <a:noFill/>
        </p:spPr>
        <p:txBody>
          <a:bodyPr wrap="none" lIns="91440" tIns="45720" rIns="91440" bIns="45720">
            <a:spAutoFit/>
          </a:bodyPr>
          <a:lstStyle/>
          <a:p>
            <a:pPr algn="ctr"/>
            <a:r>
              <a:rPr lang="en-US"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Valores</a:t>
            </a:r>
          </a:p>
        </p:txBody>
      </p:sp>
      <p:sp>
        <p:nvSpPr>
          <p:cNvPr id="6" name="Rectangle 5">
            <a:extLst>
              <a:ext uri="{FF2B5EF4-FFF2-40B4-BE49-F238E27FC236}">
                <a16:creationId xmlns:a16="http://schemas.microsoft.com/office/drawing/2014/main" id="{63A91A9C-4FED-436A-9893-FE6BBF058BCF}"/>
              </a:ext>
            </a:extLst>
          </p:cNvPr>
          <p:cNvSpPr/>
          <p:nvPr/>
        </p:nvSpPr>
        <p:spPr>
          <a:xfrm>
            <a:off x="8564086" y="3195867"/>
            <a:ext cx="2509726" cy="830997"/>
          </a:xfrm>
          <a:prstGeom prst="rect">
            <a:avLst/>
          </a:prstGeom>
          <a:noFill/>
        </p:spPr>
        <p:txBody>
          <a:bodyPr wrap="none" lIns="91440" tIns="45720" rIns="91440" bIns="45720">
            <a:spAutoFit/>
          </a:bodyPr>
          <a:lstStyle/>
          <a:p>
            <a:pPr algn="ctr"/>
            <a:r>
              <a:rPr lang="en-US" sz="4800" b="1" cap="none" spc="0" dirty="0">
                <a:ln w="12700">
                  <a:solidFill>
                    <a:schemeClr val="tx2">
                      <a:lumMod val="75000"/>
                    </a:schemeClr>
                  </a:solidFill>
                  <a:prstDash val="solid"/>
                </a:ln>
                <a:solidFill>
                  <a:schemeClr val="bg2">
                    <a:lumMod val="75000"/>
                  </a:schemeClr>
                </a:solidFill>
                <a:effectLst>
                  <a:outerShdw dist="38100" dir="2640000" algn="bl" rotWithShape="0">
                    <a:schemeClr val="tx2">
                      <a:lumMod val="75000"/>
                    </a:schemeClr>
                  </a:outerShdw>
                </a:effectLst>
              </a:rPr>
              <a:t>Intereses</a:t>
            </a:r>
          </a:p>
        </p:txBody>
      </p:sp>
      <p:sp>
        <p:nvSpPr>
          <p:cNvPr id="7" name="Rectangle 6">
            <a:extLst>
              <a:ext uri="{FF2B5EF4-FFF2-40B4-BE49-F238E27FC236}">
                <a16:creationId xmlns:a16="http://schemas.microsoft.com/office/drawing/2014/main" id="{02E90C2D-4294-4C0F-914C-FB6133F3EBFE}"/>
              </a:ext>
            </a:extLst>
          </p:cNvPr>
          <p:cNvSpPr/>
          <p:nvPr/>
        </p:nvSpPr>
        <p:spPr>
          <a:xfrm>
            <a:off x="1601662" y="779675"/>
            <a:ext cx="3288529" cy="5109091"/>
          </a:xfrm>
          <a:prstGeom prst="rect">
            <a:avLst/>
          </a:prstGeom>
          <a:noFill/>
        </p:spPr>
        <p:txBody>
          <a:bodyPr wrap="none" lIns="91440" tIns="45720" rIns="91440" bIns="45720">
            <a:spAutoFit/>
          </a:bodyPr>
          <a:lstStyle/>
          <a:p>
            <a:pPr algn="ctr"/>
            <a:r>
              <a:rPr lang="en-US" sz="5400" dirty="0">
                <a:ln w="0"/>
                <a:solidFill>
                  <a:schemeClr val="bg2">
                    <a:lumMod val="75000"/>
                  </a:schemeClr>
                </a:solidFill>
                <a:effectLst>
                  <a:outerShdw blurRad="38100" dist="25400" dir="5400000" algn="ctr" rotWithShape="0">
                    <a:srgbClr val="6E747A">
                      <a:alpha val="43000"/>
                    </a:srgbClr>
                  </a:outerShdw>
                </a:effectLst>
                <a:latin typeface="Berlin Sans FB" panose="020E0602020502020306" pitchFamily="34" charset="0"/>
              </a:rPr>
              <a:t>Mañana</a:t>
            </a:r>
            <a:r>
              <a:rPr lang="en-US" sz="5400" dirty="0">
                <a:ln w="0"/>
                <a:solidFill>
                  <a:schemeClr val="bg2">
                    <a:lumMod val="75000"/>
                  </a:schemeClr>
                </a:solidFill>
                <a:effectLst>
                  <a:outerShdw blurRad="38100" dist="25400" dir="5400000" algn="ctr" rotWithShape="0">
                    <a:srgbClr val="6E747A">
                      <a:alpha val="43000"/>
                    </a:srgbClr>
                  </a:outerShdw>
                </a:effectLst>
              </a:rPr>
              <a:t>:</a:t>
            </a:r>
          </a:p>
          <a:p>
            <a:pPr algn="ctr"/>
            <a:endParaRPr lang="en-US" sz="1600" dirty="0">
              <a:ln w="0"/>
              <a:solidFill>
                <a:schemeClr val="bg2">
                  <a:lumMod val="75000"/>
                </a:schemeClr>
              </a:solidFill>
              <a:effectLst>
                <a:outerShdw blurRad="38100" dist="25400" dir="5400000" algn="ctr" rotWithShape="0">
                  <a:srgbClr val="6E747A">
                    <a:alpha val="43000"/>
                  </a:srgbClr>
                </a:outerShdw>
              </a:effectLst>
            </a:endParaRPr>
          </a:p>
          <a:p>
            <a:pPr algn="ctr"/>
            <a:r>
              <a:rPr lang="en-US" sz="3200" dirty="0">
                <a:ln w="0"/>
                <a:solidFill>
                  <a:schemeClr val="bg2">
                    <a:lumMod val="75000"/>
                  </a:schemeClr>
                </a:solidFill>
                <a:effectLst>
                  <a:outerShdw blurRad="38100" dist="25400" dir="5400000" algn="ctr" rotWithShape="0">
                    <a:srgbClr val="6E747A">
                      <a:alpha val="43000"/>
                    </a:srgbClr>
                  </a:outerShdw>
                </a:effectLst>
              </a:rPr>
              <a:t>Usa tu creatividad </a:t>
            </a:r>
          </a:p>
          <a:p>
            <a:pPr algn="ctr"/>
            <a:r>
              <a:rPr lang="en-US" sz="3200" dirty="0">
                <a:ln w="0"/>
                <a:solidFill>
                  <a:schemeClr val="bg2">
                    <a:lumMod val="75000"/>
                  </a:schemeClr>
                </a:solidFill>
                <a:effectLst>
                  <a:outerShdw blurRad="38100" dist="25400" dir="5400000" algn="ctr" rotWithShape="0">
                    <a:srgbClr val="6E747A">
                      <a:alpha val="43000"/>
                    </a:srgbClr>
                  </a:outerShdw>
                </a:effectLst>
              </a:rPr>
              <a:t>para celebrar</a:t>
            </a:r>
          </a:p>
          <a:p>
            <a:pPr algn="ctr"/>
            <a:r>
              <a:rPr lang="en-US" sz="3200" dirty="0">
                <a:ln w="0"/>
                <a:solidFill>
                  <a:schemeClr val="bg2">
                    <a:lumMod val="75000"/>
                  </a:schemeClr>
                </a:solidFill>
                <a:effectLst>
                  <a:outerShdw blurRad="38100" dist="25400" dir="5400000" algn="ctr" rotWithShape="0">
                    <a:srgbClr val="6E747A">
                      <a:alpha val="43000"/>
                    </a:srgbClr>
                  </a:outerShdw>
                </a:effectLst>
              </a:rPr>
              <a:t>y mostrar</a:t>
            </a:r>
          </a:p>
          <a:p>
            <a:pPr algn="ctr"/>
            <a:r>
              <a:rPr lang="en-US" sz="3200" dirty="0">
                <a:ln w="0"/>
                <a:solidFill>
                  <a:schemeClr val="bg2">
                    <a:lumMod val="75000"/>
                  </a:schemeClr>
                </a:solidFill>
                <a:effectLst>
                  <a:outerShdw blurRad="38100" dist="25400" dir="5400000" algn="ctr" rotWithShape="0">
                    <a:srgbClr val="6E747A">
                      <a:alpha val="43000"/>
                    </a:srgbClr>
                  </a:outerShdw>
                </a:effectLst>
              </a:rPr>
              <a:t>tus cualidades</a:t>
            </a:r>
          </a:p>
          <a:p>
            <a:pPr algn="ctr"/>
            <a:r>
              <a:rPr lang="en-US" sz="3200" dirty="0">
                <a:ln w="0"/>
                <a:solidFill>
                  <a:schemeClr val="bg2">
                    <a:lumMod val="75000"/>
                  </a:schemeClr>
                </a:solidFill>
                <a:effectLst>
                  <a:outerShdw blurRad="38100" dist="25400" dir="5400000" algn="ctr" rotWithShape="0">
                    <a:srgbClr val="6E747A">
                      <a:alpha val="43000"/>
                    </a:srgbClr>
                  </a:outerShdw>
                </a:effectLst>
              </a:rPr>
              <a:t>únicas</a:t>
            </a:r>
          </a:p>
          <a:p>
            <a:pPr algn="ctr"/>
            <a:r>
              <a:rPr lang="en-US" sz="3200" dirty="0">
                <a:ln w="0"/>
                <a:solidFill>
                  <a:schemeClr val="bg2">
                    <a:lumMod val="75000"/>
                  </a:schemeClr>
                </a:solidFill>
                <a:effectLst>
                  <a:outerShdw blurRad="38100" dist="25400" dir="5400000" algn="ctr" rotWithShape="0">
                    <a:srgbClr val="6E747A">
                      <a:alpha val="43000"/>
                    </a:srgbClr>
                  </a:outerShdw>
                </a:effectLst>
              </a:rPr>
              <a:t>en un poema, </a:t>
            </a:r>
          </a:p>
          <a:p>
            <a:pPr algn="ctr"/>
            <a:r>
              <a:rPr lang="en-US" sz="3200" dirty="0">
                <a:ln w="0"/>
                <a:solidFill>
                  <a:schemeClr val="bg2">
                    <a:lumMod val="75000"/>
                  </a:schemeClr>
                </a:solidFill>
                <a:effectLst>
                  <a:outerShdw blurRad="38100" dist="25400" dir="5400000" algn="ctr" rotWithShape="0">
                    <a:srgbClr val="6E747A">
                      <a:alpha val="43000"/>
                    </a:srgbClr>
                  </a:outerShdw>
                </a:effectLst>
              </a:rPr>
              <a:t>rap,</a:t>
            </a:r>
          </a:p>
          <a:p>
            <a:pPr algn="ctr"/>
            <a:r>
              <a:rPr lang="en-US" sz="3200" dirty="0">
                <a:ln w="0"/>
                <a:solidFill>
                  <a:schemeClr val="bg2">
                    <a:lumMod val="75000"/>
                  </a:schemeClr>
                </a:solidFill>
                <a:effectLst>
                  <a:outerShdw blurRad="38100" dist="25400" dir="5400000" algn="ctr" rotWithShape="0">
                    <a:srgbClr val="6E747A">
                      <a:alpha val="43000"/>
                    </a:srgbClr>
                  </a:outerShdw>
                </a:effectLst>
              </a:rPr>
              <a:t>u otro formato!</a:t>
            </a:r>
            <a:endParaRPr lang="en-US" sz="5400" b="0" cap="none" spc="0" dirty="0">
              <a:ln w="0"/>
              <a:solidFill>
                <a:schemeClr val="bg2">
                  <a:lumMod val="75000"/>
                </a:schemeClr>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E20399B9-8A5A-4E35-9A07-A34A3563A3FA}"/>
              </a:ext>
            </a:extLst>
          </p:cNvPr>
          <p:cNvSpPr/>
          <p:nvPr/>
        </p:nvSpPr>
        <p:spPr>
          <a:xfrm>
            <a:off x="4708992" y="4310882"/>
            <a:ext cx="3179075" cy="830997"/>
          </a:xfrm>
          <a:prstGeom prst="rect">
            <a:avLst/>
          </a:prstGeom>
          <a:noFill/>
        </p:spPr>
        <p:txBody>
          <a:bodyPr wrap="none" lIns="91440" tIns="45720" rIns="91440" bIns="45720">
            <a:spAutoFit/>
          </a:bodyPr>
          <a:lstStyle/>
          <a:p>
            <a:pPr algn="ctr"/>
            <a:r>
              <a:rPr lang="en-US" sz="4800" b="1" dirty="0">
                <a:ln/>
                <a:solidFill>
                  <a:schemeClr val="accent4">
                    <a:lumMod val="75000"/>
                  </a:schemeClr>
                </a:solidFill>
                <a:effectLst>
                  <a:outerShdw blurRad="38100" dist="19050" dir="2700000" algn="tl" rotWithShape="0">
                    <a:schemeClr val="dk1">
                      <a:lumMod val="50000"/>
                      <a:alpha val="40000"/>
                    </a:schemeClr>
                  </a:outerShdw>
                </a:effectLst>
              </a:rPr>
              <a:t>Habilidades</a:t>
            </a:r>
            <a:endParaRPr lang="en-US" sz="4800" b="1" cap="none" spc="0" dirty="0">
              <a:ln/>
              <a:solidFill>
                <a:schemeClr val="accent4">
                  <a:lumMod val="75000"/>
                </a:schemeClr>
              </a:solidFill>
              <a:effectLst>
                <a:outerShdw blurRad="38100" dist="19050" dir="2700000" algn="tl" rotWithShape="0">
                  <a:schemeClr val="dk1">
                    <a:lumMod val="50000"/>
                    <a:alpha val="40000"/>
                  </a:schemeClr>
                </a:outerShdw>
              </a:effectLst>
            </a:endParaRPr>
          </a:p>
        </p:txBody>
      </p:sp>
      <p:sp>
        <p:nvSpPr>
          <p:cNvPr id="10" name="Rectangle 9">
            <a:extLst>
              <a:ext uri="{FF2B5EF4-FFF2-40B4-BE49-F238E27FC236}">
                <a16:creationId xmlns:a16="http://schemas.microsoft.com/office/drawing/2014/main" id="{0ADC8AFA-6B6F-4455-B414-FDE1976E135B}"/>
              </a:ext>
            </a:extLst>
          </p:cNvPr>
          <p:cNvSpPr/>
          <p:nvPr/>
        </p:nvSpPr>
        <p:spPr>
          <a:xfrm>
            <a:off x="8429942" y="4331939"/>
            <a:ext cx="2470548" cy="830997"/>
          </a:xfrm>
          <a:prstGeom prst="rect">
            <a:avLst/>
          </a:prstGeom>
          <a:noFill/>
        </p:spPr>
        <p:txBody>
          <a:bodyPr wrap="square" lIns="91440" tIns="45720" rIns="91440" bIns="45720">
            <a:spAutoFit/>
          </a:bodyPr>
          <a:lstStyle/>
          <a:p>
            <a:pPr algn="ctr"/>
            <a:r>
              <a:rPr lang="en-US" sz="4800" b="1" cap="none" spc="0" dirty="0">
                <a:ln w="9525">
                  <a:solidFill>
                    <a:schemeClr val="bg1"/>
                  </a:solidFill>
                  <a:prstDash val="solid"/>
                </a:ln>
                <a:solidFill>
                  <a:schemeClr val="bg2">
                    <a:lumMod val="40000"/>
                    <a:lumOff val="60000"/>
                  </a:schemeClr>
                </a:solidFill>
                <a:effectLst>
                  <a:outerShdw blurRad="12700" dist="38100" dir="2700000" algn="tl" rotWithShape="0">
                    <a:schemeClr val="bg1">
                      <a:lumMod val="50000"/>
                    </a:schemeClr>
                  </a:outerShdw>
                </a:effectLst>
              </a:rPr>
              <a:t>Talentos</a:t>
            </a:r>
          </a:p>
        </p:txBody>
      </p:sp>
      <p:sp>
        <p:nvSpPr>
          <p:cNvPr id="12" name="Rectangle 11">
            <a:extLst>
              <a:ext uri="{FF2B5EF4-FFF2-40B4-BE49-F238E27FC236}">
                <a16:creationId xmlns:a16="http://schemas.microsoft.com/office/drawing/2014/main" id="{DDC93A9A-C6BB-4234-B38B-D849434F88B6}"/>
              </a:ext>
            </a:extLst>
          </p:cNvPr>
          <p:cNvSpPr/>
          <p:nvPr/>
        </p:nvSpPr>
        <p:spPr>
          <a:xfrm>
            <a:off x="8791226" y="5385016"/>
            <a:ext cx="1747979" cy="830997"/>
          </a:xfrm>
          <a:prstGeom prst="rect">
            <a:avLst/>
          </a:prstGeom>
          <a:noFill/>
        </p:spPr>
        <p:txBody>
          <a:bodyPr wrap="none" lIns="91440" tIns="45720" rIns="91440" bIns="45720">
            <a:spAutoFit/>
          </a:bodyPr>
          <a:lstStyle/>
          <a:p>
            <a:pPr algn="ctr"/>
            <a:r>
              <a:rPr lang="en-US" sz="4800" b="0" cap="none" spc="0" dirty="0">
                <a:ln w="0"/>
                <a:solidFill>
                  <a:schemeClr val="accent6">
                    <a:lumMod val="75000"/>
                  </a:schemeClr>
                </a:solidFill>
                <a:effectLst/>
              </a:rPr>
              <a:t>Metas</a:t>
            </a:r>
          </a:p>
        </p:txBody>
      </p:sp>
      <p:sp>
        <p:nvSpPr>
          <p:cNvPr id="16" name="TextBox 15">
            <a:extLst>
              <a:ext uri="{FF2B5EF4-FFF2-40B4-BE49-F238E27FC236}">
                <a16:creationId xmlns:a16="http://schemas.microsoft.com/office/drawing/2014/main" id="{FF4A3C6C-BE44-4D1D-8164-4325F9C1014C}"/>
              </a:ext>
            </a:extLst>
          </p:cNvPr>
          <p:cNvSpPr txBox="1"/>
          <p:nvPr/>
        </p:nvSpPr>
        <p:spPr>
          <a:xfrm>
            <a:off x="7911313" y="575220"/>
            <a:ext cx="3720192" cy="1938992"/>
          </a:xfrm>
          <a:prstGeom prst="rect">
            <a:avLst/>
          </a:prstGeom>
          <a:noFill/>
        </p:spPr>
        <p:txBody>
          <a:bodyPr wrap="square" rtlCol="0">
            <a:spAutoFit/>
          </a:bodyPr>
          <a:lstStyle/>
          <a:p>
            <a:pPr algn="ctr"/>
            <a:r>
              <a:rPr lang="en-US" sz="4000" dirty="0">
                <a:solidFill>
                  <a:schemeClr val="bg2">
                    <a:lumMod val="50000"/>
                  </a:schemeClr>
                </a:solidFill>
                <a:latin typeface="Harlow Solid Italic" panose="04030604020F02020D02" pitchFamily="82" charset="0"/>
              </a:rPr>
              <a:t>Avance de </a:t>
            </a:r>
          </a:p>
          <a:p>
            <a:pPr algn="ctr"/>
            <a:r>
              <a:rPr lang="en-US" sz="4000" dirty="0">
                <a:solidFill>
                  <a:schemeClr val="bg2">
                    <a:lumMod val="50000"/>
                  </a:schemeClr>
                </a:solidFill>
                <a:latin typeface="Harlow Solid Italic" panose="04030604020F02020D02" pitchFamily="82" charset="0"/>
              </a:rPr>
              <a:t>Las Próximas</a:t>
            </a:r>
          </a:p>
          <a:p>
            <a:pPr algn="ctr"/>
            <a:r>
              <a:rPr lang="en-US" sz="4000" dirty="0">
                <a:solidFill>
                  <a:schemeClr val="bg2">
                    <a:lumMod val="50000"/>
                  </a:schemeClr>
                </a:solidFill>
                <a:latin typeface="Harlow Solid Italic" panose="04030604020F02020D02" pitchFamily="82" charset="0"/>
              </a:rPr>
              <a:t>Atracciones…</a:t>
            </a:r>
          </a:p>
        </p:txBody>
      </p:sp>
    </p:spTree>
    <p:extLst>
      <p:ext uri="{BB962C8B-B14F-4D97-AF65-F5344CB8AC3E}">
        <p14:creationId xmlns:p14="http://schemas.microsoft.com/office/powerpoint/2010/main" val="2617850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781328"/>
            <a:ext cx="10109200" cy="36317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lvl="0">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 Photo </a:t>
            </a:r>
            <a:r>
              <a:rPr lang="en-US" sz="1200" dirty="0">
                <a:solidFill>
                  <a:prstClr val="black"/>
                </a:solidFill>
                <a:hlinkClick r:id="rId3"/>
              </a:rPr>
              <a:t>https://www.flickr.com/photos/asiandevelopmentbank/8426494962</a:t>
            </a:r>
            <a:endParaRPr lang="en-US" sz="1200" dirty="0">
              <a:solidFill>
                <a:prstClr val="black"/>
              </a:solidFill>
            </a:endParaRPr>
          </a:p>
          <a:p>
            <a:pPr>
              <a:defRPr/>
            </a:pPr>
            <a:r>
              <a:rPr lang="en-US" sz="1200" dirty="0">
                <a:solidFill>
                  <a:schemeClr val="bg1"/>
                </a:solidFill>
              </a:rPr>
              <a:t>Slide 2 and unit thumbnails image licensed from iStock https://www.istockphoto.com/photo/young-boy-dressed-as-superhero-at-beach-during-sunset-gm510397386-86226803</a:t>
            </a:r>
            <a:endParaRPr lang="en-US" sz="1200" dirty="0">
              <a:solidFill>
                <a:prstClr val="black"/>
              </a:solidFill>
            </a:endParaRPr>
          </a:p>
          <a:p>
            <a:pPr lvl="0">
              <a:defRPr/>
            </a:pPr>
            <a:r>
              <a:rPr lang="en-US" sz="1200" dirty="0">
                <a:solidFill>
                  <a:prstClr val="black"/>
                </a:solidFill>
                <a:latin typeface="Calibri" panose="020F0502020204030204"/>
              </a:rPr>
              <a:t>Slide 3: Lesson Dedication – </a:t>
            </a:r>
            <a:r>
              <a:rPr lang="en-US" sz="1200" dirty="0">
                <a:solidFill>
                  <a:prstClr val="black"/>
                </a:solidFill>
              </a:rPr>
              <a:t>see </a:t>
            </a:r>
            <a:r>
              <a:rPr lang="en-US" sz="1200" dirty="0">
                <a:solidFill>
                  <a:prstClr val="black"/>
                </a:solidFill>
                <a:hlinkClick r:id="rId4"/>
              </a:rPr>
              <a:t>https://www.edutopia.org/article/daily-ritual-builds-trust-and-community-among-students</a:t>
            </a:r>
            <a:r>
              <a:rPr lang="en-US" sz="1200" dirty="0">
                <a:solidFill>
                  <a:prstClr val="black"/>
                </a:solidFill>
              </a:rPr>
              <a:t> </a:t>
            </a:r>
          </a:p>
          <a:p>
            <a:pPr lvl="0">
              <a:defRPr/>
            </a:pPr>
            <a:r>
              <a:rPr lang="fr-FR" sz="1200" dirty="0">
                <a:solidFill>
                  <a:prstClr val="black"/>
                </a:solidFill>
              </a:rPr>
              <a:t>Image: https://pixabay.com/id/illustrations/akses-banyak-tangan-933142/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5: Wikipedia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https://en.wikipedia.org/wiki/The_Thinker#/media/File:Mus%C3%A9e_Rodin_1.jpg</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https://www.flickr.com/photos/washington_area_spark/38344414184</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https://poets.org/poem/i-know-my-soul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8: Image from PPT “Insert online pictures” (CC licensed)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9: CC0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https://www.peakpx.com/613028/black-car-side-mirror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CC0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https://pixnio.com/objects/sunglasses-mirror-reflection-object-summer</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10: Photo by Glenn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Euloth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CC BY-NC-ND 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https://www.flickr.com/photos/eulothg/5824971632/</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11: Star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https://pixabay.com/vectors/star-fractal-gold-shiny-metallic-2858923/</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13: Image from PPT “Insert online pictures” (CC licensed)</a:t>
            </a:r>
          </a:p>
          <a:p>
            <a:pPr lvl="0">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14: CC public domain </a:t>
            </a:r>
            <a:r>
              <a:rPr lang="en-US" sz="1200" dirty="0">
                <a:solidFill>
                  <a:prstClr val="black"/>
                </a:solidFill>
                <a:hlinkClick r:id="rId12"/>
              </a:rPr>
              <a:t>https://pxhere.com/en/photo/1630674</a:t>
            </a:r>
            <a:r>
              <a:rPr lang="en-US" sz="1200" dirty="0">
                <a:solidFill>
                  <a:prstClr val="black"/>
                </a:solidFill>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15: Sitting by Marian Elisa Torrealba Medina from the Noun Project https://thenounproject.com/search/?q=seated+figure&amp;i=161448</a:t>
            </a: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120900" y="510270"/>
            <a:ext cx="9144000" cy="1150937"/>
          </a:xfrm>
        </p:spPr>
        <p:txBody>
          <a:bodyPr anchor="t">
            <a:normAutofit fontScale="90000"/>
          </a:bodyPr>
          <a:lstStyle/>
          <a:p>
            <a:r>
              <a:rPr lang="en-US" dirty="0">
                <a:latin typeface="Berlin Sans FB" panose="020E0602020502020306" pitchFamily="34" charset="0"/>
              </a:rPr>
              <a:t>Aprendiendo con un Propósito</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120900" y="1661207"/>
            <a:ext cx="9144000" cy="1655762"/>
          </a:xfrm>
        </p:spPr>
        <p:txBody>
          <a:bodyPr>
            <a:normAutofit/>
          </a:bodyPr>
          <a:lstStyle/>
          <a:p>
            <a:r>
              <a:rPr lang="en-US" sz="4400" dirty="0">
                <a:latin typeface="Berlin Sans FB" panose="020E0602020502020306" pitchFamily="34" charset="0"/>
              </a:rPr>
              <a:t>Día 2: Tú Eres el Autor de la Historia de Tu Vida</a:t>
            </a:r>
          </a:p>
        </p:txBody>
      </p:sp>
      <p:sp>
        <p:nvSpPr>
          <p:cNvPr id="4" name="Rectangle 3">
            <a:extLst>
              <a:ext uri="{FF2B5EF4-FFF2-40B4-BE49-F238E27FC236}">
                <a16:creationId xmlns:a16="http://schemas.microsoft.com/office/drawing/2014/main" id="{316FB3A6-F473-49AE-A27A-4B723C1C29D0}"/>
              </a:ext>
            </a:extLst>
          </p:cNvPr>
          <p:cNvSpPr/>
          <p:nvPr/>
        </p:nvSpPr>
        <p:spPr>
          <a:xfrm>
            <a:off x="50800" y="0"/>
            <a:ext cx="1206500" cy="914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280614-7663-436D-A450-8022625F5845}"/>
              </a:ext>
            </a:extLst>
          </p:cNvPr>
          <p:cNvSpPr/>
          <p:nvPr/>
        </p:nvSpPr>
        <p:spPr>
          <a:xfrm>
            <a:off x="3707384" y="3088369"/>
            <a:ext cx="5971032" cy="338328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02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522" y="1553836"/>
            <a:ext cx="6282508" cy="4378431"/>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2" y="311159"/>
            <a:ext cx="6503833" cy="1023600"/>
          </a:xfrm>
          <a:prstGeom prst="rect">
            <a:avLst/>
          </a:prstGeom>
        </p:spPr>
        <p:txBody>
          <a:bodyPr spcFirstLastPara="1" vert="horz" wrap="square" lIns="121900" tIns="121900" rIns="121900" bIns="121900" rtlCol="0" anchor="b" anchorCtr="0">
            <a:noAutofit/>
          </a:bodyPr>
          <a:lstStyle/>
          <a:p>
            <a:r>
              <a:rPr lang="en" dirty="0"/>
              <a:t>Dedicación de la </a:t>
            </a:r>
            <a:r>
              <a:rPr lang="en-US" dirty="0"/>
              <a:t>Lección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55B0-51F0-49BB-83E8-6051EAA2AAE2}"/>
              </a:ext>
            </a:extLst>
          </p:cNvPr>
          <p:cNvSpPr>
            <a:spLocks noGrp="1"/>
          </p:cNvSpPr>
          <p:nvPr>
            <p:ph type="title"/>
          </p:nvPr>
        </p:nvSpPr>
        <p:spPr>
          <a:xfrm>
            <a:off x="1842052" y="365125"/>
            <a:ext cx="9511747" cy="1325563"/>
          </a:xfrm>
        </p:spPr>
        <p:txBody>
          <a:bodyPr/>
          <a:lstStyle/>
          <a:p>
            <a:r>
              <a:rPr lang="en-US" dirty="0">
                <a:solidFill>
                  <a:schemeClr val="bg2">
                    <a:lumMod val="75000"/>
                  </a:schemeClr>
                </a:solidFill>
                <a:latin typeface="Berlin Sans FB" panose="020E0602020502020306" pitchFamily="34" charset="0"/>
              </a:rPr>
              <a:t>Nuestra Agenda</a:t>
            </a:r>
          </a:p>
        </p:txBody>
      </p:sp>
      <p:sp>
        <p:nvSpPr>
          <p:cNvPr id="3" name="Content Placeholder 2">
            <a:extLst>
              <a:ext uri="{FF2B5EF4-FFF2-40B4-BE49-F238E27FC236}">
                <a16:creationId xmlns:a16="http://schemas.microsoft.com/office/drawing/2014/main" id="{5F432C13-09CE-4FF9-B213-DCFFCE3F36ED}"/>
              </a:ext>
            </a:extLst>
          </p:cNvPr>
          <p:cNvSpPr>
            <a:spLocks noGrp="1"/>
          </p:cNvSpPr>
          <p:nvPr>
            <p:ph idx="1"/>
          </p:nvPr>
        </p:nvSpPr>
        <p:spPr>
          <a:xfrm>
            <a:off x="1716683" y="1690688"/>
            <a:ext cx="9762484" cy="4108314"/>
          </a:xfrm>
        </p:spPr>
        <p:txBody>
          <a:bodyPr>
            <a:normAutofit fontScale="92500"/>
          </a:bodyPr>
          <a:lstStyle/>
          <a:p>
            <a:pPr marL="457200" indent="-457200"/>
            <a:r>
              <a:rPr lang="en-US" sz="4400" dirty="0">
                <a:solidFill>
                  <a:schemeClr val="bg2"/>
                </a:solidFill>
              </a:rPr>
              <a:t>Dedicación</a:t>
            </a:r>
          </a:p>
          <a:p>
            <a:pPr marL="457200" indent="-457200"/>
            <a:r>
              <a:rPr lang="en-US" sz="4400" dirty="0">
                <a:solidFill>
                  <a:schemeClr val="bg2"/>
                </a:solidFill>
              </a:rPr>
              <a:t>Resumen de la Pregunta Esencial</a:t>
            </a:r>
          </a:p>
          <a:p>
            <a:pPr marL="457200" indent="-457200"/>
            <a:r>
              <a:rPr lang="en-US" sz="4400" dirty="0">
                <a:solidFill>
                  <a:schemeClr val="bg2"/>
                </a:solidFill>
              </a:rPr>
              <a:t>Lectura en Parejas</a:t>
            </a:r>
          </a:p>
          <a:p>
            <a:pPr marL="457200" indent="-457200"/>
            <a:r>
              <a:rPr lang="en-US" sz="4400" dirty="0">
                <a:solidFill>
                  <a:schemeClr val="bg2"/>
                </a:solidFill>
              </a:rPr>
              <a:t>Explorarse a sí mismo Actividad Individual</a:t>
            </a:r>
          </a:p>
          <a:p>
            <a:pPr marL="457200" indent="-457200"/>
            <a:r>
              <a:rPr lang="en-US" sz="4400" dirty="0">
                <a:solidFill>
                  <a:schemeClr val="bg2"/>
                </a:solidFill>
              </a:rPr>
              <a:t>Compartir con los Compañeros </a:t>
            </a:r>
          </a:p>
          <a:p>
            <a:pPr marL="457200" indent="-457200"/>
            <a:r>
              <a:rPr lang="en-US" sz="4400" dirty="0">
                <a:solidFill>
                  <a:schemeClr val="bg2"/>
                </a:solidFill>
              </a:rPr>
              <a:t>Conclusión de Todo el Grupo</a:t>
            </a:r>
          </a:p>
          <a:p>
            <a:endParaRPr lang="en-US" dirty="0">
              <a:solidFill>
                <a:schemeClr val="bg2"/>
              </a:solidFill>
            </a:endParaRPr>
          </a:p>
        </p:txBody>
      </p:sp>
    </p:spTree>
    <p:extLst>
      <p:ext uri="{BB962C8B-B14F-4D97-AF65-F5344CB8AC3E}">
        <p14:creationId xmlns:p14="http://schemas.microsoft.com/office/powerpoint/2010/main" val="253449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C9ACB4-0609-436B-948F-A043AD05C37F}"/>
              </a:ext>
            </a:extLst>
          </p:cNvPr>
          <p:cNvSpPr>
            <a:spLocks noGrp="1"/>
          </p:cNvSpPr>
          <p:nvPr>
            <p:ph type="title"/>
          </p:nvPr>
        </p:nvSpPr>
        <p:spPr/>
        <p:txBody>
          <a:bodyPr/>
          <a:lstStyle/>
          <a:p>
            <a:pPr algn="ctr"/>
            <a:r>
              <a:rPr lang="en-US" dirty="0">
                <a:latin typeface="Arial Rounded MT Bold" panose="020F0704030504030204" pitchFamily="34" charset="0"/>
              </a:rPr>
              <a:t>¿Quién soy? ¿Cuál es mi propósito?</a:t>
            </a:r>
          </a:p>
        </p:txBody>
      </p:sp>
      <p:sp>
        <p:nvSpPr>
          <p:cNvPr id="5" name="Content Placeholder 4">
            <a:extLst>
              <a:ext uri="{FF2B5EF4-FFF2-40B4-BE49-F238E27FC236}">
                <a16:creationId xmlns:a16="http://schemas.microsoft.com/office/drawing/2014/main" id="{B6923328-2FDA-48B2-9920-EF93A10ECB7A}"/>
              </a:ext>
            </a:extLst>
          </p:cNvPr>
          <p:cNvSpPr>
            <a:spLocks noGrp="1"/>
          </p:cNvSpPr>
          <p:nvPr>
            <p:ph sz="half" idx="1"/>
          </p:nvPr>
        </p:nvSpPr>
        <p:spPr>
          <a:xfrm>
            <a:off x="1285719" y="1827812"/>
            <a:ext cx="4449064" cy="4403090"/>
          </a:xfrm>
        </p:spPr>
        <p:txBody>
          <a:bodyPr>
            <a:normAutofit lnSpcReduction="10000"/>
          </a:bodyPr>
          <a:lstStyle/>
          <a:p>
            <a:pPr marL="0" indent="0" algn="ctr">
              <a:buNone/>
            </a:pPr>
            <a:r>
              <a:rPr lang="en-US" sz="2800" dirty="0"/>
              <a:t>Una de las cosas más importantes que hacen los seres humanos es pensar– </a:t>
            </a:r>
          </a:p>
          <a:p>
            <a:pPr marL="0" indent="0" algn="ctr">
              <a:buNone/>
            </a:pPr>
            <a:r>
              <a:rPr lang="en-US" sz="2800" dirty="0"/>
              <a:t>o contemplar – </a:t>
            </a:r>
          </a:p>
          <a:p>
            <a:pPr lvl="2">
              <a:buFont typeface="Arial" panose="020B0604020202020204" pitchFamily="34" charset="0"/>
              <a:buChar char="•"/>
            </a:pPr>
            <a:r>
              <a:rPr lang="en-US" sz="2800" dirty="0"/>
              <a:t>su existencia</a:t>
            </a:r>
          </a:p>
          <a:p>
            <a:pPr lvl="2">
              <a:buFont typeface="Arial" panose="020B0604020202020204" pitchFamily="34" charset="0"/>
              <a:buChar char="•"/>
            </a:pPr>
            <a:r>
              <a:rPr lang="en-US" sz="2800" dirty="0"/>
              <a:t>su ser</a:t>
            </a:r>
          </a:p>
          <a:p>
            <a:pPr lvl="2">
              <a:buFont typeface="Arial" panose="020B0604020202020204" pitchFamily="34" charset="0"/>
              <a:buChar char="•"/>
            </a:pPr>
            <a:r>
              <a:rPr lang="en-US" sz="2800" dirty="0"/>
              <a:t>quiénes son.</a:t>
            </a:r>
          </a:p>
          <a:p>
            <a:pPr marL="0" indent="0" algn="ctr">
              <a:buNone/>
            </a:pPr>
            <a:endParaRPr lang="en-US" sz="2800" dirty="0"/>
          </a:p>
          <a:p>
            <a:pPr marL="0" indent="0" algn="ctr">
              <a:buNone/>
            </a:pPr>
            <a:r>
              <a:rPr lang="en-US" sz="2800" dirty="0"/>
              <a:t>Todos nosotros somos filósofos.</a:t>
            </a:r>
          </a:p>
          <a:p>
            <a:pPr marL="0" indent="0">
              <a:buNone/>
            </a:pPr>
            <a:endParaRPr lang="en-US" sz="2800" dirty="0"/>
          </a:p>
          <a:p>
            <a:pPr marL="0" indent="0">
              <a:buNone/>
            </a:pPr>
            <a:endParaRPr lang="en-US" dirty="0"/>
          </a:p>
        </p:txBody>
      </p:sp>
      <p:pic>
        <p:nvPicPr>
          <p:cNvPr id="2052" name="Picture 4" descr="upright=upright=1.4">
            <a:extLst>
              <a:ext uri="{FF2B5EF4-FFF2-40B4-BE49-F238E27FC236}">
                <a16:creationId xmlns:a16="http://schemas.microsoft.com/office/drawing/2014/main" id="{FF891152-38B0-4CF3-9222-73A12473F7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 t="4702" r="6059" b="19790"/>
          <a:stretch/>
        </p:blipFill>
        <p:spPr bwMode="auto">
          <a:xfrm>
            <a:off x="6791234" y="1827811"/>
            <a:ext cx="3254103" cy="4274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B788229-91FB-4A56-AA74-2CB8E3DD1829}"/>
              </a:ext>
            </a:extLst>
          </p:cNvPr>
          <p:cNvSpPr/>
          <p:nvPr/>
        </p:nvSpPr>
        <p:spPr>
          <a:xfrm>
            <a:off x="88900" y="0"/>
            <a:ext cx="1196819" cy="9271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65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23FF-2ADD-4C04-AECD-5522603533F6}"/>
              </a:ext>
            </a:extLst>
          </p:cNvPr>
          <p:cNvSpPr>
            <a:spLocks noGrp="1"/>
          </p:cNvSpPr>
          <p:nvPr>
            <p:ph type="title"/>
          </p:nvPr>
        </p:nvSpPr>
        <p:spPr>
          <a:xfrm>
            <a:off x="1481846" y="2389562"/>
            <a:ext cx="10710154" cy="1741252"/>
          </a:xfrm>
        </p:spPr>
        <p:txBody>
          <a:bodyPr>
            <a:normAutofit/>
          </a:bodyPr>
          <a:lstStyle/>
          <a:p>
            <a:r>
              <a:rPr lang="en-US" sz="4800" dirty="0">
                <a:solidFill>
                  <a:schemeClr val="bg2"/>
                </a:solidFill>
                <a:latin typeface="Berlin Sans FB Demi" panose="020E0802020502020306" pitchFamily="34" charset="0"/>
              </a:rPr>
              <a:t>“Estoy asombrosa y maravillosamente hecho.”</a:t>
            </a:r>
          </a:p>
        </p:txBody>
      </p:sp>
      <p:sp>
        <p:nvSpPr>
          <p:cNvPr id="3" name="Text Placeholder 2">
            <a:extLst>
              <a:ext uri="{FF2B5EF4-FFF2-40B4-BE49-F238E27FC236}">
                <a16:creationId xmlns:a16="http://schemas.microsoft.com/office/drawing/2014/main" id="{BA96771B-2E87-4CB1-87BD-5E8F9C008F26}"/>
              </a:ext>
            </a:extLst>
          </p:cNvPr>
          <p:cNvSpPr>
            <a:spLocks noGrp="1"/>
          </p:cNvSpPr>
          <p:nvPr>
            <p:ph type="body" idx="1"/>
          </p:nvPr>
        </p:nvSpPr>
        <p:spPr>
          <a:xfrm>
            <a:off x="4688114" y="4934165"/>
            <a:ext cx="6720115" cy="878468"/>
          </a:xfrm>
        </p:spPr>
        <p:txBody>
          <a:bodyPr>
            <a:normAutofit fontScale="92500" lnSpcReduction="10000"/>
          </a:bodyPr>
          <a:lstStyle/>
          <a:p>
            <a:r>
              <a:rPr lang="en-US" sz="3200" dirty="0">
                <a:solidFill>
                  <a:schemeClr val="bg1"/>
                </a:solidFill>
              </a:rPr>
              <a:t>Antiguo poeta Hebreo (cerca del año 1000 a.C)</a:t>
            </a:r>
          </a:p>
        </p:txBody>
      </p:sp>
      <p:sp>
        <p:nvSpPr>
          <p:cNvPr id="4" name="Rectangle 3">
            <a:extLst>
              <a:ext uri="{FF2B5EF4-FFF2-40B4-BE49-F238E27FC236}">
                <a16:creationId xmlns:a16="http://schemas.microsoft.com/office/drawing/2014/main" id="{E1B20A5A-E0CF-48B0-9BA0-31730718CBFD}"/>
              </a:ext>
            </a:extLst>
          </p:cNvPr>
          <p:cNvSpPr/>
          <p:nvPr/>
        </p:nvSpPr>
        <p:spPr>
          <a:xfrm>
            <a:off x="88900" y="0"/>
            <a:ext cx="1196819" cy="9271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01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EE842F-76E6-455A-B958-176F4446AD4F}"/>
              </a:ext>
            </a:extLst>
          </p:cNvPr>
          <p:cNvSpPr/>
          <p:nvPr/>
        </p:nvSpPr>
        <p:spPr>
          <a:xfrm>
            <a:off x="1554060" y="777769"/>
            <a:ext cx="8406063" cy="4647426"/>
          </a:xfrm>
          <a:prstGeom prst="rect">
            <a:avLst/>
          </a:prstGeom>
        </p:spPr>
        <p:txBody>
          <a:bodyPr wrap="square">
            <a:spAutoFit/>
          </a:bodyPr>
          <a:lstStyle/>
          <a:p>
            <a:r>
              <a:rPr lang="en-US" sz="4000" b="1" dirty="0">
                <a:solidFill>
                  <a:schemeClr val="bg2">
                    <a:lumMod val="75000"/>
                  </a:schemeClr>
                </a:solidFill>
              </a:rPr>
              <a:t>Conozco Mi Alma</a:t>
            </a:r>
            <a:r>
              <a:rPr lang="en-US" sz="4000" dirty="0">
                <a:solidFill>
                  <a:schemeClr val="bg2">
                    <a:lumMod val="75000"/>
                  </a:schemeClr>
                </a:solidFill>
              </a:rPr>
              <a:t/>
            </a:r>
            <a:br>
              <a:rPr lang="en-US" sz="4000" dirty="0">
                <a:solidFill>
                  <a:schemeClr val="bg2">
                    <a:lumMod val="75000"/>
                  </a:schemeClr>
                </a:solidFill>
              </a:rPr>
            </a:br>
            <a:r>
              <a:rPr lang="en-US" sz="3600" dirty="0">
                <a:solidFill>
                  <a:schemeClr val="bg2">
                    <a:lumMod val="75000"/>
                  </a:schemeClr>
                </a:solidFill>
              </a:rPr>
              <a:t>Arranqué mi alma de su lugar secreto,</a:t>
            </a:r>
            <a:br>
              <a:rPr lang="en-US" sz="3600" dirty="0">
                <a:solidFill>
                  <a:schemeClr val="bg2">
                    <a:lumMod val="75000"/>
                  </a:schemeClr>
                </a:solidFill>
              </a:rPr>
            </a:br>
            <a:r>
              <a:rPr lang="en-US" sz="3600" dirty="0">
                <a:solidFill>
                  <a:schemeClr val="bg2">
                    <a:lumMod val="75000"/>
                  </a:schemeClr>
                </a:solidFill>
              </a:rPr>
              <a:t>Y la sostuve ante el espejo de mis ojos,</a:t>
            </a:r>
            <a:br>
              <a:rPr lang="en-US" sz="3600" dirty="0">
                <a:solidFill>
                  <a:schemeClr val="bg2">
                    <a:lumMod val="75000"/>
                  </a:schemeClr>
                </a:solidFill>
              </a:rPr>
            </a:br>
            <a:r>
              <a:rPr lang="en-US" sz="3600" dirty="0">
                <a:solidFill>
                  <a:schemeClr val="bg2">
                    <a:lumMod val="75000"/>
                  </a:schemeClr>
                </a:solidFill>
              </a:rPr>
              <a:t>Para verla como una estrella contra el cielo,</a:t>
            </a:r>
            <a:br>
              <a:rPr lang="en-US" sz="3600" dirty="0">
                <a:solidFill>
                  <a:schemeClr val="bg2">
                    <a:lumMod val="75000"/>
                  </a:schemeClr>
                </a:solidFill>
              </a:rPr>
            </a:br>
            <a:r>
              <a:rPr lang="en-US" sz="3600" dirty="0">
                <a:solidFill>
                  <a:schemeClr val="bg2">
                    <a:lumMod val="75000"/>
                  </a:schemeClr>
                </a:solidFill>
              </a:rPr>
              <a:t>Un cuerpo tembloroso estremeciéndose en el espacio,</a:t>
            </a:r>
            <a:br>
              <a:rPr lang="en-US" sz="3600" dirty="0">
                <a:solidFill>
                  <a:schemeClr val="bg2">
                    <a:lumMod val="75000"/>
                  </a:schemeClr>
                </a:solidFill>
              </a:rPr>
            </a:br>
            <a:r>
              <a:rPr lang="en-US" sz="3600" dirty="0">
                <a:solidFill>
                  <a:schemeClr val="bg2">
                    <a:lumMod val="75000"/>
                  </a:schemeClr>
                </a:solidFill>
              </a:rPr>
              <a:t>Una chispa de pasión brillando en mi rostro</a:t>
            </a:r>
            <a:r>
              <a:rPr lang="en-US" sz="4000" dirty="0">
                <a:solidFill>
                  <a:schemeClr val="bg2">
                    <a:lumMod val="75000"/>
                  </a:schemeClr>
                </a:solidFill>
              </a:rPr>
              <a:t>….</a:t>
            </a:r>
          </a:p>
        </p:txBody>
      </p:sp>
      <p:sp>
        <p:nvSpPr>
          <p:cNvPr id="3" name="Text Placeholder 2">
            <a:extLst>
              <a:ext uri="{FF2B5EF4-FFF2-40B4-BE49-F238E27FC236}">
                <a16:creationId xmlns:a16="http://schemas.microsoft.com/office/drawing/2014/main" id="{55E4C206-5F91-46E5-90E0-45DD8C90D783}"/>
              </a:ext>
            </a:extLst>
          </p:cNvPr>
          <p:cNvSpPr txBox="1">
            <a:spLocks/>
          </p:cNvSpPr>
          <p:nvPr/>
        </p:nvSpPr>
        <p:spPr>
          <a:xfrm>
            <a:off x="3173012" y="5388204"/>
            <a:ext cx="9018988" cy="74960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2">
                    <a:lumMod val="75000"/>
                  </a:schemeClr>
                </a:solidFill>
              </a:rPr>
              <a:t>Claude McKay, poeta de orígen Jamaicano en Harlem, New York, 1922</a:t>
            </a:r>
          </a:p>
        </p:txBody>
      </p:sp>
      <p:pic>
        <p:nvPicPr>
          <p:cNvPr id="5" name="Picture 4">
            <a:extLst>
              <a:ext uri="{FF2B5EF4-FFF2-40B4-BE49-F238E27FC236}">
                <a16:creationId xmlns:a16="http://schemas.microsoft.com/office/drawing/2014/main" id="{297C4848-BAAB-40F0-BF11-45610436652B}"/>
              </a:ext>
            </a:extLst>
          </p:cNvPr>
          <p:cNvPicPr>
            <a:picLocks noChangeAspect="1"/>
          </p:cNvPicPr>
          <p:nvPr/>
        </p:nvPicPr>
        <p:blipFill rotWithShape="1">
          <a:blip r:embed="rId3"/>
          <a:srcRect l="52971" r="4857" b="28324"/>
          <a:stretch/>
        </p:blipFill>
        <p:spPr>
          <a:xfrm>
            <a:off x="9960123" y="568539"/>
            <a:ext cx="1961407" cy="2016887"/>
          </a:xfrm>
          <a:prstGeom prst="rect">
            <a:avLst/>
          </a:prstGeom>
        </p:spPr>
      </p:pic>
    </p:spTree>
    <p:extLst>
      <p:ext uri="{BB962C8B-B14F-4D97-AF65-F5344CB8AC3E}">
        <p14:creationId xmlns:p14="http://schemas.microsoft.com/office/powerpoint/2010/main" val="229329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AC848-F75F-49AC-8040-8C3985320E50}"/>
              </a:ext>
            </a:extLst>
          </p:cNvPr>
          <p:cNvSpPr>
            <a:spLocks noGrp="1"/>
          </p:cNvSpPr>
          <p:nvPr>
            <p:ph type="title"/>
          </p:nvPr>
        </p:nvSpPr>
        <p:spPr>
          <a:xfrm>
            <a:off x="1646241" y="823275"/>
            <a:ext cx="10933687" cy="2605725"/>
          </a:xfrm>
        </p:spPr>
        <p:txBody>
          <a:bodyPr>
            <a:normAutofit/>
          </a:bodyPr>
          <a:lstStyle/>
          <a:p>
            <a:pPr fontAlgn="base"/>
            <a:r>
              <a:rPr lang="en-US" sz="3200" b="1" dirty="0">
                <a:latin typeface="+mn-lt"/>
                <a:cs typeface="Times New Roman" panose="02020603050405020304" pitchFamily="18" charset="0"/>
              </a:rPr>
              <a:t>Qué te viene a la mente cuando oyes las palabras:</a:t>
            </a:r>
            <a:r>
              <a:rPr lang="en-US" sz="4400" dirty="0"/>
              <a:t/>
            </a:r>
            <a:br>
              <a:rPr lang="en-US" sz="4400" dirty="0"/>
            </a:br>
            <a:r>
              <a:rPr lang="en-US" sz="2400" dirty="0"/>
              <a:t> </a:t>
            </a:r>
            <a:r>
              <a:rPr lang="en-US" sz="1800" dirty="0"/>
              <a:t/>
            </a:r>
            <a:br>
              <a:rPr lang="en-US" sz="1800" dirty="0"/>
            </a:br>
            <a:r>
              <a:rPr lang="en-US" sz="4400" dirty="0"/>
              <a:t>“</a:t>
            </a:r>
            <a:r>
              <a:rPr lang="es-MX" sz="4400" dirty="0"/>
              <a:t>Arranqué mi alma de su lugar secreto</a:t>
            </a:r>
            <a:r>
              <a:rPr lang="en-US" sz="4400" dirty="0"/>
              <a:t>”</a:t>
            </a:r>
            <a:r>
              <a:rPr lang="en-US" sz="3200" b="1" dirty="0">
                <a:latin typeface="+mn-lt"/>
                <a:cs typeface="Times New Roman" panose="02020603050405020304" pitchFamily="18" charset="0"/>
              </a:rPr>
              <a:t>?</a:t>
            </a:r>
            <a:r>
              <a:rPr lang="en-US" sz="4800" dirty="0"/>
              <a:t/>
            </a:r>
            <a:br>
              <a:rPr lang="en-US" sz="4800" dirty="0"/>
            </a:br>
            <a:endParaRPr lang="en-US" sz="4800" dirty="0"/>
          </a:p>
        </p:txBody>
      </p:sp>
      <p:pic>
        <p:nvPicPr>
          <p:cNvPr id="5" name="Picture 4">
            <a:extLst>
              <a:ext uri="{FF2B5EF4-FFF2-40B4-BE49-F238E27FC236}">
                <a16:creationId xmlns:a16="http://schemas.microsoft.com/office/drawing/2014/main" id="{FCFFC86A-4162-41EE-85DD-DCE0C6DF57A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188658" y="3072440"/>
            <a:ext cx="4213608" cy="3175208"/>
          </a:xfrm>
          <a:prstGeom prst="rect">
            <a:avLst/>
          </a:prstGeom>
        </p:spPr>
      </p:pic>
      <p:sp>
        <p:nvSpPr>
          <p:cNvPr id="4" name="Rectangle 3">
            <a:extLst>
              <a:ext uri="{FF2B5EF4-FFF2-40B4-BE49-F238E27FC236}">
                <a16:creationId xmlns:a16="http://schemas.microsoft.com/office/drawing/2014/main" id="{14A1DB3E-4046-4523-BBB9-B37719B5BDFF}"/>
              </a:ext>
            </a:extLst>
          </p:cNvPr>
          <p:cNvSpPr/>
          <p:nvPr/>
        </p:nvSpPr>
        <p:spPr>
          <a:xfrm>
            <a:off x="88900" y="0"/>
            <a:ext cx="1196819" cy="9271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30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6E68E4-BE5C-4F3B-B28E-9A30C6F77A3A}"/>
              </a:ext>
            </a:extLst>
          </p:cNvPr>
          <p:cNvSpPr/>
          <p:nvPr/>
        </p:nvSpPr>
        <p:spPr>
          <a:xfrm>
            <a:off x="1649024" y="444843"/>
            <a:ext cx="8518187" cy="3425168"/>
          </a:xfrm>
          <a:prstGeom prst="rect">
            <a:avLst/>
          </a:prstGeom>
        </p:spPr>
        <p:txBody>
          <a:bodyPr wrap="square">
            <a:spAutoFit/>
          </a:bodyPr>
          <a:lstStyle/>
          <a:p>
            <a:pPr indent="-152400" fontAlgn="base">
              <a:lnSpc>
                <a:spcPct val="107000"/>
              </a:lnSpc>
            </a:pPr>
            <a:r>
              <a:rPr lang="en-US" sz="3600" dirty="0">
                <a:solidFill>
                  <a:schemeClr val="bg2">
                    <a:lumMod val="75000"/>
                  </a:schemeClr>
                </a:solidFill>
              </a:rPr>
              <a:t>¿</a:t>
            </a:r>
            <a:r>
              <a:rPr lang="en-US" sz="36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Qué crees que McKay quiere decir con:</a:t>
            </a:r>
          </a:p>
          <a:p>
            <a:pPr indent="-152400" fontAlgn="base">
              <a:lnSpc>
                <a:spcPct val="107000"/>
              </a:lnSpc>
            </a:pPr>
            <a:endParaRPr lang="en-US" sz="2400" dirty="0">
              <a:solidFill>
                <a:schemeClr val="bg2">
                  <a:lumMod val="75000"/>
                </a:schemeClr>
              </a:solidFill>
              <a:latin typeface="+mj-lt"/>
              <a:ea typeface="Times New Roman" panose="02020603050405020304" pitchFamily="18" charset="0"/>
              <a:cs typeface="Times New Roman" panose="02020603050405020304" pitchFamily="18" charset="0"/>
            </a:endParaRPr>
          </a:p>
          <a:p>
            <a:pPr indent="-152400" fontAlgn="base">
              <a:lnSpc>
                <a:spcPct val="107000"/>
              </a:lnSpc>
            </a:pPr>
            <a:r>
              <a:rPr lang="en-US" sz="3600" dirty="0">
                <a:solidFill>
                  <a:schemeClr val="bg2">
                    <a:lumMod val="75000"/>
                  </a:schemeClr>
                </a:solidFill>
              </a:rPr>
              <a:t>	 “</a:t>
            </a:r>
            <a:r>
              <a:rPr lang="es-MX" sz="3600" dirty="0">
                <a:solidFill>
                  <a:schemeClr val="bg2">
                    <a:lumMod val="75000"/>
                  </a:schemeClr>
                </a:solidFill>
              </a:rPr>
              <a:t>Y la sostuve ante el espejo de mis ojos</a:t>
            </a:r>
            <a:r>
              <a:rPr lang="en-US" sz="3600" dirty="0">
                <a:solidFill>
                  <a:schemeClr val="bg2">
                    <a:lumMod val="75000"/>
                  </a:schemeClr>
                </a:solidFill>
              </a:rPr>
              <a:t>”?</a:t>
            </a:r>
            <a:endParaRPr lang="en-US" sz="3600" dirty="0">
              <a:solidFill>
                <a:schemeClr val="bg2">
                  <a:lumMod val="75000"/>
                </a:schemeClr>
              </a:solidFill>
              <a:latin typeface="+mj-lt"/>
              <a:ea typeface="Times New Roman" panose="02020603050405020304" pitchFamily="18" charset="0"/>
              <a:cs typeface="Times New Roman" panose="02020603050405020304" pitchFamily="18" charset="0"/>
            </a:endParaRPr>
          </a:p>
          <a:p>
            <a:pPr indent="-152400" fontAlgn="base">
              <a:lnSpc>
                <a:spcPct val="107000"/>
              </a:lnSpc>
            </a:pPr>
            <a:endParaRPr lang="en-US" sz="3600" dirty="0">
              <a:solidFill>
                <a:schemeClr val="bg2">
                  <a:lumMod val="75000"/>
                </a:schemeClr>
              </a:solidFill>
              <a:latin typeface="+mj-lt"/>
              <a:ea typeface="Times New Roman" panose="02020603050405020304" pitchFamily="18" charset="0"/>
              <a:cs typeface="Times New Roman" panose="02020603050405020304" pitchFamily="18" charset="0"/>
            </a:endParaRPr>
          </a:p>
          <a:p>
            <a:pPr indent="-152400" fontAlgn="base">
              <a:lnSpc>
                <a:spcPct val="107000"/>
              </a:lnSpc>
            </a:pPr>
            <a:r>
              <a:rPr lang="en-US" sz="3600" dirty="0">
                <a:solidFill>
                  <a:schemeClr val="bg2">
                    <a:lumMod val="75000"/>
                  </a:schemeClr>
                </a:solidFill>
                <a:latin typeface="+mj-lt"/>
                <a:ea typeface="Times New Roman" panose="02020603050405020304" pitchFamily="18" charset="0"/>
                <a:cs typeface="Times New Roman" panose="02020603050405020304" pitchFamily="18" charset="0"/>
              </a:rPr>
              <a:t> </a:t>
            </a:r>
            <a:endParaRPr lang="en-US" sz="3600" dirty="0">
              <a:solidFill>
                <a:schemeClr val="bg2">
                  <a:lumMod val="75000"/>
                </a:schemeClr>
              </a:solidFill>
              <a:effectLst/>
              <a:latin typeface="+mj-l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45EBEA88-B9D7-41C8-9A4F-B7860CF85B2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024789" y="3247789"/>
            <a:ext cx="4300966" cy="2848322"/>
          </a:xfrm>
          <a:prstGeom prst="rect">
            <a:avLst/>
          </a:prstGeom>
        </p:spPr>
      </p:pic>
      <p:pic>
        <p:nvPicPr>
          <p:cNvPr id="11" name="Picture 10">
            <a:extLst>
              <a:ext uri="{FF2B5EF4-FFF2-40B4-BE49-F238E27FC236}">
                <a16:creationId xmlns:a16="http://schemas.microsoft.com/office/drawing/2014/main" id="{FC6F44B6-65D8-4047-855A-7CA652C08031}"/>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7335501" y="2031029"/>
            <a:ext cx="4615530" cy="3077020"/>
          </a:xfrm>
          <a:prstGeom prst="rect">
            <a:avLst/>
          </a:prstGeom>
        </p:spPr>
      </p:pic>
    </p:spTree>
    <p:extLst>
      <p:ext uri="{BB962C8B-B14F-4D97-AF65-F5344CB8AC3E}">
        <p14:creationId xmlns:p14="http://schemas.microsoft.com/office/powerpoint/2010/main" val="3360507972"/>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6" ma:contentTypeDescription="Create a new document." ma:contentTypeScope="" ma:versionID="926f83e3d803f46bad251d3ec7fcaea2">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96a7d57f1747b8cd329b0ab2758fb7b6"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E210EE-7793-4A33-92DF-667DB5521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B22668-D3B6-49FD-A405-5B18B5D9091A}">
  <ds:schemaRefs>
    <ds:schemaRef ds:uri="http://schemas.microsoft.com/office/2006/metadata/properties"/>
    <ds:schemaRef ds:uri="http://www.w3.org/XML/1998/namespace"/>
    <ds:schemaRef ds:uri="http://schemas.openxmlformats.org/package/2006/metadata/core-properties"/>
    <ds:schemaRef ds:uri="d39049c8-5642-4c67-b9b8-6999510f2293"/>
    <ds:schemaRef ds:uri="http://schemas.microsoft.com/office/infopath/2007/PartnerControls"/>
    <ds:schemaRef ds:uri="http://purl.org/dc/dcmitype/"/>
    <ds:schemaRef ds:uri="be940414-f5a2-4509-bc4b-9b97993b9bc1"/>
    <ds:schemaRef ds:uri="http://schemas.microsoft.com/office/2006/documentManagement/types"/>
    <ds:schemaRef ds:uri="http://purl.org/dc/terms/"/>
    <ds:schemaRef ds:uri="http://purl.org/dc/elements/1.1/"/>
  </ds:schemaRefs>
</ds:datastoreItem>
</file>

<file path=customXml/itemProps3.xml><?xml version="1.0" encoding="utf-8"?>
<ds:datastoreItem xmlns:ds="http://schemas.openxmlformats.org/officeDocument/2006/customXml" ds:itemID="{64D8608F-B916-4C35-8958-48C4DA1368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TotalTime>
  <Words>619</Words>
  <Application>Microsoft Office PowerPoint</Application>
  <PresentationFormat>Widescreen</PresentationFormat>
  <Paragraphs>115</Paragraphs>
  <Slides>17</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Arial Rounded MT Bold</vt:lpstr>
      <vt:lpstr>Berlin Sans FB</vt:lpstr>
      <vt:lpstr>Berlin Sans FB Demi</vt:lpstr>
      <vt:lpstr>Calibri</vt:lpstr>
      <vt:lpstr>Calibri Light</vt:lpstr>
      <vt:lpstr>Harlow Solid Italic</vt:lpstr>
      <vt:lpstr>Times New Roman</vt:lpstr>
      <vt:lpstr>1_Office Theme</vt:lpstr>
      <vt:lpstr>Office Theme</vt:lpstr>
      <vt:lpstr>2_Office Theme</vt:lpstr>
      <vt:lpstr>PowerPoint Presentation</vt:lpstr>
      <vt:lpstr>Aprendiendo con un Propósito</vt:lpstr>
      <vt:lpstr>Dedicación de la Lección</vt:lpstr>
      <vt:lpstr>Nuestra Agenda</vt:lpstr>
      <vt:lpstr>¿Quién soy? ¿Cuál es mi propósito?</vt:lpstr>
      <vt:lpstr>“Estoy asombrosa y maravillosamente hecho.”</vt:lpstr>
      <vt:lpstr>PowerPoint Presentation</vt:lpstr>
      <vt:lpstr>Qué te viene a la mente cuando oyes las palabras:   “Arranqué mi alma de su lugar secreto”? </vt:lpstr>
      <vt:lpstr>PowerPoint Presentation</vt:lpstr>
      <vt:lpstr>PowerPoint Presentation</vt:lpstr>
      <vt:lpstr>El Principal Protagonista en la Historia de Tu Vida:     Invitando a Mi Alma  a Dedicar Tiempo Para Reflexionar sobre Quién soy yo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Waltemeyer</dc:creator>
  <cp:lastModifiedBy>Gregg</cp:lastModifiedBy>
  <cp:revision>21</cp:revision>
  <dcterms:created xsi:type="dcterms:W3CDTF">2021-02-10T20:03:31Z</dcterms:created>
  <dcterms:modified xsi:type="dcterms:W3CDTF">2025-05-28T18:24:49Z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