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4"/>
  </p:sldMasterIdLst>
  <p:notesMasterIdLst>
    <p:notesMasterId r:id="rId38"/>
  </p:notesMasterIdLst>
  <p:sldIdLst>
    <p:sldId id="258" r:id="rId5"/>
    <p:sldId id="367" r:id="rId6"/>
    <p:sldId id="320" r:id="rId7"/>
    <p:sldId id="261" r:id="rId8"/>
    <p:sldId id="293" r:id="rId9"/>
    <p:sldId id="273" r:id="rId10"/>
    <p:sldId id="340" r:id="rId11"/>
    <p:sldId id="311" r:id="rId12"/>
    <p:sldId id="383" r:id="rId13"/>
    <p:sldId id="369" r:id="rId14"/>
    <p:sldId id="317" r:id="rId15"/>
    <p:sldId id="384" r:id="rId16"/>
    <p:sldId id="373" r:id="rId17"/>
    <p:sldId id="376" r:id="rId18"/>
    <p:sldId id="371" r:id="rId19"/>
    <p:sldId id="315" r:id="rId20"/>
    <p:sldId id="377" r:id="rId21"/>
    <p:sldId id="388" r:id="rId22"/>
    <p:sldId id="370" r:id="rId23"/>
    <p:sldId id="314" r:id="rId24"/>
    <p:sldId id="378" r:id="rId25"/>
    <p:sldId id="372" r:id="rId26"/>
    <p:sldId id="313" r:id="rId27"/>
    <p:sldId id="379" r:id="rId28"/>
    <p:sldId id="380" r:id="rId29"/>
    <p:sldId id="374" r:id="rId30"/>
    <p:sldId id="312" r:id="rId31"/>
    <p:sldId id="385" r:id="rId32"/>
    <p:sldId id="382" r:id="rId33"/>
    <p:sldId id="381" r:id="rId34"/>
    <p:sldId id="386" r:id="rId35"/>
    <p:sldId id="334" r:id="rId36"/>
    <p:sldId id="395" r:id="rId37"/>
  </p:sldIdLst>
  <p:sldSz cx="6858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BBDAA3-4471-45EC-B0F6-8D643841040A}">
  <a:tblStyle styleId="{ABBBDAA3-4471-45EC-B0F6-8D643841040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07C0404-A641-4692-A8BF-E79ABDFEF942}" styleName="Table_1">
    <a:wholeTbl>
      <a:tcTxStyle b="off" i="off">
        <a:font>
          <a:latin typeface="Calibri"/>
          <a:ea typeface="Calibri"/>
          <a:cs typeface="Calibri"/>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20000"/>
            </a:schemeClr>
          </a:solidFill>
        </a:fill>
      </a:tcStyle>
    </a:band1H>
    <a:band2H>
      <a:tcTxStyle/>
      <a:tcStyle>
        <a:tcBdr/>
      </a:tcStyle>
    </a:band2H>
    <a:band1V>
      <a:tcTxStyle/>
      <a:tcStyle>
        <a:tcBdr/>
        <a:fill>
          <a:solidFill>
            <a:schemeClr val="accent3">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3"/>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16"/>
    <p:restoredTop sz="94689"/>
  </p:normalViewPr>
  <p:slideViewPr>
    <p:cSldViewPr snapToGrid="0">
      <p:cViewPr varScale="1">
        <p:scale>
          <a:sx n="87" d="100"/>
          <a:sy n="87" d="100"/>
        </p:scale>
        <p:origin x="1458" y="60"/>
      </p:cViewPr>
      <p:guideLst>
        <p:guide orient="horz" pos="1620"/>
        <p:guide pos="2160"/>
      </p:guideLst>
    </p:cSldViewPr>
  </p:slideViewPr>
  <p:notesTextViewPr>
    <p:cViewPr>
      <p:scale>
        <a:sx n="1" d="1"/>
        <a:sy n="1" d="1"/>
      </p:scale>
      <p:origin x="0" y="0"/>
    </p:cViewPr>
  </p:notesTextViewPr>
  <p:notesViewPr>
    <p:cSldViewPr snapToGrid="0">
      <p:cViewPr>
        <p:scale>
          <a:sx n="100" d="100"/>
          <a:sy n="100" d="100"/>
        </p:scale>
        <p:origin x="3240" y="1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ha Mac Iver" userId="cf50b649-e362-467a-a5b1-a01ad8d60a83" providerId="ADAL" clId="{2AF1875F-2DE7-4DEF-BB5D-24660AAE881A}"/>
    <pc:docChg chg="custSel delSld modSld">
      <pc:chgData name="Martha Mac Iver" userId="cf50b649-e362-467a-a5b1-a01ad8d60a83" providerId="ADAL" clId="{2AF1875F-2DE7-4DEF-BB5D-24660AAE881A}" dt="2023-06-15T20:49:17.943" v="533" actId="14100"/>
      <pc:docMkLst>
        <pc:docMk/>
      </pc:docMkLst>
      <pc:sldChg chg="modSp">
        <pc:chgData name="Martha Mac Iver" userId="cf50b649-e362-467a-a5b1-a01ad8d60a83" providerId="ADAL" clId="{2AF1875F-2DE7-4DEF-BB5D-24660AAE881A}" dt="2023-06-15T20:04:27.131" v="41" actId="1076"/>
        <pc:sldMkLst>
          <pc:docMk/>
          <pc:sldMk cId="0" sldId="261"/>
        </pc:sldMkLst>
        <pc:spChg chg="mod">
          <ac:chgData name="Martha Mac Iver" userId="cf50b649-e362-467a-a5b1-a01ad8d60a83" providerId="ADAL" clId="{2AF1875F-2DE7-4DEF-BB5D-24660AAE881A}" dt="2023-06-15T20:04:27.131" v="41" actId="1076"/>
          <ac:spMkLst>
            <pc:docMk/>
            <pc:sldMk cId="0" sldId="261"/>
            <ac:spMk id="5" creationId="{A0F38FCA-7269-69A7-8D5C-41C43DD78C8F}"/>
          </ac:spMkLst>
        </pc:spChg>
      </pc:sldChg>
      <pc:sldChg chg="modSp">
        <pc:chgData name="Martha Mac Iver" userId="cf50b649-e362-467a-a5b1-a01ad8d60a83" providerId="ADAL" clId="{2AF1875F-2DE7-4DEF-BB5D-24660AAE881A}" dt="2023-06-15T20:05:52.516" v="44" actId="255"/>
        <pc:sldMkLst>
          <pc:docMk/>
          <pc:sldMk cId="1279423170" sldId="311"/>
        </pc:sldMkLst>
        <pc:spChg chg="mod">
          <ac:chgData name="Martha Mac Iver" userId="cf50b649-e362-467a-a5b1-a01ad8d60a83" providerId="ADAL" clId="{2AF1875F-2DE7-4DEF-BB5D-24660AAE881A}" dt="2023-06-15T20:05:52.516" v="44" actId="255"/>
          <ac:spMkLst>
            <pc:docMk/>
            <pc:sldMk cId="1279423170" sldId="311"/>
            <ac:spMk id="7" creationId="{A8644D0D-D39A-E7D5-D5E0-F6BFAD3D73B4}"/>
          </ac:spMkLst>
        </pc:spChg>
      </pc:sldChg>
      <pc:sldChg chg="modSp">
        <pc:chgData name="Martha Mac Iver" userId="cf50b649-e362-467a-a5b1-a01ad8d60a83" providerId="ADAL" clId="{2AF1875F-2DE7-4DEF-BB5D-24660AAE881A}" dt="2023-06-15T20:43:56.831" v="439" actId="255"/>
        <pc:sldMkLst>
          <pc:docMk/>
          <pc:sldMk cId="2161508753" sldId="312"/>
        </pc:sldMkLst>
        <pc:spChg chg="mod">
          <ac:chgData name="Martha Mac Iver" userId="cf50b649-e362-467a-a5b1-a01ad8d60a83" providerId="ADAL" clId="{2AF1875F-2DE7-4DEF-BB5D-24660AAE881A}" dt="2023-06-15T20:43:56.831" v="439" actId="255"/>
          <ac:spMkLst>
            <pc:docMk/>
            <pc:sldMk cId="2161508753" sldId="312"/>
            <ac:spMk id="4" creationId="{96AFE9A2-4116-3221-5D6D-0A12FA8203E5}"/>
          </ac:spMkLst>
        </pc:spChg>
      </pc:sldChg>
      <pc:sldChg chg="modSp">
        <pc:chgData name="Martha Mac Iver" userId="cf50b649-e362-467a-a5b1-a01ad8d60a83" providerId="ADAL" clId="{2AF1875F-2DE7-4DEF-BB5D-24660AAE881A}" dt="2023-06-15T20:43:32.741" v="437" actId="1038"/>
        <pc:sldMkLst>
          <pc:docMk/>
          <pc:sldMk cId="2725578409" sldId="313"/>
        </pc:sldMkLst>
        <pc:spChg chg="mod">
          <ac:chgData name="Martha Mac Iver" userId="cf50b649-e362-467a-a5b1-a01ad8d60a83" providerId="ADAL" clId="{2AF1875F-2DE7-4DEF-BB5D-24660AAE881A}" dt="2023-06-15T20:43:27.074" v="435" actId="14100"/>
          <ac:spMkLst>
            <pc:docMk/>
            <pc:sldMk cId="2725578409" sldId="313"/>
            <ac:spMk id="3" creationId="{986D2705-8979-F37B-BCA1-89913A3361D1}"/>
          </ac:spMkLst>
        </pc:spChg>
        <pc:picChg chg="mod">
          <ac:chgData name="Martha Mac Iver" userId="cf50b649-e362-467a-a5b1-a01ad8d60a83" providerId="ADAL" clId="{2AF1875F-2DE7-4DEF-BB5D-24660AAE881A}" dt="2023-06-15T20:43:32.741" v="437" actId="1038"/>
          <ac:picMkLst>
            <pc:docMk/>
            <pc:sldMk cId="2725578409" sldId="313"/>
            <ac:picMk id="15" creationId="{8676791D-D898-875F-2D2E-B37FDFD66999}"/>
          </ac:picMkLst>
        </pc:picChg>
      </pc:sldChg>
      <pc:sldChg chg="modSp">
        <pc:chgData name="Martha Mac Iver" userId="cf50b649-e362-467a-a5b1-a01ad8d60a83" providerId="ADAL" clId="{2AF1875F-2DE7-4DEF-BB5D-24660AAE881A}" dt="2023-06-15T20:21:42.483" v="431" actId="1076"/>
        <pc:sldMkLst>
          <pc:docMk/>
          <pc:sldMk cId="4215281818" sldId="314"/>
        </pc:sldMkLst>
        <pc:spChg chg="mod">
          <ac:chgData name="Martha Mac Iver" userId="cf50b649-e362-467a-a5b1-a01ad8d60a83" providerId="ADAL" clId="{2AF1875F-2DE7-4DEF-BB5D-24660AAE881A}" dt="2023-06-15T20:21:42.483" v="431" actId="1076"/>
          <ac:spMkLst>
            <pc:docMk/>
            <pc:sldMk cId="4215281818" sldId="314"/>
            <ac:spMk id="3" creationId="{C4CD8663-9CDA-E607-E512-48AE27084748}"/>
          </ac:spMkLst>
        </pc:spChg>
        <pc:spChg chg="mod">
          <ac:chgData name="Martha Mac Iver" userId="cf50b649-e362-467a-a5b1-a01ad8d60a83" providerId="ADAL" clId="{2AF1875F-2DE7-4DEF-BB5D-24660AAE881A}" dt="2023-06-15T20:21:39.564" v="430" actId="1076"/>
          <ac:spMkLst>
            <pc:docMk/>
            <pc:sldMk cId="4215281818" sldId="314"/>
            <ac:spMk id="4" creationId="{373326BD-3CB8-B34A-A229-87928C8FBAAA}"/>
          </ac:spMkLst>
        </pc:spChg>
      </pc:sldChg>
      <pc:sldChg chg="modSp">
        <pc:chgData name="Martha Mac Iver" userId="cf50b649-e362-467a-a5b1-a01ad8d60a83" providerId="ADAL" clId="{2AF1875F-2DE7-4DEF-BB5D-24660AAE881A}" dt="2023-06-15T20:13:53.953" v="340" actId="1076"/>
        <pc:sldMkLst>
          <pc:docMk/>
          <pc:sldMk cId="975675429" sldId="315"/>
        </pc:sldMkLst>
        <pc:spChg chg="mod">
          <ac:chgData name="Martha Mac Iver" userId="cf50b649-e362-467a-a5b1-a01ad8d60a83" providerId="ADAL" clId="{2AF1875F-2DE7-4DEF-BB5D-24660AAE881A}" dt="2023-06-15T20:13:45.230" v="339" actId="6549"/>
          <ac:spMkLst>
            <pc:docMk/>
            <pc:sldMk cId="975675429" sldId="315"/>
            <ac:spMk id="11" creationId="{29E1F77A-5EFF-CEB7-2A0D-498D9AE4F233}"/>
          </ac:spMkLst>
        </pc:spChg>
        <pc:picChg chg="mod">
          <ac:chgData name="Martha Mac Iver" userId="cf50b649-e362-467a-a5b1-a01ad8d60a83" providerId="ADAL" clId="{2AF1875F-2DE7-4DEF-BB5D-24660AAE881A}" dt="2023-06-15T20:13:53.953" v="340" actId="1076"/>
          <ac:picMkLst>
            <pc:docMk/>
            <pc:sldMk cId="975675429" sldId="315"/>
            <ac:picMk id="13" creationId="{B787C653-B3E5-4EE8-CC3A-ADC4E07961B1}"/>
          </ac:picMkLst>
        </pc:picChg>
      </pc:sldChg>
      <pc:sldChg chg="modSp">
        <pc:chgData name="Martha Mac Iver" userId="cf50b649-e362-467a-a5b1-a01ad8d60a83" providerId="ADAL" clId="{2AF1875F-2DE7-4DEF-BB5D-24660AAE881A}" dt="2023-06-15T20:06:29.275" v="47" actId="255"/>
        <pc:sldMkLst>
          <pc:docMk/>
          <pc:sldMk cId="3671960674" sldId="317"/>
        </pc:sldMkLst>
        <pc:spChg chg="mod">
          <ac:chgData name="Martha Mac Iver" userId="cf50b649-e362-467a-a5b1-a01ad8d60a83" providerId="ADAL" clId="{2AF1875F-2DE7-4DEF-BB5D-24660AAE881A}" dt="2023-06-15T20:06:29.275" v="47" actId="255"/>
          <ac:spMkLst>
            <pc:docMk/>
            <pc:sldMk cId="3671960674" sldId="317"/>
            <ac:spMk id="3" creationId="{AC10B8BF-20BB-10C2-F1AE-D408DF1EB61C}"/>
          </ac:spMkLst>
        </pc:spChg>
      </pc:sldChg>
      <pc:sldChg chg="modSp">
        <pc:chgData name="Martha Mac Iver" userId="cf50b649-e362-467a-a5b1-a01ad8d60a83" providerId="ADAL" clId="{2AF1875F-2DE7-4DEF-BB5D-24660AAE881A}" dt="2023-06-15T20:04:07.712" v="39" actId="20577"/>
        <pc:sldMkLst>
          <pc:docMk/>
          <pc:sldMk cId="1285817292" sldId="320"/>
        </pc:sldMkLst>
        <pc:spChg chg="mod">
          <ac:chgData name="Martha Mac Iver" userId="cf50b649-e362-467a-a5b1-a01ad8d60a83" providerId="ADAL" clId="{2AF1875F-2DE7-4DEF-BB5D-24660AAE881A}" dt="2023-06-15T20:04:07.712" v="39" actId="20577"/>
          <ac:spMkLst>
            <pc:docMk/>
            <pc:sldMk cId="1285817292" sldId="320"/>
            <ac:spMk id="3" creationId="{AF433248-6563-C99C-3A40-CB0FFA0388F9}"/>
          </ac:spMkLst>
        </pc:spChg>
      </pc:sldChg>
      <pc:sldChg chg="modSp">
        <pc:chgData name="Martha Mac Iver" userId="cf50b649-e362-467a-a5b1-a01ad8d60a83" providerId="ADAL" clId="{2AF1875F-2DE7-4DEF-BB5D-24660AAE881A}" dt="2023-06-15T20:09:04.356" v="125" actId="20577"/>
        <pc:sldMkLst>
          <pc:docMk/>
          <pc:sldMk cId="2836716105" sldId="376"/>
        </pc:sldMkLst>
        <pc:spChg chg="mod">
          <ac:chgData name="Martha Mac Iver" userId="cf50b649-e362-467a-a5b1-a01ad8d60a83" providerId="ADAL" clId="{2AF1875F-2DE7-4DEF-BB5D-24660AAE881A}" dt="2023-06-15T20:09:04.356" v="125" actId="20577"/>
          <ac:spMkLst>
            <pc:docMk/>
            <pc:sldMk cId="2836716105" sldId="376"/>
            <ac:spMk id="3" creationId="{1FA21587-3CC5-719B-D125-1B71563ACE9E}"/>
          </ac:spMkLst>
        </pc:spChg>
        <pc:picChg chg="mod">
          <ac:chgData name="Martha Mac Iver" userId="cf50b649-e362-467a-a5b1-a01ad8d60a83" providerId="ADAL" clId="{2AF1875F-2DE7-4DEF-BB5D-24660AAE881A}" dt="2023-06-15T20:07:25.450" v="52" actId="14100"/>
          <ac:picMkLst>
            <pc:docMk/>
            <pc:sldMk cId="2836716105" sldId="376"/>
            <ac:picMk id="17" creationId="{E0BEAB4F-427B-489F-9B82-1194C1C9C874}"/>
          </ac:picMkLst>
        </pc:picChg>
      </pc:sldChg>
      <pc:sldChg chg="modSp">
        <pc:chgData name="Martha Mac Iver" userId="cf50b649-e362-467a-a5b1-a01ad8d60a83" providerId="ADAL" clId="{2AF1875F-2DE7-4DEF-BB5D-24660AAE881A}" dt="2023-06-15T20:48:58.563" v="532" actId="6549"/>
        <pc:sldMkLst>
          <pc:docMk/>
          <pc:sldMk cId="3592792949" sldId="377"/>
        </pc:sldMkLst>
        <pc:spChg chg="mod">
          <ac:chgData name="Martha Mac Iver" userId="cf50b649-e362-467a-a5b1-a01ad8d60a83" providerId="ADAL" clId="{2AF1875F-2DE7-4DEF-BB5D-24660AAE881A}" dt="2023-06-15T20:48:58.563" v="532" actId="6549"/>
          <ac:spMkLst>
            <pc:docMk/>
            <pc:sldMk cId="3592792949" sldId="377"/>
            <ac:spMk id="11" creationId="{29E1F77A-5EFF-CEB7-2A0D-498D9AE4F233}"/>
          </ac:spMkLst>
        </pc:spChg>
        <pc:picChg chg="mod">
          <ac:chgData name="Martha Mac Iver" userId="cf50b649-e362-467a-a5b1-a01ad8d60a83" providerId="ADAL" clId="{2AF1875F-2DE7-4DEF-BB5D-24660AAE881A}" dt="2023-06-15T20:48:50.708" v="530" actId="1076"/>
          <ac:picMkLst>
            <pc:docMk/>
            <pc:sldMk cId="3592792949" sldId="377"/>
            <ac:picMk id="7" creationId="{ABC428AB-2AD8-5FA4-CD07-A75C983B90F4}"/>
          </ac:picMkLst>
        </pc:picChg>
      </pc:sldChg>
      <pc:sldChg chg="modSp">
        <pc:chgData name="Martha Mac Iver" userId="cf50b649-e362-467a-a5b1-a01ad8d60a83" providerId="ADAL" clId="{2AF1875F-2DE7-4DEF-BB5D-24660AAE881A}" dt="2023-06-15T20:49:17.943" v="533" actId="14100"/>
        <pc:sldMkLst>
          <pc:docMk/>
          <pc:sldMk cId="943963629" sldId="378"/>
        </pc:sldMkLst>
        <pc:picChg chg="mod">
          <ac:chgData name="Martha Mac Iver" userId="cf50b649-e362-467a-a5b1-a01ad8d60a83" providerId="ADAL" clId="{2AF1875F-2DE7-4DEF-BB5D-24660AAE881A}" dt="2023-06-15T20:49:17.943" v="533" actId="14100"/>
          <ac:picMkLst>
            <pc:docMk/>
            <pc:sldMk cId="943963629" sldId="378"/>
            <ac:picMk id="7" creationId="{9D87B686-946B-8028-45B6-263E731E6155}"/>
          </ac:picMkLst>
        </pc:picChg>
      </pc:sldChg>
      <pc:sldChg chg="modSp">
        <pc:chgData name="Martha Mac Iver" userId="cf50b649-e362-467a-a5b1-a01ad8d60a83" providerId="ADAL" clId="{2AF1875F-2DE7-4DEF-BB5D-24660AAE881A}" dt="2023-06-15T20:43:15.226" v="433" actId="14100"/>
        <pc:sldMkLst>
          <pc:docMk/>
          <pc:sldMk cId="3338625411" sldId="379"/>
        </pc:sldMkLst>
        <pc:spChg chg="mod">
          <ac:chgData name="Martha Mac Iver" userId="cf50b649-e362-467a-a5b1-a01ad8d60a83" providerId="ADAL" clId="{2AF1875F-2DE7-4DEF-BB5D-24660AAE881A}" dt="2023-06-15T20:43:15.226" v="433" actId="14100"/>
          <ac:spMkLst>
            <pc:docMk/>
            <pc:sldMk cId="3338625411" sldId="379"/>
            <ac:spMk id="3" creationId="{986D2705-8979-F37B-BCA1-89913A3361D1}"/>
          </ac:spMkLst>
        </pc:spChg>
      </pc:sldChg>
      <pc:sldChg chg="modSp">
        <pc:chgData name="Martha Mac Iver" userId="cf50b649-e362-467a-a5b1-a01ad8d60a83" providerId="ADAL" clId="{2AF1875F-2DE7-4DEF-BB5D-24660AAE881A}" dt="2023-06-15T20:43:43.958" v="438" actId="255"/>
        <pc:sldMkLst>
          <pc:docMk/>
          <pc:sldMk cId="41796508" sldId="380"/>
        </pc:sldMkLst>
        <pc:spChg chg="mod">
          <ac:chgData name="Martha Mac Iver" userId="cf50b649-e362-467a-a5b1-a01ad8d60a83" providerId="ADAL" clId="{2AF1875F-2DE7-4DEF-BB5D-24660AAE881A}" dt="2023-06-15T20:43:43.958" v="438" actId="255"/>
          <ac:spMkLst>
            <pc:docMk/>
            <pc:sldMk cId="41796508" sldId="380"/>
            <ac:spMk id="3" creationId="{986D2705-8979-F37B-BCA1-89913A3361D1}"/>
          </ac:spMkLst>
        </pc:spChg>
      </pc:sldChg>
      <pc:sldChg chg="modSp">
        <pc:chgData name="Martha Mac Iver" userId="cf50b649-e362-467a-a5b1-a01ad8d60a83" providerId="ADAL" clId="{2AF1875F-2DE7-4DEF-BB5D-24660AAE881A}" dt="2023-06-15T20:45:56.867" v="452" actId="1076"/>
        <pc:sldMkLst>
          <pc:docMk/>
          <pc:sldMk cId="2613499887" sldId="381"/>
        </pc:sldMkLst>
        <pc:spChg chg="mod">
          <ac:chgData name="Martha Mac Iver" userId="cf50b649-e362-467a-a5b1-a01ad8d60a83" providerId="ADAL" clId="{2AF1875F-2DE7-4DEF-BB5D-24660AAE881A}" dt="2023-06-15T20:45:13.212" v="445" actId="255"/>
          <ac:spMkLst>
            <pc:docMk/>
            <pc:sldMk cId="2613499887" sldId="381"/>
            <ac:spMk id="4" creationId="{96AFE9A2-4116-3221-5D6D-0A12FA8203E5}"/>
          </ac:spMkLst>
        </pc:spChg>
        <pc:picChg chg="mod">
          <ac:chgData name="Martha Mac Iver" userId="cf50b649-e362-467a-a5b1-a01ad8d60a83" providerId="ADAL" clId="{2AF1875F-2DE7-4DEF-BB5D-24660AAE881A}" dt="2023-06-15T20:45:52.563" v="450" actId="1076"/>
          <ac:picMkLst>
            <pc:docMk/>
            <pc:sldMk cId="2613499887" sldId="381"/>
            <ac:picMk id="3" creationId="{E6A4B3D2-8E70-81F3-396F-4AB77DE1902D}"/>
          </ac:picMkLst>
        </pc:picChg>
        <pc:picChg chg="mod">
          <ac:chgData name="Martha Mac Iver" userId="cf50b649-e362-467a-a5b1-a01ad8d60a83" providerId="ADAL" clId="{2AF1875F-2DE7-4DEF-BB5D-24660AAE881A}" dt="2023-06-15T20:45:56.867" v="452" actId="1076"/>
          <ac:picMkLst>
            <pc:docMk/>
            <pc:sldMk cId="2613499887" sldId="381"/>
            <ac:picMk id="9" creationId="{0B49D882-24B1-B90D-C8BD-8D2753FA18D1}"/>
          </ac:picMkLst>
        </pc:picChg>
      </pc:sldChg>
      <pc:sldChg chg="modSp">
        <pc:chgData name="Martha Mac Iver" userId="cf50b649-e362-467a-a5b1-a01ad8d60a83" providerId="ADAL" clId="{2AF1875F-2DE7-4DEF-BB5D-24660AAE881A}" dt="2023-06-15T20:06:12.803" v="46" actId="1076"/>
        <pc:sldMkLst>
          <pc:docMk/>
          <pc:sldMk cId="2053884262" sldId="383"/>
        </pc:sldMkLst>
        <pc:spChg chg="mod">
          <ac:chgData name="Martha Mac Iver" userId="cf50b649-e362-467a-a5b1-a01ad8d60a83" providerId="ADAL" clId="{2AF1875F-2DE7-4DEF-BB5D-24660AAE881A}" dt="2023-06-15T20:06:12.803" v="46" actId="1076"/>
          <ac:spMkLst>
            <pc:docMk/>
            <pc:sldMk cId="2053884262" sldId="383"/>
            <ac:spMk id="7" creationId="{A8644D0D-D39A-E7D5-D5E0-F6BFAD3D73B4}"/>
          </ac:spMkLst>
        </pc:spChg>
      </pc:sldChg>
      <pc:sldChg chg="modSp">
        <pc:chgData name="Martha Mac Iver" userId="cf50b649-e362-467a-a5b1-a01ad8d60a83" providerId="ADAL" clId="{2AF1875F-2DE7-4DEF-BB5D-24660AAE881A}" dt="2023-06-15T20:48:17.092" v="525" actId="20577"/>
        <pc:sldMkLst>
          <pc:docMk/>
          <pc:sldMk cId="1950417454" sldId="384"/>
        </pc:sldMkLst>
        <pc:spChg chg="mod">
          <ac:chgData name="Martha Mac Iver" userId="cf50b649-e362-467a-a5b1-a01ad8d60a83" providerId="ADAL" clId="{2AF1875F-2DE7-4DEF-BB5D-24660AAE881A}" dt="2023-06-15T20:48:17.092" v="525" actId="20577"/>
          <ac:spMkLst>
            <pc:docMk/>
            <pc:sldMk cId="1950417454" sldId="384"/>
            <ac:spMk id="3" creationId="{AC10B8BF-20BB-10C2-F1AE-D408DF1EB61C}"/>
          </ac:spMkLst>
        </pc:spChg>
      </pc:sldChg>
      <pc:sldChg chg="modSp">
        <pc:chgData name="Martha Mac Iver" userId="cf50b649-e362-467a-a5b1-a01ad8d60a83" providerId="ADAL" clId="{2AF1875F-2DE7-4DEF-BB5D-24660AAE881A}" dt="2023-06-15T20:45:36.891" v="448" actId="14100"/>
        <pc:sldMkLst>
          <pc:docMk/>
          <pc:sldMk cId="3030695092" sldId="385"/>
        </pc:sldMkLst>
        <pc:spChg chg="mod">
          <ac:chgData name="Martha Mac Iver" userId="cf50b649-e362-467a-a5b1-a01ad8d60a83" providerId="ADAL" clId="{2AF1875F-2DE7-4DEF-BB5D-24660AAE881A}" dt="2023-06-15T20:45:31.788" v="446" actId="1076"/>
          <ac:spMkLst>
            <pc:docMk/>
            <pc:sldMk cId="3030695092" sldId="385"/>
            <ac:spMk id="6" creationId="{1D5E9FC0-D332-7070-D59C-EA9479566FD6}"/>
          </ac:spMkLst>
        </pc:spChg>
        <pc:picChg chg="mod">
          <ac:chgData name="Martha Mac Iver" userId="cf50b649-e362-467a-a5b1-a01ad8d60a83" providerId="ADAL" clId="{2AF1875F-2DE7-4DEF-BB5D-24660AAE881A}" dt="2023-06-15T20:45:36.891" v="448" actId="14100"/>
          <ac:picMkLst>
            <pc:docMk/>
            <pc:sldMk cId="3030695092" sldId="385"/>
            <ac:picMk id="3" creationId="{417F1AD0-6CE6-289A-C2A9-A99F2DC93604}"/>
          </ac:picMkLst>
        </pc:picChg>
      </pc:sldChg>
      <pc:sldChg chg="modSp">
        <pc:chgData name="Martha Mac Iver" userId="cf50b649-e362-467a-a5b1-a01ad8d60a83" providerId="ADAL" clId="{2AF1875F-2DE7-4DEF-BB5D-24660AAE881A}" dt="2023-06-15T20:46:07.746" v="453" actId="14100"/>
        <pc:sldMkLst>
          <pc:docMk/>
          <pc:sldMk cId="2066154910" sldId="386"/>
        </pc:sldMkLst>
        <pc:spChg chg="mod">
          <ac:chgData name="Martha Mac Iver" userId="cf50b649-e362-467a-a5b1-a01ad8d60a83" providerId="ADAL" clId="{2AF1875F-2DE7-4DEF-BB5D-24660AAE881A}" dt="2023-06-15T20:45:04.850" v="444" actId="1076"/>
          <ac:spMkLst>
            <pc:docMk/>
            <pc:sldMk cId="2066154910" sldId="386"/>
            <ac:spMk id="4" creationId="{96AFE9A2-4116-3221-5D6D-0A12FA8203E5}"/>
          </ac:spMkLst>
        </pc:spChg>
        <pc:spChg chg="mod">
          <ac:chgData name="Martha Mac Iver" userId="cf50b649-e362-467a-a5b1-a01ad8d60a83" providerId="ADAL" clId="{2AF1875F-2DE7-4DEF-BB5D-24660AAE881A}" dt="2023-06-15T20:45:01.930" v="443" actId="1076"/>
          <ac:spMkLst>
            <pc:docMk/>
            <pc:sldMk cId="2066154910" sldId="386"/>
            <ac:spMk id="9" creationId="{B9F4047A-3129-9F75-1033-CA3F641796F1}"/>
          </ac:spMkLst>
        </pc:spChg>
        <pc:picChg chg="mod">
          <ac:chgData name="Martha Mac Iver" userId="cf50b649-e362-467a-a5b1-a01ad8d60a83" providerId="ADAL" clId="{2AF1875F-2DE7-4DEF-BB5D-24660AAE881A}" dt="2023-06-15T20:46:07.746" v="453" actId="14100"/>
          <ac:picMkLst>
            <pc:docMk/>
            <pc:sldMk cId="2066154910" sldId="386"/>
            <ac:picMk id="7" creationId="{49490E14-EEE4-147F-A02F-99DC42532B71}"/>
          </ac:picMkLst>
        </pc:picChg>
      </pc:sldChg>
      <pc:sldMasterChg chg="delSldLayout">
        <pc:chgData name="Martha Mac Iver" userId="cf50b649-e362-467a-a5b1-a01ad8d60a83" providerId="ADAL" clId="{2AF1875F-2DE7-4DEF-BB5D-24660AAE881A}" dt="2023-06-15T20:04:32.837" v="43" actId="2696"/>
        <pc:sldMasterMkLst>
          <pc:docMk/>
          <pc:sldMasterMk cId="0" sldId="2147483676"/>
        </pc:sldMasterMkLst>
      </pc:sldMasterChg>
    </pc:docChg>
  </pc:docChgLst>
  <pc:docChgLst>
    <pc:chgData name="Martha Mac Iver" userId="cf50b649-e362-467a-a5b1-a01ad8d60a83" providerId="ADAL" clId="{11CACA0C-603C-41E6-AC5C-B71696E9E060}"/>
    <pc:docChg chg="modSld">
      <pc:chgData name="Martha Mac Iver" userId="cf50b649-e362-467a-a5b1-a01ad8d60a83" providerId="ADAL" clId="{11CACA0C-603C-41E6-AC5C-B71696E9E060}" dt="2023-07-12T19:21:25.730" v="39" actId="6549"/>
      <pc:docMkLst>
        <pc:docMk/>
      </pc:docMkLst>
      <pc:sldChg chg="addSp delSp modSp">
        <pc:chgData name="Martha Mac Iver" userId="cf50b649-e362-467a-a5b1-a01ad8d60a83" providerId="ADAL" clId="{11CACA0C-603C-41E6-AC5C-B71696E9E060}" dt="2023-07-12T19:00:25.318" v="3" actId="1076"/>
        <pc:sldMkLst>
          <pc:docMk/>
          <pc:sldMk cId="0" sldId="258"/>
        </pc:sldMkLst>
        <pc:picChg chg="add mod">
          <ac:chgData name="Martha Mac Iver" userId="cf50b649-e362-467a-a5b1-a01ad8d60a83" providerId="ADAL" clId="{11CACA0C-603C-41E6-AC5C-B71696E9E060}" dt="2023-07-12T19:00:25.318" v="3" actId="1076"/>
          <ac:picMkLst>
            <pc:docMk/>
            <pc:sldMk cId="0" sldId="258"/>
            <ac:picMk id="3" creationId="{917259A2-8491-4E2D-9C3F-5B354F8F29AC}"/>
          </ac:picMkLst>
        </pc:picChg>
        <pc:picChg chg="del">
          <ac:chgData name="Martha Mac Iver" userId="cf50b649-e362-467a-a5b1-a01ad8d60a83" providerId="ADAL" clId="{11CACA0C-603C-41E6-AC5C-B71696E9E060}" dt="2023-07-12T18:59:51.605" v="0"/>
          <ac:picMkLst>
            <pc:docMk/>
            <pc:sldMk cId="0" sldId="258"/>
            <ac:picMk id="18" creationId="{D9A25C45-076A-5CF4-E296-FBD47142F9FE}"/>
          </ac:picMkLst>
        </pc:picChg>
      </pc:sldChg>
      <pc:sldChg chg="addSp delSp modSp">
        <pc:chgData name="Martha Mac Iver" userId="cf50b649-e362-467a-a5b1-a01ad8d60a83" providerId="ADAL" clId="{11CACA0C-603C-41E6-AC5C-B71696E9E060}" dt="2023-07-12T19:08:59.845" v="7" actId="1076"/>
        <pc:sldMkLst>
          <pc:docMk/>
          <pc:sldMk cId="1279423170" sldId="311"/>
        </pc:sldMkLst>
        <pc:picChg chg="del mod">
          <ac:chgData name="Martha Mac Iver" userId="cf50b649-e362-467a-a5b1-a01ad8d60a83" providerId="ADAL" clId="{11CACA0C-603C-41E6-AC5C-B71696E9E060}" dt="2023-07-12T19:07:29.151" v="5"/>
          <ac:picMkLst>
            <pc:docMk/>
            <pc:sldMk cId="1279423170" sldId="311"/>
            <ac:picMk id="6" creationId="{4758957C-FA7F-6136-2B92-72D7E80FB853}"/>
          </ac:picMkLst>
        </pc:picChg>
        <pc:picChg chg="add mod">
          <ac:chgData name="Martha Mac Iver" userId="cf50b649-e362-467a-a5b1-a01ad8d60a83" providerId="ADAL" clId="{11CACA0C-603C-41E6-AC5C-B71696E9E060}" dt="2023-07-12T19:08:59.845" v="7" actId="1076"/>
          <ac:picMkLst>
            <pc:docMk/>
            <pc:sldMk cId="1279423170" sldId="311"/>
            <ac:picMk id="8" creationId="{1693BA20-E846-40C2-AE37-83432B671654}"/>
          </ac:picMkLst>
        </pc:picChg>
      </pc:sldChg>
      <pc:sldChg chg="delSp">
        <pc:chgData name="Martha Mac Iver" userId="cf50b649-e362-467a-a5b1-a01ad8d60a83" providerId="ADAL" clId="{11CACA0C-603C-41E6-AC5C-B71696E9E060}" dt="2023-07-12T19:16:46.553" v="34"/>
        <pc:sldMkLst>
          <pc:docMk/>
          <pc:sldMk cId="975675429" sldId="315"/>
        </pc:sldMkLst>
        <pc:picChg chg="del">
          <ac:chgData name="Martha Mac Iver" userId="cf50b649-e362-467a-a5b1-a01ad8d60a83" providerId="ADAL" clId="{11CACA0C-603C-41E6-AC5C-B71696E9E060}" dt="2023-07-12T19:16:46.553" v="34"/>
          <ac:picMkLst>
            <pc:docMk/>
            <pc:sldMk cId="975675429" sldId="315"/>
            <ac:picMk id="14338" creationId="{66CFB80A-CBF4-0692-A431-C8BF8A9599C1}"/>
          </ac:picMkLst>
        </pc:picChg>
      </pc:sldChg>
      <pc:sldChg chg="addSp delSp modSp">
        <pc:chgData name="Martha Mac Iver" userId="cf50b649-e362-467a-a5b1-a01ad8d60a83" providerId="ADAL" clId="{11CACA0C-603C-41E6-AC5C-B71696E9E060}" dt="2023-07-12T19:16:01.924" v="33" actId="1076"/>
        <pc:sldMkLst>
          <pc:docMk/>
          <pc:sldMk cId="3671960674" sldId="317"/>
        </pc:sldMkLst>
        <pc:spChg chg="add del mod">
          <ac:chgData name="Martha Mac Iver" userId="cf50b649-e362-467a-a5b1-a01ad8d60a83" providerId="ADAL" clId="{11CACA0C-603C-41E6-AC5C-B71696E9E060}" dt="2023-07-12T19:14:18.302" v="19"/>
          <ac:spMkLst>
            <pc:docMk/>
            <pc:sldMk cId="3671960674" sldId="317"/>
            <ac:spMk id="7" creationId="{C3489DEA-546D-4C5D-B4F1-414E1E83E0D7}"/>
          </ac:spMkLst>
        </pc:spChg>
        <pc:spChg chg="add del mod">
          <ac:chgData name="Martha Mac Iver" userId="cf50b649-e362-467a-a5b1-a01ad8d60a83" providerId="ADAL" clId="{11CACA0C-603C-41E6-AC5C-B71696E9E060}" dt="2023-07-12T19:14:53.107" v="25"/>
          <ac:spMkLst>
            <pc:docMk/>
            <pc:sldMk cId="3671960674" sldId="317"/>
            <ac:spMk id="10" creationId="{5DB2D05E-FD6E-4838-A30E-9DDF33A54F04}"/>
          </ac:spMkLst>
        </pc:spChg>
        <pc:picChg chg="add mod">
          <ac:chgData name="Martha Mac Iver" userId="cf50b649-e362-467a-a5b1-a01ad8d60a83" providerId="ADAL" clId="{11CACA0C-603C-41E6-AC5C-B71696E9E060}" dt="2023-07-12T19:16:01.924" v="33" actId="1076"/>
          <ac:picMkLst>
            <pc:docMk/>
            <pc:sldMk cId="3671960674" sldId="317"/>
            <ac:picMk id="6" creationId="{6CAA97D2-1023-4982-BCAE-B346D7C8CB80}"/>
          </ac:picMkLst>
        </pc:picChg>
        <pc:picChg chg="add del mod">
          <ac:chgData name="Martha Mac Iver" userId="cf50b649-e362-467a-a5b1-a01ad8d60a83" providerId="ADAL" clId="{11CACA0C-603C-41E6-AC5C-B71696E9E060}" dt="2023-07-12T19:14:53.107" v="25"/>
          <ac:picMkLst>
            <pc:docMk/>
            <pc:sldMk cId="3671960674" sldId="317"/>
            <ac:picMk id="9" creationId="{B5047130-4582-49A8-B0A6-F1996D2ABEAF}"/>
          </ac:picMkLst>
        </pc:picChg>
        <pc:picChg chg="add mod">
          <ac:chgData name="Martha Mac Iver" userId="cf50b649-e362-467a-a5b1-a01ad8d60a83" providerId="ADAL" clId="{11CACA0C-603C-41E6-AC5C-B71696E9E060}" dt="2023-07-12T19:15:57.658" v="31" actId="1076"/>
          <ac:picMkLst>
            <pc:docMk/>
            <pc:sldMk cId="3671960674" sldId="317"/>
            <ac:picMk id="12" creationId="{E221AD56-2D7C-473C-9B44-3C07C0D849B5}"/>
          </ac:picMkLst>
        </pc:picChg>
        <pc:picChg chg="del">
          <ac:chgData name="Martha Mac Iver" userId="cf50b649-e362-467a-a5b1-a01ad8d60a83" providerId="ADAL" clId="{11CACA0C-603C-41E6-AC5C-B71696E9E060}" dt="2023-07-12T19:14:29.007" v="23"/>
          <ac:picMkLst>
            <pc:docMk/>
            <pc:sldMk cId="3671960674" sldId="317"/>
            <ac:picMk id="1026" creationId="{CCD3B97F-2FF0-65AA-01E1-66A239B0EC77}"/>
          </ac:picMkLst>
        </pc:picChg>
        <pc:picChg chg="del">
          <ac:chgData name="Martha Mac Iver" userId="cf50b649-e362-467a-a5b1-a01ad8d60a83" providerId="ADAL" clId="{11CACA0C-603C-41E6-AC5C-B71696E9E060}" dt="2023-07-12T19:13:08.042" v="17"/>
          <ac:picMkLst>
            <pc:docMk/>
            <pc:sldMk cId="3671960674" sldId="317"/>
            <ac:picMk id="1028" creationId="{1F63B84D-54E2-51D0-2623-ABC5A4C23E9B}"/>
          </ac:picMkLst>
        </pc:picChg>
      </pc:sldChg>
      <pc:sldChg chg="modSp">
        <pc:chgData name="Martha Mac Iver" userId="cf50b649-e362-467a-a5b1-a01ad8d60a83" providerId="ADAL" clId="{11CACA0C-603C-41E6-AC5C-B71696E9E060}" dt="2023-07-12T19:21:25.730" v="39" actId="6549"/>
        <pc:sldMkLst>
          <pc:docMk/>
          <pc:sldMk cId="3592792949" sldId="377"/>
        </pc:sldMkLst>
        <pc:spChg chg="mod">
          <ac:chgData name="Martha Mac Iver" userId="cf50b649-e362-467a-a5b1-a01ad8d60a83" providerId="ADAL" clId="{11CACA0C-603C-41E6-AC5C-B71696E9E060}" dt="2023-07-12T19:21:25.730" v="39" actId="6549"/>
          <ac:spMkLst>
            <pc:docMk/>
            <pc:sldMk cId="3592792949" sldId="377"/>
            <ac:spMk id="5" creationId="{7D6F5071-2E73-65E0-7EBD-AA06CD322BE8}"/>
          </ac:spMkLst>
        </pc:spChg>
      </pc:sldChg>
      <pc:sldChg chg="addSp delSp modSp">
        <pc:chgData name="Martha Mac Iver" userId="cf50b649-e362-467a-a5b1-a01ad8d60a83" providerId="ADAL" clId="{11CACA0C-603C-41E6-AC5C-B71696E9E060}" dt="2023-07-12T19:10:59.995" v="16" actId="1076"/>
        <pc:sldMkLst>
          <pc:docMk/>
          <pc:sldMk cId="2053884262" sldId="383"/>
        </pc:sldMkLst>
        <pc:spChg chg="add del mod">
          <ac:chgData name="Martha Mac Iver" userId="cf50b649-e362-467a-a5b1-a01ad8d60a83" providerId="ADAL" clId="{11CACA0C-603C-41E6-AC5C-B71696E9E060}" dt="2023-07-12T19:10:56.719" v="15"/>
          <ac:spMkLst>
            <pc:docMk/>
            <pc:sldMk cId="2053884262" sldId="383"/>
            <ac:spMk id="8" creationId="{048F70E7-7BE8-4CEA-8632-43991862E503}"/>
          </ac:spMkLst>
        </pc:spChg>
        <pc:picChg chg="add del mod">
          <ac:chgData name="Martha Mac Iver" userId="cf50b649-e362-467a-a5b1-a01ad8d60a83" providerId="ADAL" clId="{11CACA0C-603C-41E6-AC5C-B71696E9E060}" dt="2023-07-12T19:10:59.995" v="16" actId="1076"/>
          <ac:picMkLst>
            <pc:docMk/>
            <pc:sldMk cId="2053884262" sldId="383"/>
            <ac:picMk id="6" creationId="{FEEB4DCA-1C8B-4658-AFB3-D5859DA7828D}"/>
          </ac:picMkLst>
        </pc:picChg>
        <pc:picChg chg="del">
          <ac:chgData name="Martha Mac Iver" userId="cf50b649-e362-467a-a5b1-a01ad8d60a83" providerId="ADAL" clId="{11CACA0C-603C-41E6-AC5C-B71696E9E060}" dt="2023-07-12T19:09:12.240" v="8"/>
          <ac:picMkLst>
            <pc:docMk/>
            <pc:sldMk cId="2053884262" sldId="383"/>
            <ac:picMk id="3080" creationId="{8B455AA5-89B6-B857-D141-8081D734435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69930c098c_2_10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indent="0">
              <a:buClr>
                <a:schemeClr val="dk1"/>
              </a:buClr>
              <a:buNone/>
            </a:pPr>
            <a:r>
              <a:rPr lang="en-US" sz="1400" b="0" dirty="0"/>
              <a:t>Read the slide to introduce Unit 4</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1 min.</a:t>
            </a:r>
            <a:endParaRPr dirty="0"/>
          </a:p>
        </p:txBody>
      </p:sp>
      <p:sp>
        <p:nvSpPr>
          <p:cNvPr id="170" name="Google Shape;170;g169930c098c_2_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Read the slide or have a participant read the slide to ground the group in understanding the objective for this lesson.</a:t>
            </a:r>
          </a:p>
        </p:txBody>
      </p:sp>
    </p:spTree>
    <p:extLst>
      <p:ext uri="{BB962C8B-B14F-4D97-AF65-F5344CB8AC3E}">
        <p14:creationId xmlns:p14="http://schemas.microsoft.com/office/powerpoint/2010/main" val="604657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b="1" dirty="0">
              <a:solidFill>
                <a:schemeClr val="dk1"/>
              </a:solidFill>
              <a:highlight>
                <a:srgbClr val="FFFF00"/>
              </a:highlight>
            </a:endParaRPr>
          </a:p>
          <a:p>
            <a:pPr marL="158750" lvl="0" indent="0" algn="l" rtl="0">
              <a:spcBef>
                <a:spcPts val="0"/>
              </a:spcBef>
              <a:spcAft>
                <a:spcPts val="0"/>
              </a:spcAft>
              <a:buClr>
                <a:schemeClr val="dk1"/>
              </a:buClr>
              <a:buSzPts val="1100"/>
              <a:buNone/>
            </a:pPr>
            <a:endParaRPr lang="en" dirty="0"/>
          </a:p>
        </p:txBody>
      </p:sp>
      <p:sp>
        <p:nvSpPr>
          <p:cNvPr id="2" name="TextBox 1">
            <a:extLst>
              <a:ext uri="{FF2B5EF4-FFF2-40B4-BE49-F238E27FC236}">
                <a16:creationId xmlns:a16="http://schemas.microsoft.com/office/drawing/2014/main" id="{C621C9F2-949F-E4E2-C427-AE5B5A4DEC5B}"/>
              </a:ext>
            </a:extLst>
          </p:cNvPr>
          <p:cNvSpPr txBox="1"/>
          <p:nvPr/>
        </p:nvSpPr>
        <p:spPr>
          <a:xfrm>
            <a:off x="546100" y="4657925"/>
            <a:ext cx="5778500" cy="2893100"/>
          </a:xfrm>
          <a:prstGeom prst="rect">
            <a:avLst/>
          </a:prstGeom>
          <a:noFill/>
        </p:spPr>
        <p:txBody>
          <a:bodyPr wrap="square" rtlCol="0">
            <a:spAutoFit/>
          </a:bodyPr>
          <a:lstStyle/>
          <a:p>
            <a:r>
              <a:rPr lang="en-US" dirty="0"/>
              <a:t>Students will work in groups of three to design a poster for a person that is agreed upon by the group. </a:t>
            </a:r>
          </a:p>
          <a:p>
            <a:endParaRPr lang="en-US" dirty="0"/>
          </a:p>
          <a:p>
            <a:r>
              <a:rPr lang="en-US" dirty="0">
                <a:effectLst/>
                <a:latin typeface="+mj-lt"/>
              </a:rPr>
              <a:t>Gratitude posters will include the following: a) Name of the person b) A quote of something the person says often c) Three words to describe the person d) An image or symbol that represents the person e) Three things you appreciate about this person f) Explain how this person makes others feel special or positively contributes to the school community </a:t>
            </a:r>
          </a:p>
          <a:p>
            <a:endParaRPr lang="en-US" dirty="0"/>
          </a:p>
          <a:p>
            <a:r>
              <a:rPr lang="en-US" dirty="0"/>
              <a:t>Students will be given time to share their posters and as a class you will decide when to give the gratitude posters to the persons represented on each poster.</a:t>
            </a:r>
          </a:p>
        </p:txBody>
      </p:sp>
    </p:spTree>
    <p:extLst>
      <p:ext uri="{BB962C8B-B14F-4D97-AF65-F5344CB8AC3E}">
        <p14:creationId xmlns:p14="http://schemas.microsoft.com/office/powerpoint/2010/main" val="56270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b="1" dirty="0">
              <a:solidFill>
                <a:schemeClr val="dk1"/>
              </a:solidFill>
              <a:highlight>
                <a:srgbClr val="FFFF00"/>
              </a:highlight>
            </a:endParaRPr>
          </a:p>
          <a:p>
            <a:pPr marL="158750" lvl="0" indent="0" algn="l" rtl="0">
              <a:spcBef>
                <a:spcPts val="0"/>
              </a:spcBef>
              <a:spcAft>
                <a:spcPts val="0"/>
              </a:spcAft>
              <a:buClr>
                <a:schemeClr val="dk1"/>
              </a:buClr>
              <a:buSzPts val="1100"/>
              <a:buNone/>
            </a:pPr>
            <a:endParaRPr lang="en" dirty="0"/>
          </a:p>
        </p:txBody>
      </p:sp>
      <p:sp>
        <p:nvSpPr>
          <p:cNvPr id="2" name="TextBox 1">
            <a:extLst>
              <a:ext uri="{FF2B5EF4-FFF2-40B4-BE49-F238E27FC236}">
                <a16:creationId xmlns:a16="http://schemas.microsoft.com/office/drawing/2014/main" id="{E7753A6F-22A6-C4A9-DD1A-6ED5CF072375}"/>
              </a:ext>
            </a:extLst>
          </p:cNvPr>
          <p:cNvSpPr txBox="1"/>
          <p:nvPr/>
        </p:nvSpPr>
        <p:spPr>
          <a:xfrm>
            <a:off x="584200" y="4953000"/>
            <a:ext cx="5892800" cy="1600438"/>
          </a:xfrm>
          <a:prstGeom prst="rect">
            <a:avLst/>
          </a:prstGeom>
          <a:noFill/>
        </p:spPr>
        <p:txBody>
          <a:bodyPr wrap="square" rtlCol="0">
            <a:spAutoFit/>
          </a:bodyPr>
          <a:lstStyle/>
          <a:p>
            <a:r>
              <a:rPr lang="en-US" dirty="0"/>
              <a:t>To help with the introduction of gratitude journals, there is an option video to show </a:t>
            </a:r>
            <a:r>
              <a:rPr lang="en-US" dirty="0">
                <a:solidFill>
                  <a:srgbClr val="0000FF"/>
                </a:solidFill>
                <a:effectLst/>
                <a:latin typeface="Times"/>
              </a:rPr>
              <a:t>https://</a:t>
            </a:r>
            <a:r>
              <a:rPr lang="en-US" dirty="0" err="1">
                <a:solidFill>
                  <a:srgbClr val="0000FF"/>
                </a:solidFill>
                <a:effectLst/>
                <a:latin typeface="Times"/>
              </a:rPr>
              <a:t>www.youtube.com</a:t>
            </a:r>
            <a:r>
              <a:rPr lang="en-US" dirty="0">
                <a:solidFill>
                  <a:srgbClr val="0000FF"/>
                </a:solidFill>
                <a:effectLst/>
                <a:latin typeface="Times"/>
              </a:rPr>
              <a:t>/</a:t>
            </a:r>
            <a:r>
              <a:rPr lang="en-US" dirty="0" err="1">
                <a:solidFill>
                  <a:srgbClr val="0000FF"/>
                </a:solidFill>
                <a:effectLst/>
                <a:latin typeface="Times"/>
              </a:rPr>
              <a:t>watch?v</a:t>
            </a:r>
            <a:r>
              <a:rPr lang="en-US" dirty="0">
                <a:solidFill>
                  <a:srgbClr val="0000FF"/>
                </a:solidFill>
                <a:effectLst/>
                <a:latin typeface="Times"/>
              </a:rPr>
              <a:t>=XlQKaCl0_xY</a:t>
            </a:r>
            <a:r>
              <a:rPr lang="en-US" dirty="0">
                <a:solidFill>
                  <a:srgbClr val="000000"/>
                </a:solidFill>
                <a:effectLst/>
                <a:latin typeface="Times"/>
              </a:rPr>
              <a:t>. </a:t>
            </a:r>
            <a:endParaRPr lang="en-US" dirty="0">
              <a:solidFill>
                <a:srgbClr val="0000FF"/>
              </a:solidFill>
              <a:effectLst/>
              <a:latin typeface="Times"/>
            </a:endParaRPr>
          </a:p>
          <a:p>
            <a:r>
              <a:rPr lang="en-US" dirty="0"/>
              <a:t>Students can create journals using an online platform, composition notebook, notes app on their phones-whatever makes the most sense for your classroom. Be sure to share the Gratitude prompts from slide 11 in the ppt deck for this lesson. Students will share with their groups of 3-3 things they are grateful for and why to close out this activity.</a:t>
            </a:r>
          </a:p>
        </p:txBody>
      </p:sp>
    </p:spTree>
    <p:extLst>
      <p:ext uri="{BB962C8B-B14F-4D97-AF65-F5344CB8AC3E}">
        <p14:creationId xmlns:p14="http://schemas.microsoft.com/office/powerpoint/2010/main" val="3207088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Please read the slide or have a participant read the slide.</a:t>
            </a:r>
          </a:p>
        </p:txBody>
      </p:sp>
    </p:spTree>
    <p:extLst>
      <p:ext uri="{BB962C8B-B14F-4D97-AF65-F5344CB8AC3E}">
        <p14:creationId xmlns:p14="http://schemas.microsoft.com/office/powerpoint/2010/main" val="3554829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b="1" dirty="0">
              <a:solidFill>
                <a:schemeClr val="dk1"/>
              </a:solidFill>
              <a:highlight>
                <a:srgbClr val="FFFF00"/>
              </a:highlight>
            </a:endParaRPr>
          </a:p>
          <a:p>
            <a:pPr marL="158750" lvl="0" indent="0" algn="l" rtl="0">
              <a:spcBef>
                <a:spcPts val="0"/>
              </a:spcBef>
              <a:spcAft>
                <a:spcPts val="0"/>
              </a:spcAft>
              <a:buClr>
                <a:schemeClr val="dk1"/>
              </a:buClr>
              <a:buSzPts val="1100"/>
              <a:buNone/>
            </a:pPr>
            <a:r>
              <a:rPr lang="en" sz="1400" dirty="0"/>
              <a:t>Students will be divided into teams of 3 or 4 for this activity as the goal is to create an advertisement for a friend. The advertisement can be a poster, video, poem, Twitter post, etc.</a:t>
            </a:r>
          </a:p>
          <a:p>
            <a:pPr marL="158750" lvl="0" indent="0" algn="l" rtl="0">
              <a:spcBef>
                <a:spcPts val="0"/>
              </a:spcBef>
              <a:spcAft>
                <a:spcPts val="0"/>
              </a:spcAft>
              <a:buClr>
                <a:schemeClr val="dk1"/>
              </a:buClr>
              <a:buSzPts val="1100"/>
              <a:buNone/>
            </a:pPr>
            <a:endParaRPr lang="en" sz="1400" dirty="0"/>
          </a:p>
          <a:p>
            <a:pPr marL="158750" lvl="0" indent="0" algn="l" rtl="0">
              <a:spcBef>
                <a:spcPts val="0"/>
              </a:spcBef>
              <a:spcAft>
                <a:spcPts val="0"/>
              </a:spcAft>
              <a:buClr>
                <a:schemeClr val="dk1"/>
              </a:buClr>
              <a:buSzPts val="1100"/>
              <a:buNone/>
            </a:pPr>
            <a:r>
              <a:rPr lang="en" sz="1400" dirty="0"/>
              <a:t>This act</a:t>
            </a:r>
            <a:r>
              <a:rPr lang="en-US" sz="1400" dirty="0" err="1"/>
              <a:t>ivi</a:t>
            </a:r>
            <a:r>
              <a:rPr lang="en" sz="1400" dirty="0"/>
              <a:t>ty is connect</a:t>
            </a:r>
            <a:r>
              <a:rPr lang="en-US" sz="1400" dirty="0"/>
              <a:t>e</a:t>
            </a:r>
            <a:r>
              <a:rPr lang="en" sz="1400" dirty="0"/>
              <a:t>d to the DO Now the students completed at the start of the lesson where they listed the top 5 qualities of a friend.</a:t>
            </a:r>
          </a:p>
          <a:p>
            <a:pPr marL="158750" lvl="0" indent="0" algn="l" rtl="0">
              <a:spcBef>
                <a:spcPts val="0"/>
              </a:spcBef>
              <a:spcAft>
                <a:spcPts val="0"/>
              </a:spcAft>
              <a:buClr>
                <a:schemeClr val="dk1"/>
              </a:buClr>
              <a:buSzPts val="1100"/>
              <a:buNone/>
            </a:pPr>
            <a:endParaRPr lang="en" sz="1400" dirty="0"/>
          </a:p>
          <a:p>
            <a:pPr marL="158750" lvl="0" indent="0" algn="l" rtl="0">
              <a:spcBef>
                <a:spcPts val="0"/>
              </a:spcBef>
              <a:spcAft>
                <a:spcPts val="0"/>
              </a:spcAft>
              <a:buClr>
                <a:schemeClr val="dk1"/>
              </a:buClr>
              <a:buSzPts val="1100"/>
              <a:buNone/>
            </a:pPr>
            <a:r>
              <a:rPr lang="en" sz="1400" dirty="0"/>
              <a:t>Teams will collaboratively decide on a top 5 and spend 10 minutes creating their advertisement and 2 minutes per team sharing their advertisement for feedback. </a:t>
            </a:r>
          </a:p>
          <a:p>
            <a:pPr marL="158750" lvl="0" indent="0" algn="l" rtl="0">
              <a:spcBef>
                <a:spcPts val="0"/>
              </a:spcBef>
              <a:spcAft>
                <a:spcPts val="0"/>
              </a:spcAft>
              <a:buClr>
                <a:schemeClr val="dk1"/>
              </a:buClr>
              <a:buSzPts val="1100"/>
              <a:buNone/>
            </a:pPr>
            <a:endParaRPr lang="en" sz="1400" dirty="0"/>
          </a:p>
          <a:p>
            <a:pPr marL="158750" lvl="0" indent="0" algn="l" rtl="0">
              <a:spcBef>
                <a:spcPts val="0"/>
              </a:spcBef>
              <a:spcAft>
                <a:spcPts val="0"/>
              </a:spcAft>
              <a:buClr>
                <a:schemeClr val="dk1"/>
              </a:buClr>
              <a:buSzPts val="1100"/>
              <a:buNone/>
            </a:pPr>
            <a:r>
              <a:rPr lang="en" sz="1400" dirty="0"/>
              <a:t>Timing and grouping is up to the teacher. </a:t>
            </a:r>
            <a:r>
              <a:rPr lang="en-US" sz="1400" dirty="0"/>
              <a:t>F</a:t>
            </a:r>
            <a:r>
              <a:rPr lang="en" sz="1400" dirty="0"/>
              <a:t>or example, you could give the students more time to create their advertisements and then have them share with a partner team for feedback instead off sharing with the whole group.</a:t>
            </a:r>
          </a:p>
        </p:txBody>
      </p:sp>
    </p:spTree>
    <p:extLst>
      <p:ext uri="{BB962C8B-B14F-4D97-AF65-F5344CB8AC3E}">
        <p14:creationId xmlns:p14="http://schemas.microsoft.com/office/powerpoint/2010/main" val="3233709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Please read the slide or ask a participant to read the slide.</a:t>
            </a:r>
          </a:p>
        </p:txBody>
      </p:sp>
    </p:spTree>
    <p:extLst>
      <p:ext uri="{BB962C8B-B14F-4D97-AF65-F5344CB8AC3E}">
        <p14:creationId xmlns:p14="http://schemas.microsoft.com/office/powerpoint/2010/main" val="3621865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This activity involves students watching two role plays by a student and you, the teacher (one where the teacher is a poor listener and one where the teacher is an attentive listener. The class is watching and reflecting the scenes with you using the guiding questions in the 4S Teacher’s Manual on pg. 214.</a:t>
            </a:r>
          </a:p>
          <a:p>
            <a:pPr marL="0" lvl="0" indent="0" algn="l" rtl="0">
              <a:spcBef>
                <a:spcPts val="0"/>
              </a:spcBef>
              <a:spcAft>
                <a:spcPts val="0"/>
              </a:spcAft>
              <a:buNone/>
            </a:pPr>
            <a:endParaRPr lang="en" sz="1400" dirty="0"/>
          </a:p>
          <a:p>
            <a:pPr marL="0" lvl="0" indent="0" algn="l" rtl="0">
              <a:spcBef>
                <a:spcPts val="0"/>
              </a:spcBef>
              <a:spcAft>
                <a:spcPts val="0"/>
              </a:spcAft>
              <a:buNone/>
            </a:pPr>
            <a:r>
              <a:rPr lang="en" sz="1400" dirty="0"/>
              <a:t>The second part of the activity involves the introduction of the 4 F’s (Focus, Feelings, Facts and Feedback), which has a handout that students will use with for small group role play listening (pgs. 214-215 4S Teacher’s Manual)</a:t>
            </a:r>
          </a:p>
          <a:p>
            <a:pPr marL="0" lvl="0" indent="0" algn="l" rtl="0">
              <a:spcBef>
                <a:spcPts val="0"/>
              </a:spcBef>
              <a:spcAft>
                <a:spcPts val="0"/>
              </a:spcAft>
              <a:buNone/>
            </a:pPr>
            <a:endParaRPr lang="en" sz="1400" dirty="0"/>
          </a:p>
          <a:p>
            <a:pPr marL="0" lvl="0" indent="0" algn="l" rtl="0">
              <a:spcBef>
                <a:spcPts val="0"/>
              </a:spcBef>
              <a:spcAft>
                <a:spcPts val="0"/>
              </a:spcAft>
              <a:buNone/>
            </a:pPr>
            <a:r>
              <a:rPr lang="en" sz="1400" dirty="0"/>
              <a:t>To close out the activity ask some of the questions on pg. 215 of the 4S Teachers Manual as time permits.</a:t>
            </a:r>
          </a:p>
        </p:txBody>
      </p:sp>
    </p:spTree>
    <p:extLst>
      <p:ext uri="{BB962C8B-B14F-4D97-AF65-F5344CB8AC3E}">
        <p14:creationId xmlns:p14="http://schemas.microsoft.com/office/powerpoint/2010/main" val="2085090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As the teacher, you will explain that I-messages let others know how you feel without assigning blame to others.</a:t>
            </a:r>
          </a:p>
          <a:p>
            <a:pPr marL="0" lvl="0" indent="0" algn="l" rtl="0">
              <a:spcBef>
                <a:spcPts val="0"/>
              </a:spcBef>
              <a:spcAft>
                <a:spcPts val="0"/>
              </a:spcAft>
              <a:buNone/>
            </a:pPr>
            <a:endParaRPr lang="en" sz="1400" dirty="0"/>
          </a:p>
          <a:p>
            <a:pPr marL="0" indent="0">
              <a:buNone/>
            </a:pPr>
            <a:r>
              <a:rPr lang="en-US" sz="1400" dirty="0">
                <a:effectLst/>
                <a:latin typeface="+mj-lt"/>
              </a:rPr>
              <a:t>There are 3 parts to an I-message</a:t>
            </a:r>
          </a:p>
          <a:p>
            <a:pPr marL="0" indent="0">
              <a:buNone/>
            </a:pPr>
            <a:endParaRPr lang="en-US" sz="1400" dirty="0">
              <a:latin typeface="+mj-lt"/>
            </a:endParaRPr>
          </a:p>
          <a:p>
            <a:pPr marL="0" indent="0">
              <a:buNone/>
            </a:pPr>
            <a:r>
              <a:rPr lang="en-US" sz="1400" dirty="0">
                <a:effectLst/>
                <a:latin typeface="+mj-lt"/>
              </a:rPr>
              <a:t>What I feel (“I feel….”) </a:t>
            </a:r>
          </a:p>
          <a:p>
            <a:pPr marL="0" indent="0">
              <a:buNone/>
            </a:pPr>
            <a:r>
              <a:rPr lang="en-US" sz="1400" dirty="0">
                <a:effectLst/>
                <a:latin typeface="+mj-lt"/>
              </a:rPr>
              <a:t>What happened (the behavior) (“…when you…”) </a:t>
            </a:r>
          </a:p>
          <a:p>
            <a:pPr marL="0" indent="0">
              <a:buNone/>
            </a:pPr>
            <a:r>
              <a:rPr lang="en-US" sz="1400" dirty="0">
                <a:effectLst/>
                <a:latin typeface="+mj-lt"/>
              </a:rPr>
              <a:t>The reason (“…because….”) </a:t>
            </a:r>
          </a:p>
          <a:p>
            <a:pPr marL="0" lvl="0" indent="0" algn="l" rtl="0">
              <a:spcBef>
                <a:spcPts val="0"/>
              </a:spcBef>
              <a:spcAft>
                <a:spcPts val="0"/>
              </a:spcAft>
              <a:buNone/>
            </a:pPr>
            <a:endParaRPr lang="en" sz="1400" dirty="0">
              <a:highlight>
                <a:srgbClr val="FFFF00"/>
              </a:highlight>
            </a:endParaRPr>
          </a:p>
          <a:p>
            <a:pPr marL="0" lvl="0" indent="0" algn="l" rtl="0">
              <a:spcBef>
                <a:spcPts val="0"/>
              </a:spcBef>
              <a:spcAft>
                <a:spcPts val="0"/>
              </a:spcAft>
              <a:buNone/>
            </a:pPr>
            <a:r>
              <a:rPr lang="en" sz="1400" dirty="0"/>
              <a:t>Students will then work in pairs to create 3  I-messages</a:t>
            </a:r>
          </a:p>
          <a:p>
            <a:pPr marL="0" lvl="0" indent="0" algn="l" rtl="0">
              <a:spcBef>
                <a:spcPts val="0"/>
              </a:spcBef>
              <a:spcAft>
                <a:spcPts val="0"/>
              </a:spcAft>
              <a:buNone/>
            </a:pPr>
            <a:endParaRPr lang="en" sz="1400" dirty="0"/>
          </a:p>
          <a:p>
            <a:pPr marL="0" lvl="0" indent="0" algn="l" rtl="0">
              <a:spcBef>
                <a:spcPts val="0"/>
              </a:spcBef>
              <a:spcAft>
                <a:spcPts val="0"/>
              </a:spcAft>
              <a:buNone/>
            </a:pPr>
            <a:r>
              <a:rPr lang="en" sz="1400" dirty="0"/>
              <a:t>To finish this activity, the students will read the I message skits and answer some of the quest</a:t>
            </a:r>
            <a:r>
              <a:rPr lang="en-US" sz="1400" dirty="0"/>
              <a:t>i</a:t>
            </a:r>
            <a:r>
              <a:rPr lang="en" sz="1400" dirty="0" err="1"/>
              <a:t>ons</a:t>
            </a:r>
            <a:r>
              <a:rPr lang="en" sz="1400" dirty="0"/>
              <a:t> on page 216 of the 4S Teacher’s Manual as a whole class discussion.</a:t>
            </a:r>
          </a:p>
          <a:p>
            <a:pPr marL="0" lvl="0" indent="0" algn="l" rtl="0">
              <a:spcBef>
                <a:spcPts val="0"/>
              </a:spcBef>
              <a:spcAft>
                <a:spcPts val="0"/>
              </a:spcAft>
              <a:buNone/>
            </a:pPr>
            <a:endParaRPr lang="en" sz="1400" b="1" dirty="0"/>
          </a:p>
          <a:p>
            <a:pPr marL="0" lvl="0" indent="0" algn="l" rtl="0">
              <a:spcBef>
                <a:spcPts val="0"/>
              </a:spcBef>
              <a:spcAft>
                <a:spcPts val="0"/>
              </a:spcAft>
              <a:buNone/>
            </a:pPr>
            <a:endParaRPr lang="en" sz="1400" b="1" dirty="0"/>
          </a:p>
          <a:p>
            <a:pPr marL="0" lvl="0" indent="0" algn="l" rtl="0">
              <a:spcBef>
                <a:spcPts val="0"/>
              </a:spcBef>
              <a:spcAft>
                <a:spcPts val="0"/>
              </a:spcAft>
              <a:buNone/>
            </a:pPr>
            <a:endParaRPr lang="en" sz="1400" b="1" dirty="0"/>
          </a:p>
        </p:txBody>
      </p:sp>
    </p:spTree>
    <p:extLst>
      <p:ext uri="{BB962C8B-B14F-4D97-AF65-F5344CB8AC3E}">
        <p14:creationId xmlns:p14="http://schemas.microsoft.com/office/powerpoint/2010/main" val="4261844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r>
              <a:rPr lang="en-US" dirty="0">
                <a:solidFill>
                  <a:schemeClr val="dk1"/>
                </a:solidFill>
                <a:latin typeface="+mn-lt"/>
              </a:rPr>
              <a:t>Let’s take some time to discuss your reactions to these first two lessons.  How familiar will these concepts about stress be for your students?  </a:t>
            </a:r>
          </a:p>
          <a:p>
            <a:pPr marL="0" lvl="0" indent="0" algn="l" rtl="0">
              <a:spcBef>
                <a:spcPts val="0"/>
              </a:spcBef>
              <a:spcAft>
                <a:spcPts val="0"/>
              </a:spcAft>
              <a:buNone/>
            </a:pPr>
            <a:r>
              <a:rPr lang="en-US" dirty="0">
                <a:solidFill>
                  <a:schemeClr val="dk1"/>
                </a:solidFill>
                <a:latin typeface="+mn-lt"/>
              </a:rPr>
              <a:t>How do you think they will react to the lesson activities?  </a:t>
            </a:r>
          </a:p>
          <a:p>
            <a:pPr marL="0" lvl="0" indent="0" algn="l" rtl="0">
              <a:spcBef>
                <a:spcPts val="0"/>
              </a:spcBef>
              <a:spcAft>
                <a:spcPts val="0"/>
              </a:spcAft>
              <a:buNone/>
            </a:pPr>
            <a:r>
              <a:rPr lang="en-US" dirty="0">
                <a:solidFill>
                  <a:schemeClr val="dk1"/>
                </a:solidFill>
                <a:latin typeface="+mn-lt"/>
              </a:rPr>
              <a:t>Do you foresee any challenges as students interact with these lessons?</a:t>
            </a:r>
          </a:p>
          <a:p>
            <a:pPr marL="0" lvl="0" indent="0" algn="l" rtl="0">
              <a:spcBef>
                <a:spcPts val="0"/>
              </a:spcBef>
              <a:spcAft>
                <a:spcPts val="0"/>
              </a:spcAft>
              <a:buNone/>
            </a:pPr>
            <a:r>
              <a:rPr lang="en-US" dirty="0">
                <a:solidFill>
                  <a:schemeClr val="dk1"/>
                </a:solidFill>
                <a:latin typeface="+mn-lt"/>
              </a:rPr>
              <a:t>What ideas do you have for keeping them engaged?</a:t>
            </a:r>
            <a:endParaRPr dirty="0">
              <a:solidFill>
                <a:schemeClr val="dk1"/>
              </a:solidFill>
              <a:latin typeface="+mn-lt"/>
            </a:endParaRPr>
          </a:p>
        </p:txBody>
      </p:sp>
    </p:spTree>
    <p:extLst>
      <p:ext uri="{BB962C8B-B14F-4D97-AF65-F5344CB8AC3E}">
        <p14:creationId xmlns:p14="http://schemas.microsoft.com/office/powerpoint/2010/main" val="1397636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Read the slide or ask a participant to read the slide.</a:t>
            </a:r>
          </a:p>
        </p:txBody>
      </p:sp>
    </p:spTree>
    <p:extLst>
      <p:ext uri="{BB962C8B-B14F-4D97-AF65-F5344CB8AC3E}">
        <p14:creationId xmlns:p14="http://schemas.microsoft.com/office/powerpoint/2010/main" val="3329088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Read the agenda or have someone read it for you</a:t>
            </a:r>
          </a:p>
        </p:txBody>
      </p:sp>
    </p:spTree>
    <p:extLst>
      <p:ext uri="{BB962C8B-B14F-4D97-AF65-F5344CB8AC3E}">
        <p14:creationId xmlns:p14="http://schemas.microsoft.com/office/powerpoint/2010/main" val="4043537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r>
              <a:rPr lang="en-US" sz="1400" dirty="0"/>
              <a:t>This activity engaged the students in independent reading of the the Post-Game Interview handout followed by a whole class discussion that it recorded by whatever means is best for your class to illicit from the class the characteristics of a successful team.</a:t>
            </a:r>
          </a:p>
          <a:p>
            <a:pPr marL="0" lvl="0" indent="0" algn="l" rtl="0">
              <a:spcBef>
                <a:spcPts val="0"/>
              </a:spcBef>
              <a:spcAft>
                <a:spcPts val="0"/>
              </a:spcAft>
              <a:buClr>
                <a:schemeClr val="dk1"/>
              </a:buClr>
              <a:buSzPts val="1100"/>
              <a:buNone/>
            </a:pPr>
            <a:endParaRPr lang="en-US" sz="1400" dirty="0"/>
          </a:p>
          <a:p>
            <a:pPr marL="0" lvl="0" indent="0" algn="l" rtl="0">
              <a:spcBef>
                <a:spcPts val="0"/>
              </a:spcBef>
              <a:spcAft>
                <a:spcPts val="0"/>
              </a:spcAft>
              <a:buClr>
                <a:schemeClr val="dk1"/>
              </a:buClr>
              <a:buSzPts val="1100"/>
              <a:buNone/>
            </a:pPr>
            <a:r>
              <a:rPr lang="en-US" sz="1400" dirty="0"/>
              <a:t>If time permits, you can engage students in the 4 corners activity to have them process how families, sports, businesses and governments can be teams.</a:t>
            </a:r>
            <a:endParaRPr sz="1400" dirty="0"/>
          </a:p>
        </p:txBody>
      </p:sp>
    </p:spTree>
    <p:extLst>
      <p:ext uri="{BB962C8B-B14F-4D97-AF65-F5344CB8AC3E}">
        <p14:creationId xmlns:p14="http://schemas.microsoft.com/office/powerpoint/2010/main" val="2248282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r>
              <a:rPr lang="en-US" sz="1400" dirty="0"/>
              <a:t>Students will again work in teams to decide on three way to spend $500. As a whole group, the students will engage in a discussion using the questions on page 221 of the 4S Teacher’s Manual.</a:t>
            </a:r>
          </a:p>
          <a:p>
            <a:pPr marL="0" lvl="0" indent="0" algn="l" rtl="0">
              <a:spcBef>
                <a:spcPts val="0"/>
              </a:spcBef>
              <a:spcAft>
                <a:spcPts val="0"/>
              </a:spcAft>
              <a:buClr>
                <a:schemeClr val="dk1"/>
              </a:buClr>
              <a:buSzPts val="1100"/>
              <a:buNone/>
            </a:pPr>
            <a:endParaRPr lang="en-US" sz="1400" dirty="0"/>
          </a:p>
          <a:p>
            <a:pPr marL="0" indent="0">
              <a:buClr>
                <a:schemeClr val="dk1"/>
              </a:buClr>
              <a:buNone/>
            </a:pPr>
            <a:r>
              <a:rPr lang="en-US" sz="1400" dirty="0">
                <a:effectLst/>
                <a:latin typeface="+mj-lt"/>
              </a:rPr>
              <a:t>What worked well in your group? </a:t>
            </a:r>
          </a:p>
          <a:p>
            <a:pPr marL="0" indent="0">
              <a:buClr>
                <a:schemeClr val="dk1"/>
              </a:buClr>
              <a:buNone/>
            </a:pPr>
            <a:r>
              <a:rPr lang="en-US" sz="1400" dirty="0">
                <a:effectLst/>
                <a:latin typeface="+mj-lt"/>
              </a:rPr>
              <a:t>What did your group have problems with? </a:t>
            </a:r>
          </a:p>
          <a:p>
            <a:pPr marL="0" indent="0">
              <a:buClr>
                <a:schemeClr val="dk1"/>
              </a:buClr>
              <a:buNone/>
            </a:pPr>
            <a:r>
              <a:rPr lang="en-US" sz="1400" dirty="0">
                <a:effectLst/>
                <a:latin typeface="+mj-lt"/>
              </a:rPr>
              <a:t>How did your group agree on its final choices?</a:t>
            </a:r>
          </a:p>
          <a:p>
            <a:pPr marL="0" indent="0">
              <a:buClr>
                <a:schemeClr val="dk1"/>
              </a:buClr>
              <a:buNone/>
            </a:pPr>
            <a:endParaRPr lang="en-US" sz="1400" dirty="0">
              <a:latin typeface="+mj-lt"/>
            </a:endParaRPr>
          </a:p>
          <a:p>
            <a:pPr marL="0" indent="0">
              <a:buClr>
                <a:schemeClr val="dk1"/>
              </a:buClr>
              <a:buNone/>
            </a:pPr>
            <a:r>
              <a:rPr lang="en-US" sz="1400" dirty="0">
                <a:effectLst/>
                <a:latin typeface="+mj-lt"/>
              </a:rPr>
              <a:t>At the conclusion of the discussion, the class will shift to completing the Top 10 Tips for Working Together activity sheet from pg. 224 4S Teachers Manual and read the “Experts Tips for Working Together on pg. 225</a:t>
            </a:r>
          </a:p>
          <a:p>
            <a:pPr marL="0" lvl="0" indent="0" algn="l" rtl="0">
              <a:spcBef>
                <a:spcPts val="0"/>
              </a:spcBef>
              <a:spcAft>
                <a:spcPts val="0"/>
              </a:spcAft>
              <a:buClr>
                <a:schemeClr val="dk1"/>
              </a:buClr>
              <a:buSzPts val="1100"/>
              <a:buNone/>
            </a:pPr>
            <a:endParaRPr sz="1400" dirty="0"/>
          </a:p>
        </p:txBody>
      </p:sp>
    </p:spTree>
    <p:extLst>
      <p:ext uri="{BB962C8B-B14F-4D97-AF65-F5344CB8AC3E}">
        <p14:creationId xmlns:p14="http://schemas.microsoft.com/office/powerpoint/2010/main" val="2347379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Please read the slide or have a participant read the slide. Ask participants if their students have difficulty expressing their emotions and handling conflicts constructively. Ask if your participants have self-care plans that they use in their daily lives.</a:t>
            </a:r>
          </a:p>
          <a:p>
            <a:pPr marL="158750" indent="0">
              <a:buNone/>
            </a:pPr>
            <a:r>
              <a:rPr lang="en-US" sz="1400" dirty="0"/>
              <a:t>Explain that this lesson is designed to build bridges to better understanding our emotions and taking care of ourselves.</a:t>
            </a:r>
          </a:p>
        </p:txBody>
      </p:sp>
    </p:spTree>
    <p:extLst>
      <p:ext uri="{BB962C8B-B14F-4D97-AF65-F5344CB8AC3E}">
        <p14:creationId xmlns:p14="http://schemas.microsoft.com/office/powerpoint/2010/main" val="3578136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b="1" dirty="0">
              <a:solidFill>
                <a:schemeClr val="dk1"/>
              </a:solidFill>
              <a:highlight>
                <a:srgbClr val="FFFF00"/>
              </a:highlight>
            </a:endParaRPr>
          </a:p>
          <a:p>
            <a:pPr marL="158750" lvl="0" indent="0" algn="l" rtl="0">
              <a:spcBef>
                <a:spcPts val="0"/>
              </a:spcBef>
              <a:spcAft>
                <a:spcPts val="0"/>
              </a:spcAft>
              <a:buClr>
                <a:schemeClr val="dk1"/>
              </a:buClr>
              <a:buSzPts val="1100"/>
              <a:buNone/>
            </a:pPr>
            <a:endParaRPr lang="en" dirty="0"/>
          </a:p>
        </p:txBody>
      </p:sp>
      <p:sp>
        <p:nvSpPr>
          <p:cNvPr id="2" name="TextBox 1">
            <a:extLst>
              <a:ext uri="{FF2B5EF4-FFF2-40B4-BE49-F238E27FC236}">
                <a16:creationId xmlns:a16="http://schemas.microsoft.com/office/drawing/2014/main" id="{AC7A2574-30B9-037A-EE66-EDBF7D64283C}"/>
              </a:ext>
            </a:extLst>
          </p:cNvPr>
          <p:cNvSpPr txBox="1"/>
          <p:nvPr/>
        </p:nvSpPr>
        <p:spPr>
          <a:xfrm>
            <a:off x="495300" y="4418111"/>
            <a:ext cx="5676900" cy="1815882"/>
          </a:xfrm>
          <a:prstGeom prst="rect">
            <a:avLst/>
          </a:prstGeom>
          <a:noFill/>
        </p:spPr>
        <p:txBody>
          <a:bodyPr wrap="square" rtlCol="0">
            <a:spAutoFit/>
          </a:bodyPr>
          <a:lstStyle/>
          <a:p>
            <a:r>
              <a:rPr lang="en-US" dirty="0"/>
              <a:t>This activity is connected to the daily Do Now and the emotion words they wrote on sticky notes. Students will be working in teams to create as many emotion words as they can and add them to a class chart that will be placed on the community wall that was created earlier in this unit. Students will create categories for their word or phrases.</a:t>
            </a:r>
          </a:p>
          <a:p>
            <a:endParaRPr lang="en-US" dirty="0"/>
          </a:p>
          <a:p>
            <a:endParaRPr lang="en-US" dirty="0"/>
          </a:p>
        </p:txBody>
      </p:sp>
    </p:spTree>
    <p:extLst>
      <p:ext uri="{BB962C8B-B14F-4D97-AF65-F5344CB8AC3E}">
        <p14:creationId xmlns:p14="http://schemas.microsoft.com/office/powerpoint/2010/main" val="2286973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b="1" dirty="0">
              <a:solidFill>
                <a:schemeClr val="dk1"/>
              </a:solidFill>
              <a:highlight>
                <a:srgbClr val="FFFF00"/>
              </a:highlight>
            </a:endParaRPr>
          </a:p>
          <a:p>
            <a:pPr marL="158750" lvl="0" indent="0" algn="l" rtl="0">
              <a:spcBef>
                <a:spcPts val="0"/>
              </a:spcBef>
              <a:spcAft>
                <a:spcPts val="0"/>
              </a:spcAft>
              <a:buClr>
                <a:schemeClr val="dk1"/>
              </a:buClr>
              <a:buSzPts val="1100"/>
              <a:buNone/>
            </a:pPr>
            <a:endParaRPr lang="en" dirty="0"/>
          </a:p>
        </p:txBody>
      </p:sp>
      <p:sp>
        <p:nvSpPr>
          <p:cNvPr id="2" name="TextBox 1">
            <a:extLst>
              <a:ext uri="{FF2B5EF4-FFF2-40B4-BE49-F238E27FC236}">
                <a16:creationId xmlns:a16="http://schemas.microsoft.com/office/drawing/2014/main" id="{EE1E1DF6-5371-76F6-0008-5A541FDBEE74}"/>
              </a:ext>
            </a:extLst>
          </p:cNvPr>
          <p:cNvSpPr txBox="1"/>
          <p:nvPr/>
        </p:nvSpPr>
        <p:spPr>
          <a:xfrm>
            <a:off x="685800" y="4559300"/>
            <a:ext cx="5600700" cy="1384995"/>
          </a:xfrm>
          <a:prstGeom prst="rect">
            <a:avLst/>
          </a:prstGeom>
          <a:noFill/>
        </p:spPr>
        <p:txBody>
          <a:bodyPr wrap="square" rtlCol="0">
            <a:spAutoFit/>
          </a:bodyPr>
          <a:lstStyle/>
          <a:p>
            <a:r>
              <a:rPr lang="en-US" dirty="0"/>
              <a:t>This activity is designed to help students understand that when conflict is handled constructively it leads to better outcomes. To help make this point students will work in teams to complete the Disagreeing Without Being Disagreeable T-chart found on page 228 of the 4S Teacher’s Manual. If time allows have the students engage in role playing from conflicts they are dealing with currently.</a:t>
            </a:r>
          </a:p>
        </p:txBody>
      </p:sp>
    </p:spTree>
    <p:extLst>
      <p:ext uri="{BB962C8B-B14F-4D97-AF65-F5344CB8AC3E}">
        <p14:creationId xmlns:p14="http://schemas.microsoft.com/office/powerpoint/2010/main" val="1686726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b="1" dirty="0">
              <a:solidFill>
                <a:schemeClr val="dk1"/>
              </a:solidFill>
              <a:highlight>
                <a:srgbClr val="FFFF00"/>
              </a:highlight>
            </a:endParaRPr>
          </a:p>
          <a:p>
            <a:pPr marL="158750" lvl="0" indent="0" algn="l" rtl="0">
              <a:spcBef>
                <a:spcPts val="0"/>
              </a:spcBef>
              <a:spcAft>
                <a:spcPts val="0"/>
              </a:spcAft>
              <a:buClr>
                <a:schemeClr val="dk1"/>
              </a:buClr>
              <a:buSzPts val="1100"/>
              <a:buNone/>
            </a:pPr>
            <a:endParaRPr lang="en" dirty="0"/>
          </a:p>
        </p:txBody>
      </p:sp>
      <p:sp>
        <p:nvSpPr>
          <p:cNvPr id="2" name="TextBox 1">
            <a:extLst>
              <a:ext uri="{FF2B5EF4-FFF2-40B4-BE49-F238E27FC236}">
                <a16:creationId xmlns:a16="http://schemas.microsoft.com/office/drawing/2014/main" id="{D6905E9A-0CD9-745F-9251-329449868740}"/>
              </a:ext>
            </a:extLst>
          </p:cNvPr>
          <p:cNvSpPr txBox="1"/>
          <p:nvPr/>
        </p:nvSpPr>
        <p:spPr>
          <a:xfrm>
            <a:off x="533400" y="4572000"/>
            <a:ext cx="5638800" cy="1169551"/>
          </a:xfrm>
          <a:prstGeom prst="rect">
            <a:avLst/>
          </a:prstGeom>
          <a:noFill/>
        </p:spPr>
        <p:txBody>
          <a:bodyPr wrap="square" rtlCol="0">
            <a:spAutoFit/>
          </a:bodyPr>
          <a:lstStyle/>
          <a:p>
            <a:r>
              <a:rPr lang="en-US" dirty="0"/>
              <a:t>The Give 1/Get 8 handout (pg. 232 4S Teacher’s Manual) will help students identify how they are already taking care of themselves and help them pick up ideas from their friend to add to their repertoire of self-care practices. It is important to have students identify one self-care practice they will start using this week.</a:t>
            </a:r>
          </a:p>
        </p:txBody>
      </p:sp>
    </p:spTree>
    <p:extLst>
      <p:ext uri="{BB962C8B-B14F-4D97-AF65-F5344CB8AC3E}">
        <p14:creationId xmlns:p14="http://schemas.microsoft.com/office/powerpoint/2010/main" val="2579575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Please read the slide or ask a participant to do so.</a:t>
            </a:r>
          </a:p>
        </p:txBody>
      </p:sp>
    </p:spTree>
    <p:extLst>
      <p:ext uri="{BB962C8B-B14F-4D97-AF65-F5344CB8AC3E}">
        <p14:creationId xmlns:p14="http://schemas.microsoft.com/office/powerpoint/2010/main" val="278463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Students will be working with a partner to create an empathy t-chart found on pg. 239 of the 4S Teacher’s Manual. The partner charts will contribute to the creation of a class empathy T-chart that will be placed on the community wall space.</a:t>
            </a:r>
          </a:p>
        </p:txBody>
      </p:sp>
    </p:spTree>
    <p:extLst>
      <p:ext uri="{BB962C8B-B14F-4D97-AF65-F5344CB8AC3E}">
        <p14:creationId xmlns:p14="http://schemas.microsoft.com/office/powerpoint/2010/main" val="1778243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You can read and discuss the </a:t>
            </a:r>
            <a:r>
              <a:rPr lang="en" sz="1400" dirty="0" err="1"/>
              <a:t>acti</a:t>
            </a:r>
            <a:r>
              <a:rPr lang="en-US" sz="1400" dirty="0"/>
              <a:t>vi</a:t>
            </a:r>
            <a:r>
              <a:rPr lang="en" sz="1400" dirty="0"/>
              <a:t>ty description on the slide. </a:t>
            </a:r>
          </a:p>
        </p:txBody>
      </p:sp>
    </p:spTree>
    <p:extLst>
      <p:ext uri="{BB962C8B-B14F-4D97-AF65-F5344CB8AC3E}">
        <p14:creationId xmlns:p14="http://schemas.microsoft.com/office/powerpoint/2010/main" val="1749282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Please read the slide or ask a participant to read the slide.</a:t>
            </a:r>
          </a:p>
        </p:txBody>
      </p:sp>
    </p:spTree>
    <p:extLst>
      <p:ext uri="{BB962C8B-B14F-4D97-AF65-F5344CB8AC3E}">
        <p14:creationId xmlns:p14="http://schemas.microsoft.com/office/powerpoint/2010/main" val="1812146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400" dirty="0"/>
              <a:t>Gather your participants together in a circle to answer the connection circle prompt.</a:t>
            </a:r>
            <a:endParaRPr sz="1400" dirty="0"/>
          </a:p>
        </p:txBody>
      </p:sp>
    </p:spTree>
    <p:extLst>
      <p:ext uri="{BB962C8B-B14F-4D97-AF65-F5344CB8AC3E}">
        <p14:creationId xmlns:p14="http://schemas.microsoft.com/office/powerpoint/2010/main" val="2070520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Students will receive a copy of the empathy grid to use during their empathy from page 247 of the 4S Teacher’s Manual. Using question prompts from pg. 244 of the 4S Teacher’s Manual.</a:t>
            </a:r>
          </a:p>
          <a:p>
            <a:pPr marL="0" lvl="0" indent="0" algn="l" rtl="0">
              <a:spcBef>
                <a:spcPts val="0"/>
              </a:spcBef>
              <a:spcAft>
                <a:spcPts val="0"/>
              </a:spcAft>
              <a:buNone/>
            </a:pPr>
            <a:endParaRPr lang="en" sz="1400" dirty="0"/>
          </a:p>
          <a:p>
            <a:pPr marL="0" indent="0">
              <a:buNone/>
            </a:pPr>
            <a:r>
              <a:rPr lang="en-US" sz="1400" dirty="0">
                <a:effectLst/>
                <a:latin typeface="+mj-lt"/>
              </a:rPr>
              <a:t>Tell me about a memorable classroom experience. Could you explain what makes that experience remain in your mind? Could you tell me why that is important to you? As you recall the experience, what feelings/emotions do you have? Walk me through something that happened in your classroom that everyone could learn from. What were you thinking at that point?</a:t>
            </a:r>
          </a:p>
          <a:p>
            <a:pPr marL="0" indent="0">
              <a:buNone/>
            </a:pPr>
            <a:endParaRPr lang="en-US" sz="1400" dirty="0">
              <a:latin typeface="+mj-lt"/>
            </a:endParaRPr>
          </a:p>
          <a:p>
            <a:pPr marL="0" indent="0">
              <a:buNone/>
            </a:pPr>
            <a:r>
              <a:rPr lang="en-US" sz="1400" dirty="0">
                <a:effectLst/>
                <a:latin typeface="+mj-lt"/>
              </a:rPr>
              <a:t>Each student will have 5 minutes to ask questions then switch so that each partner has a chance to conduc</a:t>
            </a:r>
            <a:r>
              <a:rPr lang="en-US" sz="1400" dirty="0">
                <a:latin typeface="+mj-lt"/>
              </a:rPr>
              <a:t>t an interview and be interviewed.</a:t>
            </a:r>
            <a:endParaRPr lang="en-US" sz="1400" dirty="0">
              <a:effectLst/>
              <a:latin typeface="+mj-lt"/>
            </a:endParaRPr>
          </a:p>
          <a:p>
            <a:pPr marL="0" lvl="0" indent="0" algn="l" rtl="0">
              <a:spcBef>
                <a:spcPts val="0"/>
              </a:spcBef>
              <a:spcAft>
                <a:spcPts val="0"/>
              </a:spcAft>
              <a:buNone/>
            </a:pPr>
            <a:endParaRPr lang="en" sz="1400" dirty="0"/>
          </a:p>
        </p:txBody>
      </p:sp>
    </p:spTree>
    <p:extLst>
      <p:ext uri="{BB962C8B-B14F-4D97-AF65-F5344CB8AC3E}">
        <p14:creationId xmlns:p14="http://schemas.microsoft.com/office/powerpoint/2010/main" val="465190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The second act</a:t>
            </a:r>
            <a:r>
              <a:rPr lang="en-US" sz="1400" dirty="0" err="1"/>
              <a:t>ivi</a:t>
            </a:r>
            <a:r>
              <a:rPr lang="en" sz="1400" dirty="0"/>
              <a:t>ty engages with the whole class in a group debrief of their interviews to create a whole class Empathy Map that will result in a collective agreement of one idea to test and refine in the classroom in the following week.</a:t>
            </a:r>
          </a:p>
          <a:p>
            <a:pPr marL="0" lvl="0" indent="0" algn="l" rtl="0">
              <a:spcBef>
                <a:spcPts val="0"/>
              </a:spcBef>
              <a:spcAft>
                <a:spcPts val="0"/>
              </a:spcAft>
              <a:buNone/>
            </a:pPr>
            <a:endParaRPr lang="en" sz="1400" dirty="0"/>
          </a:p>
        </p:txBody>
      </p:sp>
    </p:spTree>
    <p:extLst>
      <p:ext uri="{BB962C8B-B14F-4D97-AF65-F5344CB8AC3E}">
        <p14:creationId xmlns:p14="http://schemas.microsoft.com/office/powerpoint/2010/main" val="4058128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Let’s spend the rest of our time together reflecting and discussing any thoughts or questions that have emerged from you as we consider how we will help students learn about confronting challenges in this Unit.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How do your students struggle in having a growth mindset?  How do you think these lessons could help?  Is there anything you think that is missing that could be helpful to them?</a:t>
            </a:r>
            <a:endParaRPr dirty="0"/>
          </a:p>
        </p:txBody>
      </p:sp>
    </p:spTree>
    <p:extLst>
      <p:ext uri="{BB962C8B-B14F-4D97-AF65-F5344CB8AC3E}">
        <p14:creationId xmlns:p14="http://schemas.microsoft.com/office/powerpoint/2010/main" val="3393300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It is very important to our partners at Johns Hopkins to receive our feedback.  Please check your email now for a link to the survey about this PD session and take time to complete it now.</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Thanks so much!</a:t>
            </a:r>
            <a:endParaRPr dirty="0"/>
          </a:p>
        </p:txBody>
      </p:sp>
    </p:spTree>
    <p:extLst>
      <p:ext uri="{BB962C8B-B14F-4D97-AF65-F5344CB8AC3E}">
        <p14:creationId xmlns:p14="http://schemas.microsoft.com/office/powerpoint/2010/main" val="3540301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b="0" dirty="0">
                <a:solidFill>
                  <a:schemeClr val="dk1"/>
                </a:solidFill>
              </a:rPr>
              <a:t>Ask the question on the slide to the participants to see if there is anything that needs to be clarified or explored.</a:t>
            </a:r>
          </a:p>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endParaRPr lang="en-US" b="1" dirty="0">
              <a:solidFill>
                <a:schemeClr val="dk1"/>
              </a:solidFill>
            </a:endParaRPr>
          </a:p>
          <a:p>
            <a:pPr marL="0" indent="0">
              <a:buNone/>
            </a:pPr>
            <a:endParaRPr lang="en-US" b="1" dirty="0">
              <a:solidFill>
                <a:schemeClr val="dk1"/>
              </a:solidFill>
            </a:endParaRPr>
          </a:p>
          <a:p>
            <a:pPr marL="0" lvl="0" indent="0" algn="l" rtl="0">
              <a:spcBef>
                <a:spcPts val="0"/>
              </a:spcBef>
              <a:spcAft>
                <a:spcPts val="0"/>
              </a:spcAft>
              <a:buNone/>
            </a:pPr>
            <a:r>
              <a:rPr lang="en-US" b="1" dirty="0">
                <a:solidFill>
                  <a:schemeClr val="dk1"/>
                </a:solidFill>
              </a:rPr>
              <a:t>2 min.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69930c098c_2_2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169930c098c_2_2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dirty="0"/>
              <a:t> </a:t>
            </a:r>
            <a:r>
              <a:rPr lang="en-US" sz="1400" dirty="0"/>
              <a:t>Kindly read the essential question designed for Unit 4 and elicit responses from participants.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30 sec.</a:t>
            </a:r>
            <a:endParaRPr dirty="0"/>
          </a:p>
        </p:txBody>
      </p:sp>
      <p:sp>
        <p:nvSpPr>
          <p:cNvPr id="448" name="Google Shape;448;g169930c098c_2_2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cba8096147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 sz="1400" dirty="0">
                <a:solidFill>
                  <a:schemeClr val="dk1"/>
                </a:solidFill>
              </a:rPr>
              <a:t>Read through the lessons of Unit 4 for a comprehensive overview of what students will be learning to build connection and coherence for your participants.</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30 sec.</a:t>
            </a:r>
            <a:endParaRPr dirty="0"/>
          </a:p>
        </p:txBody>
      </p:sp>
      <p:sp>
        <p:nvSpPr>
          <p:cNvPr id="294" name="Google Shape;294;g1cba8096147_1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Read the slide or have a participant read the slide. Share that circles have been an important part of building our 4S professional learning community and ask your participants how they envision community circles working in their classrooms and help their relationships with their students and the student-to-student relationships in their classrooms</a:t>
            </a:r>
          </a:p>
        </p:txBody>
      </p:sp>
    </p:spTree>
    <p:extLst>
      <p:ext uri="{BB962C8B-B14F-4D97-AF65-F5344CB8AC3E}">
        <p14:creationId xmlns:p14="http://schemas.microsoft.com/office/powerpoint/2010/main" val="4107596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b="0" dirty="0">
                <a:solidFill>
                  <a:schemeClr val="dk1"/>
                </a:solidFill>
              </a:rPr>
              <a:t>For this activity you will need to preselect one of two videos to share with your students to introduce community circles. After the video you will gather your students together in a circle to talk about circles, introduce a “talking piece” – a physical object that you will need to decide on before the lesson-an object with personal meaning to you-the talking piece will move around the circle and be held by the person sharing.</a:t>
            </a:r>
          </a:p>
        </p:txBody>
      </p:sp>
    </p:spTree>
    <p:extLst>
      <p:ext uri="{BB962C8B-B14F-4D97-AF65-F5344CB8AC3E}">
        <p14:creationId xmlns:p14="http://schemas.microsoft.com/office/powerpoint/2010/main" val="3433277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b="1" dirty="0">
              <a:solidFill>
                <a:schemeClr val="dk1"/>
              </a:solidFill>
            </a:endParaRPr>
          </a:p>
          <a:p>
            <a:pPr marL="0" indent="0">
              <a:buNone/>
            </a:pPr>
            <a:r>
              <a:rPr lang="en-US" sz="1400" dirty="0">
                <a:solidFill>
                  <a:schemeClr val="dk1"/>
                </a:solidFill>
                <a:latin typeface="+mn-lt"/>
              </a:rPr>
              <a:t>Students will participate in a connection circle using the Identity charts they completed during the introductory ”Do Now” portion of the lesson. The students can rely on their charts to answer on of two prompts. </a:t>
            </a:r>
            <a:endParaRPr lang="en-US" sz="1400" dirty="0">
              <a:effectLst/>
              <a:latin typeface="+mj-lt"/>
            </a:endParaRPr>
          </a:p>
          <a:p>
            <a:pPr marL="0" lvl="0" indent="0">
              <a:buNone/>
            </a:pPr>
            <a:r>
              <a:rPr lang="en-US" sz="1400" dirty="0">
                <a:solidFill>
                  <a:schemeClr val="dk1"/>
                </a:solidFill>
                <a:latin typeface="+mj-lt"/>
              </a:rPr>
              <a:t>1-</a:t>
            </a:r>
            <a:r>
              <a:rPr lang="en-US" sz="1400" dirty="0">
                <a:latin typeface="+mj-lt"/>
              </a:rPr>
              <a:t>Share something people do not know about you or 2</a:t>
            </a:r>
            <a:r>
              <a:rPr lang="en-US" sz="1400" b="1" dirty="0">
                <a:latin typeface="+mj-lt"/>
              </a:rPr>
              <a:t> </a:t>
            </a:r>
            <a:r>
              <a:rPr lang="en-US" sz="1400" dirty="0">
                <a:latin typeface="+mj-lt"/>
              </a:rPr>
              <a:t>Share a fact on your Identity Chart that would surprise others </a:t>
            </a:r>
          </a:p>
          <a:p>
            <a:pPr marL="0" lvl="0" indent="0">
              <a:buNone/>
            </a:pPr>
            <a:r>
              <a:rPr lang="en-US" sz="1400" dirty="0">
                <a:solidFill>
                  <a:schemeClr val="dk1"/>
                </a:solidFill>
                <a:latin typeface="+mj-lt"/>
              </a:rPr>
              <a:t>In addition, students will be adding their identity charts to a community wall-a space on the wall you designate for this purpose as well as explore identity-related vocabulary words that you or the students would like to highlight to help support collective compassion and understanding in classrooms.</a:t>
            </a:r>
            <a:endParaRPr sz="1400" dirty="0">
              <a:solidFill>
                <a:schemeClr val="dk1"/>
              </a:solidFill>
              <a:latin typeface="+mn-lt"/>
            </a:endParaRPr>
          </a:p>
        </p:txBody>
      </p:sp>
    </p:spTree>
    <p:extLst>
      <p:ext uri="{BB962C8B-B14F-4D97-AF65-F5344CB8AC3E}">
        <p14:creationId xmlns:p14="http://schemas.microsoft.com/office/powerpoint/2010/main" val="2832800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514350" y="1597821"/>
            <a:ext cx="58293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028700" y="2914650"/>
            <a:ext cx="4800600" cy="1314450"/>
          </a:xfrm>
          <a:prstGeom prst="rect">
            <a:avLst/>
          </a:prstGeom>
          <a:noFill/>
          <a:ln>
            <a:noFill/>
          </a:ln>
        </p:spPr>
        <p:txBody>
          <a:bodyPr spcFirstLastPara="1" wrap="square" lIns="68575" tIns="34275" rIns="68575" bIns="34275" anchor="t" anchorCtr="0">
            <a:normAutofit/>
          </a:bodyPr>
          <a:lstStyle>
            <a:lvl1pPr lvl="0" algn="ctr">
              <a:spcBef>
                <a:spcPts val="375"/>
              </a:spcBef>
              <a:spcAft>
                <a:spcPts val="0"/>
              </a:spcAft>
              <a:buClr>
                <a:srgbClr val="888888"/>
              </a:buClr>
              <a:buSzPts val="2400"/>
              <a:buNone/>
              <a:defRPr>
                <a:solidFill>
                  <a:srgbClr val="888888"/>
                </a:solidFill>
              </a:defRPr>
            </a:lvl1pPr>
            <a:lvl2pPr lvl="1" algn="ctr">
              <a:spcBef>
                <a:spcPts val="300"/>
              </a:spcBef>
              <a:spcAft>
                <a:spcPts val="0"/>
              </a:spcAft>
              <a:buClr>
                <a:srgbClr val="888888"/>
              </a:buClr>
              <a:buSzPts val="2100"/>
              <a:buNone/>
              <a:defRPr>
                <a:solidFill>
                  <a:srgbClr val="888888"/>
                </a:solidFill>
              </a:defRPr>
            </a:lvl2pPr>
            <a:lvl3pPr lvl="2" algn="ctr">
              <a:spcBef>
                <a:spcPts val="30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500"/>
              <a:buNone/>
              <a:defRPr>
                <a:solidFill>
                  <a:srgbClr val="888888"/>
                </a:solidFill>
              </a:defRPr>
            </a:lvl4pPr>
            <a:lvl5pPr lvl="4" algn="ctr">
              <a:spcBef>
                <a:spcPts val="225"/>
              </a:spcBef>
              <a:spcAft>
                <a:spcPts val="0"/>
              </a:spcAft>
              <a:buClr>
                <a:srgbClr val="888888"/>
              </a:buClr>
              <a:buSzPts val="1500"/>
              <a:buNone/>
              <a:defRPr>
                <a:solidFill>
                  <a:srgbClr val="888888"/>
                </a:solidFill>
              </a:defRPr>
            </a:lvl5pPr>
            <a:lvl6pPr lvl="5" algn="ctr">
              <a:spcBef>
                <a:spcPts val="225"/>
              </a:spcBef>
              <a:spcAft>
                <a:spcPts val="0"/>
              </a:spcAft>
              <a:buClr>
                <a:srgbClr val="888888"/>
              </a:buClr>
              <a:buSzPts val="1500"/>
              <a:buNone/>
              <a:defRPr>
                <a:solidFill>
                  <a:srgbClr val="888888"/>
                </a:solidFill>
              </a:defRPr>
            </a:lvl6pPr>
            <a:lvl7pPr lvl="6" algn="ctr">
              <a:spcBef>
                <a:spcPts val="225"/>
              </a:spcBef>
              <a:spcAft>
                <a:spcPts val="0"/>
              </a:spcAft>
              <a:buClr>
                <a:srgbClr val="888888"/>
              </a:buClr>
              <a:buSzPts val="1500"/>
              <a:buNone/>
              <a:defRPr>
                <a:solidFill>
                  <a:srgbClr val="888888"/>
                </a:solidFill>
              </a:defRPr>
            </a:lvl7pPr>
            <a:lvl8pPr lvl="7" algn="ctr">
              <a:spcBef>
                <a:spcPts val="225"/>
              </a:spcBef>
              <a:spcAft>
                <a:spcPts val="0"/>
              </a:spcAft>
              <a:buClr>
                <a:srgbClr val="888888"/>
              </a:buClr>
              <a:buSzPts val="1500"/>
              <a:buNone/>
              <a:defRPr>
                <a:solidFill>
                  <a:srgbClr val="888888"/>
                </a:solidFill>
              </a:defRPr>
            </a:lvl8pPr>
            <a:lvl9pPr lvl="8" algn="ctr">
              <a:spcBef>
                <a:spcPts val="225"/>
              </a:spcBef>
              <a:spcAft>
                <a:spcPts val="0"/>
              </a:spcAft>
              <a:buClr>
                <a:srgbClr val="888888"/>
              </a:buClr>
              <a:buSzPts val="1500"/>
              <a:buNone/>
              <a:defRPr>
                <a:solidFill>
                  <a:srgbClr val="888888"/>
                </a:solidFill>
              </a:defRPr>
            </a:lvl9pPr>
          </a:lstStyle>
          <a:p>
            <a:endParaRPr/>
          </a:p>
        </p:txBody>
      </p:sp>
      <p:sp>
        <p:nvSpPr>
          <p:cNvPr id="59" name="Google Shape;59;p14"/>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8"/>
          <p:cNvSpPr txBox="1">
            <a:spLocks noGrp="1"/>
          </p:cNvSpPr>
          <p:nvPr>
            <p:ph type="body" idx="1"/>
          </p:nvPr>
        </p:nvSpPr>
        <p:spPr>
          <a:xfrm rot="5400000">
            <a:off x="1731764" y="-188713"/>
            <a:ext cx="3394472" cy="6172200"/>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147" name="Google Shape;147;p28"/>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 name="Google Shape;148;p28"/>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8"/>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rot="5400000">
            <a:off x="3549253" y="1628776"/>
            <a:ext cx="4388644" cy="15430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2" name="Google Shape;152;p29"/>
          <p:cNvSpPr txBox="1">
            <a:spLocks noGrp="1"/>
          </p:cNvSpPr>
          <p:nvPr>
            <p:ph type="body" idx="1"/>
          </p:nvPr>
        </p:nvSpPr>
        <p:spPr>
          <a:xfrm rot="5400000">
            <a:off x="406003" y="142876"/>
            <a:ext cx="4388644" cy="4514850"/>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153" name="Google Shape;153;p29"/>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4" name="Google Shape;154;p29"/>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9"/>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2343150" y="205978"/>
            <a:ext cx="417195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2343150" y="1200151"/>
            <a:ext cx="4171950" cy="3394472"/>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71" name="Google Shape;71;p16"/>
          <p:cNvSpPr txBox="1">
            <a:spLocks noGrp="1"/>
          </p:cNvSpPr>
          <p:nvPr>
            <p:ph type="dt" idx="10"/>
          </p:nvPr>
        </p:nvSpPr>
        <p:spPr>
          <a:xfrm>
            <a:off x="4914900" y="4758888"/>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pic>
        <p:nvPicPr>
          <p:cNvPr id="74" name="Google Shape;74;p16"/>
          <p:cNvPicPr preferRelativeResize="0"/>
          <p:nvPr/>
        </p:nvPicPr>
        <p:blipFill rotWithShape="1">
          <a:blip r:embed="rId3">
            <a:alphaModFix/>
          </a:blip>
          <a:srcRect/>
          <a:stretch/>
        </p:blipFill>
        <p:spPr>
          <a:xfrm>
            <a:off x="100691" y="4594624"/>
            <a:ext cx="1748280" cy="43969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
        <p:nvSpPr>
          <p:cNvPr id="76" name="Google Shape;76;p17"/>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7"/>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Google Shape;78;p17"/>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ctrTitle"/>
          </p:nvPr>
        </p:nvSpPr>
        <p:spPr>
          <a:xfrm>
            <a:off x="514350" y="1597821"/>
            <a:ext cx="58293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21"/>
          <p:cNvSpPr txBox="1">
            <a:spLocks noGrp="1"/>
          </p:cNvSpPr>
          <p:nvPr>
            <p:ph type="subTitle" idx="1"/>
          </p:nvPr>
        </p:nvSpPr>
        <p:spPr>
          <a:xfrm>
            <a:off x="1028700" y="2914650"/>
            <a:ext cx="4800600" cy="1314450"/>
          </a:xfrm>
          <a:prstGeom prst="rect">
            <a:avLst/>
          </a:prstGeom>
          <a:noFill/>
          <a:ln>
            <a:noFill/>
          </a:ln>
        </p:spPr>
        <p:txBody>
          <a:bodyPr spcFirstLastPara="1" wrap="square" lIns="68575" tIns="34275" rIns="68575" bIns="34275" anchor="t" anchorCtr="0">
            <a:normAutofit/>
          </a:bodyPr>
          <a:lstStyle>
            <a:lvl1pPr lvl="0" algn="ctr">
              <a:spcBef>
                <a:spcPts val="375"/>
              </a:spcBef>
              <a:spcAft>
                <a:spcPts val="0"/>
              </a:spcAft>
              <a:buClr>
                <a:srgbClr val="888888"/>
              </a:buClr>
              <a:buSzPts val="2400"/>
              <a:buNone/>
              <a:defRPr>
                <a:solidFill>
                  <a:srgbClr val="888888"/>
                </a:solidFill>
              </a:defRPr>
            </a:lvl1pPr>
            <a:lvl2pPr lvl="1" algn="ctr">
              <a:spcBef>
                <a:spcPts val="300"/>
              </a:spcBef>
              <a:spcAft>
                <a:spcPts val="0"/>
              </a:spcAft>
              <a:buClr>
                <a:srgbClr val="888888"/>
              </a:buClr>
              <a:buSzPts val="2100"/>
              <a:buNone/>
              <a:defRPr>
                <a:solidFill>
                  <a:srgbClr val="888888"/>
                </a:solidFill>
              </a:defRPr>
            </a:lvl2pPr>
            <a:lvl3pPr lvl="2" algn="ctr">
              <a:spcBef>
                <a:spcPts val="30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500"/>
              <a:buNone/>
              <a:defRPr>
                <a:solidFill>
                  <a:srgbClr val="888888"/>
                </a:solidFill>
              </a:defRPr>
            </a:lvl4pPr>
            <a:lvl5pPr lvl="4" algn="ctr">
              <a:spcBef>
                <a:spcPts val="225"/>
              </a:spcBef>
              <a:spcAft>
                <a:spcPts val="0"/>
              </a:spcAft>
              <a:buClr>
                <a:srgbClr val="888888"/>
              </a:buClr>
              <a:buSzPts val="1500"/>
              <a:buNone/>
              <a:defRPr>
                <a:solidFill>
                  <a:srgbClr val="888888"/>
                </a:solidFill>
              </a:defRPr>
            </a:lvl5pPr>
            <a:lvl6pPr lvl="5" algn="ctr">
              <a:spcBef>
                <a:spcPts val="225"/>
              </a:spcBef>
              <a:spcAft>
                <a:spcPts val="0"/>
              </a:spcAft>
              <a:buClr>
                <a:srgbClr val="888888"/>
              </a:buClr>
              <a:buSzPts val="1500"/>
              <a:buNone/>
              <a:defRPr>
                <a:solidFill>
                  <a:srgbClr val="888888"/>
                </a:solidFill>
              </a:defRPr>
            </a:lvl6pPr>
            <a:lvl7pPr lvl="6" algn="ctr">
              <a:spcBef>
                <a:spcPts val="225"/>
              </a:spcBef>
              <a:spcAft>
                <a:spcPts val="0"/>
              </a:spcAft>
              <a:buClr>
                <a:srgbClr val="888888"/>
              </a:buClr>
              <a:buSzPts val="1500"/>
              <a:buNone/>
              <a:defRPr>
                <a:solidFill>
                  <a:srgbClr val="888888"/>
                </a:solidFill>
              </a:defRPr>
            </a:lvl7pPr>
            <a:lvl8pPr lvl="7" algn="ctr">
              <a:spcBef>
                <a:spcPts val="225"/>
              </a:spcBef>
              <a:spcAft>
                <a:spcPts val="0"/>
              </a:spcAft>
              <a:buClr>
                <a:srgbClr val="888888"/>
              </a:buClr>
              <a:buSzPts val="1500"/>
              <a:buNone/>
              <a:defRPr>
                <a:solidFill>
                  <a:srgbClr val="888888"/>
                </a:solidFill>
              </a:defRPr>
            </a:lvl8pPr>
            <a:lvl9pPr lvl="8" algn="ctr">
              <a:spcBef>
                <a:spcPts val="225"/>
              </a:spcBef>
              <a:spcAft>
                <a:spcPts val="0"/>
              </a:spcAft>
              <a:buClr>
                <a:srgbClr val="888888"/>
              </a:buClr>
              <a:buSzPts val="1500"/>
              <a:buNone/>
              <a:defRPr>
                <a:solidFill>
                  <a:srgbClr val="888888"/>
                </a:solidFill>
              </a:defRPr>
            </a:lvl9pPr>
          </a:lstStyle>
          <a:p>
            <a:endParaRPr/>
          </a:p>
        </p:txBody>
      </p:sp>
      <p:sp>
        <p:nvSpPr>
          <p:cNvPr id="100" name="Google Shape;100;p21"/>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21"/>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21"/>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2"/>
          <p:cNvSpPr txBox="1">
            <a:spLocks noGrp="1"/>
          </p:cNvSpPr>
          <p:nvPr>
            <p:ph type="ctrTitle"/>
          </p:nvPr>
        </p:nvSpPr>
        <p:spPr>
          <a:xfrm>
            <a:off x="514350" y="1597821"/>
            <a:ext cx="58293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 name="Google Shape;105;p22"/>
          <p:cNvSpPr txBox="1">
            <a:spLocks noGrp="1"/>
          </p:cNvSpPr>
          <p:nvPr>
            <p:ph type="subTitle" idx="1"/>
          </p:nvPr>
        </p:nvSpPr>
        <p:spPr>
          <a:xfrm>
            <a:off x="1028700" y="2914650"/>
            <a:ext cx="4800600" cy="1314450"/>
          </a:xfrm>
          <a:prstGeom prst="rect">
            <a:avLst/>
          </a:prstGeom>
          <a:noFill/>
          <a:ln>
            <a:noFill/>
          </a:ln>
        </p:spPr>
        <p:txBody>
          <a:bodyPr spcFirstLastPara="1" wrap="square" lIns="68575" tIns="34275" rIns="68575" bIns="34275" anchor="t" anchorCtr="0">
            <a:normAutofit/>
          </a:bodyPr>
          <a:lstStyle>
            <a:lvl1pPr lvl="0" algn="ctr">
              <a:spcBef>
                <a:spcPts val="375"/>
              </a:spcBef>
              <a:spcAft>
                <a:spcPts val="0"/>
              </a:spcAft>
              <a:buClr>
                <a:srgbClr val="888888"/>
              </a:buClr>
              <a:buSzPts val="2400"/>
              <a:buNone/>
              <a:defRPr>
                <a:solidFill>
                  <a:srgbClr val="888888"/>
                </a:solidFill>
              </a:defRPr>
            </a:lvl1pPr>
            <a:lvl2pPr lvl="1" algn="ctr">
              <a:spcBef>
                <a:spcPts val="300"/>
              </a:spcBef>
              <a:spcAft>
                <a:spcPts val="0"/>
              </a:spcAft>
              <a:buClr>
                <a:srgbClr val="888888"/>
              </a:buClr>
              <a:buSzPts val="2100"/>
              <a:buNone/>
              <a:defRPr>
                <a:solidFill>
                  <a:srgbClr val="888888"/>
                </a:solidFill>
              </a:defRPr>
            </a:lvl2pPr>
            <a:lvl3pPr lvl="2" algn="ctr">
              <a:spcBef>
                <a:spcPts val="30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500"/>
              <a:buNone/>
              <a:defRPr>
                <a:solidFill>
                  <a:srgbClr val="888888"/>
                </a:solidFill>
              </a:defRPr>
            </a:lvl4pPr>
            <a:lvl5pPr lvl="4" algn="ctr">
              <a:spcBef>
                <a:spcPts val="225"/>
              </a:spcBef>
              <a:spcAft>
                <a:spcPts val="0"/>
              </a:spcAft>
              <a:buClr>
                <a:srgbClr val="888888"/>
              </a:buClr>
              <a:buSzPts val="1500"/>
              <a:buNone/>
              <a:defRPr>
                <a:solidFill>
                  <a:srgbClr val="888888"/>
                </a:solidFill>
              </a:defRPr>
            </a:lvl5pPr>
            <a:lvl6pPr lvl="5" algn="ctr">
              <a:spcBef>
                <a:spcPts val="225"/>
              </a:spcBef>
              <a:spcAft>
                <a:spcPts val="0"/>
              </a:spcAft>
              <a:buClr>
                <a:srgbClr val="888888"/>
              </a:buClr>
              <a:buSzPts val="1500"/>
              <a:buNone/>
              <a:defRPr>
                <a:solidFill>
                  <a:srgbClr val="888888"/>
                </a:solidFill>
              </a:defRPr>
            </a:lvl6pPr>
            <a:lvl7pPr lvl="6" algn="ctr">
              <a:spcBef>
                <a:spcPts val="225"/>
              </a:spcBef>
              <a:spcAft>
                <a:spcPts val="0"/>
              </a:spcAft>
              <a:buClr>
                <a:srgbClr val="888888"/>
              </a:buClr>
              <a:buSzPts val="1500"/>
              <a:buNone/>
              <a:defRPr>
                <a:solidFill>
                  <a:srgbClr val="888888"/>
                </a:solidFill>
              </a:defRPr>
            </a:lvl7pPr>
            <a:lvl8pPr lvl="7" algn="ctr">
              <a:spcBef>
                <a:spcPts val="225"/>
              </a:spcBef>
              <a:spcAft>
                <a:spcPts val="0"/>
              </a:spcAft>
              <a:buClr>
                <a:srgbClr val="888888"/>
              </a:buClr>
              <a:buSzPts val="1500"/>
              <a:buNone/>
              <a:defRPr>
                <a:solidFill>
                  <a:srgbClr val="888888"/>
                </a:solidFill>
              </a:defRPr>
            </a:lvl8pPr>
            <a:lvl9pPr lvl="8" algn="ctr">
              <a:spcBef>
                <a:spcPts val="225"/>
              </a:spcBef>
              <a:spcAft>
                <a:spcPts val="0"/>
              </a:spcAft>
              <a:buClr>
                <a:srgbClr val="888888"/>
              </a:buClr>
              <a:buSzPts val="1500"/>
              <a:buNone/>
              <a:defRPr>
                <a:solidFill>
                  <a:srgbClr val="888888"/>
                </a:solidFill>
              </a:defRPr>
            </a:lvl9pPr>
          </a:lstStyle>
          <a:p>
            <a:endParaRPr/>
          </a:p>
        </p:txBody>
      </p:sp>
      <p:sp>
        <p:nvSpPr>
          <p:cNvPr id="106" name="Google Shape;106;p22"/>
          <p:cNvSpPr txBox="1">
            <a:spLocks noGrp="1"/>
          </p:cNvSpPr>
          <p:nvPr>
            <p:ph type="dt" idx="10"/>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2"/>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2"/>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2343150" y="3305176"/>
            <a:ext cx="4027885" cy="1021556"/>
          </a:xfrm>
          <a:prstGeom prst="rect">
            <a:avLst/>
          </a:prstGeom>
          <a:noFill/>
          <a:ln>
            <a:noFill/>
          </a:ln>
        </p:spPr>
        <p:txBody>
          <a:bodyPr spcFirstLastPara="1" wrap="square" lIns="68575" tIns="34275" rIns="68575" bIns="34275" anchor="t" anchorCtr="0">
            <a:normAutofit/>
          </a:bodyPr>
          <a:lstStyle>
            <a:lvl1pPr lvl="0" algn="l">
              <a:spcBef>
                <a:spcPts val="0"/>
              </a:spcBef>
              <a:spcAft>
                <a:spcPts val="0"/>
              </a:spcAft>
              <a:buClr>
                <a:schemeClr val="dk1"/>
              </a:buClr>
              <a:buSzPts val="3000"/>
              <a:buFont typeface="Calibri"/>
              <a:buNone/>
              <a:defRPr sz="2250" b="1"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24"/>
          <p:cNvSpPr txBox="1">
            <a:spLocks noGrp="1"/>
          </p:cNvSpPr>
          <p:nvPr>
            <p:ph type="body" idx="1"/>
          </p:nvPr>
        </p:nvSpPr>
        <p:spPr>
          <a:xfrm>
            <a:off x="2343149" y="2180035"/>
            <a:ext cx="4027886" cy="1125140"/>
          </a:xfrm>
          <a:prstGeom prst="rect">
            <a:avLst/>
          </a:prstGeom>
          <a:noFill/>
          <a:ln>
            <a:noFill/>
          </a:ln>
        </p:spPr>
        <p:txBody>
          <a:bodyPr spcFirstLastPara="1" wrap="square" lIns="68575" tIns="34275" rIns="68575" bIns="34275" anchor="b" anchorCtr="0">
            <a:normAutofit/>
          </a:bodyPr>
          <a:lstStyle>
            <a:lvl1pPr marL="342900" lvl="0" indent="-171450" algn="l">
              <a:spcBef>
                <a:spcPts val="225"/>
              </a:spcBef>
              <a:spcAft>
                <a:spcPts val="0"/>
              </a:spcAft>
              <a:buClr>
                <a:srgbClr val="888888"/>
              </a:buClr>
              <a:buSzPts val="1500"/>
              <a:buNone/>
              <a:defRPr sz="1125">
                <a:solidFill>
                  <a:srgbClr val="888888"/>
                </a:solidFill>
              </a:defRPr>
            </a:lvl1pPr>
            <a:lvl2pPr marL="685800" lvl="1" indent="-171450" algn="l">
              <a:spcBef>
                <a:spcPts val="225"/>
              </a:spcBef>
              <a:spcAft>
                <a:spcPts val="0"/>
              </a:spcAft>
              <a:buClr>
                <a:srgbClr val="888888"/>
              </a:buClr>
              <a:buSzPts val="1400"/>
              <a:buNone/>
              <a:defRPr sz="1050">
                <a:solidFill>
                  <a:srgbClr val="888888"/>
                </a:solidFill>
              </a:defRPr>
            </a:lvl2pPr>
            <a:lvl3pPr marL="1028700" lvl="2" indent="-171450" algn="l">
              <a:spcBef>
                <a:spcPts val="150"/>
              </a:spcBef>
              <a:spcAft>
                <a:spcPts val="0"/>
              </a:spcAft>
              <a:buClr>
                <a:srgbClr val="888888"/>
              </a:buClr>
              <a:buSzPts val="1200"/>
              <a:buNone/>
              <a:defRPr sz="900">
                <a:solidFill>
                  <a:srgbClr val="888888"/>
                </a:solidFill>
              </a:defRPr>
            </a:lvl3pPr>
            <a:lvl4pPr marL="1371600" lvl="3" indent="-171450" algn="l">
              <a:spcBef>
                <a:spcPts val="150"/>
              </a:spcBef>
              <a:spcAft>
                <a:spcPts val="0"/>
              </a:spcAft>
              <a:buClr>
                <a:srgbClr val="888888"/>
              </a:buClr>
              <a:buSzPts val="1100"/>
              <a:buNone/>
              <a:defRPr sz="825">
                <a:solidFill>
                  <a:srgbClr val="888888"/>
                </a:solidFill>
              </a:defRPr>
            </a:lvl4pPr>
            <a:lvl5pPr marL="1714500" lvl="4" indent="-171450" algn="l">
              <a:spcBef>
                <a:spcPts val="150"/>
              </a:spcBef>
              <a:spcAft>
                <a:spcPts val="0"/>
              </a:spcAft>
              <a:buClr>
                <a:srgbClr val="888888"/>
              </a:buClr>
              <a:buSzPts val="1100"/>
              <a:buNone/>
              <a:defRPr sz="825">
                <a:solidFill>
                  <a:srgbClr val="888888"/>
                </a:solidFill>
              </a:defRPr>
            </a:lvl5pPr>
            <a:lvl6pPr marL="2057400" lvl="5" indent="-171450" algn="l">
              <a:spcBef>
                <a:spcPts val="150"/>
              </a:spcBef>
              <a:spcAft>
                <a:spcPts val="0"/>
              </a:spcAft>
              <a:buClr>
                <a:srgbClr val="888888"/>
              </a:buClr>
              <a:buSzPts val="1100"/>
              <a:buNone/>
              <a:defRPr sz="825">
                <a:solidFill>
                  <a:srgbClr val="888888"/>
                </a:solidFill>
              </a:defRPr>
            </a:lvl6pPr>
            <a:lvl7pPr marL="2400300" lvl="6" indent="-171450" algn="l">
              <a:spcBef>
                <a:spcPts val="150"/>
              </a:spcBef>
              <a:spcAft>
                <a:spcPts val="0"/>
              </a:spcAft>
              <a:buClr>
                <a:srgbClr val="888888"/>
              </a:buClr>
              <a:buSzPts val="1100"/>
              <a:buNone/>
              <a:defRPr sz="825">
                <a:solidFill>
                  <a:srgbClr val="888888"/>
                </a:solidFill>
              </a:defRPr>
            </a:lvl7pPr>
            <a:lvl8pPr marL="2743200" lvl="7" indent="-171450" algn="l">
              <a:spcBef>
                <a:spcPts val="150"/>
              </a:spcBef>
              <a:spcAft>
                <a:spcPts val="0"/>
              </a:spcAft>
              <a:buClr>
                <a:srgbClr val="888888"/>
              </a:buClr>
              <a:buSzPts val="1100"/>
              <a:buNone/>
              <a:defRPr sz="825">
                <a:solidFill>
                  <a:srgbClr val="888888"/>
                </a:solidFill>
              </a:defRPr>
            </a:lvl8pPr>
            <a:lvl9pPr marL="3086100" lvl="8" indent="-171450" algn="l">
              <a:spcBef>
                <a:spcPts val="150"/>
              </a:spcBef>
              <a:spcAft>
                <a:spcPts val="0"/>
              </a:spcAft>
              <a:buClr>
                <a:srgbClr val="888888"/>
              </a:buClr>
              <a:buSzPts val="1100"/>
              <a:buNone/>
              <a:defRPr sz="825">
                <a:solidFill>
                  <a:srgbClr val="888888"/>
                </a:solidFill>
              </a:defRPr>
            </a:lvl9pPr>
          </a:lstStyle>
          <a:p>
            <a:endParaRPr/>
          </a:p>
        </p:txBody>
      </p:sp>
      <p:sp>
        <p:nvSpPr>
          <p:cNvPr id="118" name="Google Shape;118;p24"/>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9" name="Google Shape;119;p24"/>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0" name="Google Shape;120;p24"/>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 name="Google Shape;123;p25"/>
          <p:cNvSpPr txBox="1">
            <a:spLocks noGrp="1"/>
          </p:cNvSpPr>
          <p:nvPr>
            <p:ph type="body" idx="1"/>
          </p:nvPr>
        </p:nvSpPr>
        <p:spPr>
          <a:xfrm>
            <a:off x="342900" y="1151335"/>
            <a:ext cx="3030141" cy="479822"/>
          </a:xfrm>
          <a:prstGeom prst="rect">
            <a:avLst/>
          </a:prstGeom>
          <a:noFill/>
          <a:ln>
            <a:noFill/>
          </a:ln>
        </p:spPr>
        <p:txBody>
          <a:bodyPr spcFirstLastPara="1" wrap="square" lIns="68575" tIns="34275" rIns="68575" bIns="34275" anchor="b" anchorCtr="0">
            <a:normAutofit/>
          </a:bodyPr>
          <a:lstStyle>
            <a:lvl1pPr marL="342900" lvl="0" indent="-171450" algn="l">
              <a:spcBef>
                <a:spcPts val="300"/>
              </a:spcBef>
              <a:spcAft>
                <a:spcPts val="0"/>
              </a:spcAft>
              <a:buClr>
                <a:schemeClr val="dk1"/>
              </a:buClr>
              <a:buSzPts val="1800"/>
              <a:buNone/>
              <a:defRPr sz="1350" b="1"/>
            </a:lvl1pPr>
            <a:lvl2pPr marL="685800" lvl="1" indent="-171450" algn="l">
              <a:spcBef>
                <a:spcPts val="225"/>
              </a:spcBef>
              <a:spcAft>
                <a:spcPts val="0"/>
              </a:spcAft>
              <a:buClr>
                <a:schemeClr val="dk1"/>
              </a:buClr>
              <a:buSzPts val="1500"/>
              <a:buNone/>
              <a:defRPr sz="1125" b="1"/>
            </a:lvl2pPr>
            <a:lvl3pPr marL="1028700" lvl="2" indent="-171450" algn="l">
              <a:spcBef>
                <a:spcPts val="225"/>
              </a:spcBef>
              <a:spcAft>
                <a:spcPts val="0"/>
              </a:spcAft>
              <a:buClr>
                <a:schemeClr val="dk1"/>
              </a:buClr>
              <a:buSzPts val="1400"/>
              <a:buNone/>
              <a:defRPr sz="1050" b="1"/>
            </a:lvl3pPr>
            <a:lvl4pPr marL="1371600" lvl="3" indent="-171450" algn="l">
              <a:spcBef>
                <a:spcPts val="150"/>
              </a:spcBef>
              <a:spcAft>
                <a:spcPts val="0"/>
              </a:spcAft>
              <a:buClr>
                <a:schemeClr val="dk1"/>
              </a:buClr>
              <a:buSzPts val="1200"/>
              <a:buNone/>
              <a:defRPr sz="900" b="1"/>
            </a:lvl4pPr>
            <a:lvl5pPr marL="1714500" lvl="4" indent="-171450" algn="l">
              <a:spcBef>
                <a:spcPts val="150"/>
              </a:spcBef>
              <a:spcAft>
                <a:spcPts val="0"/>
              </a:spcAft>
              <a:buClr>
                <a:schemeClr val="dk1"/>
              </a:buClr>
              <a:buSzPts val="1200"/>
              <a:buNone/>
              <a:defRPr sz="900" b="1"/>
            </a:lvl5pPr>
            <a:lvl6pPr marL="2057400" lvl="5" indent="-171450" algn="l">
              <a:spcBef>
                <a:spcPts val="150"/>
              </a:spcBef>
              <a:spcAft>
                <a:spcPts val="0"/>
              </a:spcAft>
              <a:buClr>
                <a:schemeClr val="dk1"/>
              </a:buClr>
              <a:buSzPts val="1200"/>
              <a:buNone/>
              <a:defRPr sz="900" b="1"/>
            </a:lvl6pPr>
            <a:lvl7pPr marL="2400300" lvl="6" indent="-171450" algn="l">
              <a:spcBef>
                <a:spcPts val="150"/>
              </a:spcBef>
              <a:spcAft>
                <a:spcPts val="0"/>
              </a:spcAft>
              <a:buClr>
                <a:schemeClr val="dk1"/>
              </a:buClr>
              <a:buSzPts val="1200"/>
              <a:buNone/>
              <a:defRPr sz="900" b="1"/>
            </a:lvl7pPr>
            <a:lvl8pPr marL="2743200" lvl="7" indent="-171450" algn="l">
              <a:spcBef>
                <a:spcPts val="150"/>
              </a:spcBef>
              <a:spcAft>
                <a:spcPts val="0"/>
              </a:spcAft>
              <a:buClr>
                <a:schemeClr val="dk1"/>
              </a:buClr>
              <a:buSzPts val="1200"/>
              <a:buNone/>
              <a:defRPr sz="900" b="1"/>
            </a:lvl8pPr>
            <a:lvl9pPr marL="3086100" lvl="8" indent="-171450" algn="l">
              <a:spcBef>
                <a:spcPts val="150"/>
              </a:spcBef>
              <a:spcAft>
                <a:spcPts val="0"/>
              </a:spcAft>
              <a:buClr>
                <a:schemeClr val="dk1"/>
              </a:buClr>
              <a:buSzPts val="1200"/>
              <a:buNone/>
              <a:defRPr sz="900" b="1"/>
            </a:lvl9pPr>
          </a:lstStyle>
          <a:p>
            <a:endParaRPr/>
          </a:p>
        </p:txBody>
      </p:sp>
      <p:sp>
        <p:nvSpPr>
          <p:cNvPr id="124" name="Google Shape;124;p25"/>
          <p:cNvSpPr txBox="1">
            <a:spLocks noGrp="1"/>
          </p:cNvSpPr>
          <p:nvPr>
            <p:ph type="body" idx="2"/>
          </p:nvPr>
        </p:nvSpPr>
        <p:spPr>
          <a:xfrm>
            <a:off x="342900" y="1631156"/>
            <a:ext cx="3030141" cy="2963466"/>
          </a:xfrm>
          <a:prstGeom prst="rect">
            <a:avLst/>
          </a:prstGeom>
          <a:noFill/>
          <a:ln>
            <a:noFill/>
          </a:ln>
        </p:spPr>
        <p:txBody>
          <a:bodyPr spcFirstLastPara="1" wrap="square" lIns="68575" tIns="34275" rIns="68575" bIns="34275" anchor="t" anchorCtr="0">
            <a:normAutofit/>
          </a:bodyPr>
          <a:lstStyle>
            <a:lvl1pPr marL="342900" lvl="0" indent="-257175" algn="l">
              <a:spcBef>
                <a:spcPts val="300"/>
              </a:spcBef>
              <a:spcAft>
                <a:spcPts val="0"/>
              </a:spcAft>
              <a:buClr>
                <a:schemeClr val="dk1"/>
              </a:buClr>
              <a:buSzPts val="1800"/>
              <a:buChar char="•"/>
              <a:defRPr sz="1350"/>
            </a:lvl1pPr>
            <a:lvl2pPr marL="685800" lvl="1" indent="-242888" algn="l">
              <a:spcBef>
                <a:spcPts val="225"/>
              </a:spcBef>
              <a:spcAft>
                <a:spcPts val="0"/>
              </a:spcAft>
              <a:buClr>
                <a:schemeClr val="dk1"/>
              </a:buClr>
              <a:buSzPts val="1500"/>
              <a:buChar char="–"/>
              <a:defRPr sz="1125"/>
            </a:lvl2pPr>
            <a:lvl3pPr marL="1028700" lvl="2" indent="-238125" algn="l">
              <a:spcBef>
                <a:spcPts val="225"/>
              </a:spcBef>
              <a:spcAft>
                <a:spcPts val="0"/>
              </a:spcAft>
              <a:buClr>
                <a:schemeClr val="dk1"/>
              </a:buClr>
              <a:buSzPts val="1400"/>
              <a:buChar char="•"/>
              <a:defRPr sz="1050"/>
            </a:lvl3pPr>
            <a:lvl4pPr marL="1371600" lvl="3" indent="-228600" algn="l">
              <a:spcBef>
                <a:spcPts val="150"/>
              </a:spcBef>
              <a:spcAft>
                <a:spcPts val="0"/>
              </a:spcAft>
              <a:buClr>
                <a:schemeClr val="dk1"/>
              </a:buClr>
              <a:buSzPts val="1200"/>
              <a:buChar char="–"/>
              <a:defRPr sz="900"/>
            </a:lvl4pPr>
            <a:lvl5pPr marL="1714500" lvl="4" indent="-228600" algn="l">
              <a:spcBef>
                <a:spcPts val="150"/>
              </a:spcBef>
              <a:spcAft>
                <a:spcPts val="0"/>
              </a:spcAft>
              <a:buClr>
                <a:schemeClr val="dk1"/>
              </a:buClr>
              <a:buSzPts val="1200"/>
              <a:buChar char="»"/>
              <a:defRPr sz="900"/>
            </a:lvl5pPr>
            <a:lvl6pPr marL="2057400" lvl="5" indent="-228600" algn="l">
              <a:spcBef>
                <a:spcPts val="150"/>
              </a:spcBef>
              <a:spcAft>
                <a:spcPts val="0"/>
              </a:spcAft>
              <a:buClr>
                <a:schemeClr val="dk1"/>
              </a:buClr>
              <a:buSzPts val="1200"/>
              <a:buChar char="•"/>
              <a:defRPr sz="900"/>
            </a:lvl6pPr>
            <a:lvl7pPr marL="2400300" lvl="6" indent="-228600" algn="l">
              <a:spcBef>
                <a:spcPts val="150"/>
              </a:spcBef>
              <a:spcAft>
                <a:spcPts val="0"/>
              </a:spcAft>
              <a:buClr>
                <a:schemeClr val="dk1"/>
              </a:buClr>
              <a:buSzPts val="1200"/>
              <a:buChar char="•"/>
              <a:defRPr sz="900"/>
            </a:lvl7pPr>
            <a:lvl8pPr marL="2743200" lvl="7" indent="-228600" algn="l">
              <a:spcBef>
                <a:spcPts val="150"/>
              </a:spcBef>
              <a:spcAft>
                <a:spcPts val="0"/>
              </a:spcAft>
              <a:buClr>
                <a:schemeClr val="dk1"/>
              </a:buClr>
              <a:buSzPts val="1200"/>
              <a:buChar char="•"/>
              <a:defRPr sz="900"/>
            </a:lvl8pPr>
            <a:lvl9pPr marL="3086100" lvl="8" indent="-228600" algn="l">
              <a:spcBef>
                <a:spcPts val="150"/>
              </a:spcBef>
              <a:spcAft>
                <a:spcPts val="0"/>
              </a:spcAft>
              <a:buClr>
                <a:schemeClr val="dk1"/>
              </a:buClr>
              <a:buSzPts val="1200"/>
              <a:buChar char="•"/>
              <a:defRPr sz="900"/>
            </a:lvl9pPr>
          </a:lstStyle>
          <a:p>
            <a:endParaRPr/>
          </a:p>
        </p:txBody>
      </p:sp>
      <p:sp>
        <p:nvSpPr>
          <p:cNvPr id="125" name="Google Shape;125;p25"/>
          <p:cNvSpPr txBox="1">
            <a:spLocks noGrp="1"/>
          </p:cNvSpPr>
          <p:nvPr>
            <p:ph type="body" idx="3"/>
          </p:nvPr>
        </p:nvSpPr>
        <p:spPr>
          <a:xfrm>
            <a:off x="3483770" y="1151335"/>
            <a:ext cx="3031331" cy="479822"/>
          </a:xfrm>
          <a:prstGeom prst="rect">
            <a:avLst/>
          </a:prstGeom>
          <a:noFill/>
          <a:ln>
            <a:noFill/>
          </a:ln>
        </p:spPr>
        <p:txBody>
          <a:bodyPr spcFirstLastPara="1" wrap="square" lIns="68575" tIns="34275" rIns="68575" bIns="34275" anchor="b" anchorCtr="0">
            <a:normAutofit/>
          </a:bodyPr>
          <a:lstStyle>
            <a:lvl1pPr marL="342900" lvl="0" indent="-171450" algn="l">
              <a:spcBef>
                <a:spcPts val="300"/>
              </a:spcBef>
              <a:spcAft>
                <a:spcPts val="0"/>
              </a:spcAft>
              <a:buClr>
                <a:schemeClr val="dk1"/>
              </a:buClr>
              <a:buSzPts val="1800"/>
              <a:buNone/>
              <a:defRPr sz="1350" b="1"/>
            </a:lvl1pPr>
            <a:lvl2pPr marL="685800" lvl="1" indent="-171450" algn="l">
              <a:spcBef>
                <a:spcPts val="225"/>
              </a:spcBef>
              <a:spcAft>
                <a:spcPts val="0"/>
              </a:spcAft>
              <a:buClr>
                <a:schemeClr val="dk1"/>
              </a:buClr>
              <a:buSzPts val="1500"/>
              <a:buNone/>
              <a:defRPr sz="1125" b="1"/>
            </a:lvl2pPr>
            <a:lvl3pPr marL="1028700" lvl="2" indent="-171450" algn="l">
              <a:spcBef>
                <a:spcPts val="225"/>
              </a:spcBef>
              <a:spcAft>
                <a:spcPts val="0"/>
              </a:spcAft>
              <a:buClr>
                <a:schemeClr val="dk1"/>
              </a:buClr>
              <a:buSzPts val="1400"/>
              <a:buNone/>
              <a:defRPr sz="1050" b="1"/>
            </a:lvl3pPr>
            <a:lvl4pPr marL="1371600" lvl="3" indent="-171450" algn="l">
              <a:spcBef>
                <a:spcPts val="150"/>
              </a:spcBef>
              <a:spcAft>
                <a:spcPts val="0"/>
              </a:spcAft>
              <a:buClr>
                <a:schemeClr val="dk1"/>
              </a:buClr>
              <a:buSzPts val="1200"/>
              <a:buNone/>
              <a:defRPr sz="900" b="1"/>
            </a:lvl4pPr>
            <a:lvl5pPr marL="1714500" lvl="4" indent="-171450" algn="l">
              <a:spcBef>
                <a:spcPts val="150"/>
              </a:spcBef>
              <a:spcAft>
                <a:spcPts val="0"/>
              </a:spcAft>
              <a:buClr>
                <a:schemeClr val="dk1"/>
              </a:buClr>
              <a:buSzPts val="1200"/>
              <a:buNone/>
              <a:defRPr sz="900" b="1"/>
            </a:lvl5pPr>
            <a:lvl6pPr marL="2057400" lvl="5" indent="-171450" algn="l">
              <a:spcBef>
                <a:spcPts val="150"/>
              </a:spcBef>
              <a:spcAft>
                <a:spcPts val="0"/>
              </a:spcAft>
              <a:buClr>
                <a:schemeClr val="dk1"/>
              </a:buClr>
              <a:buSzPts val="1200"/>
              <a:buNone/>
              <a:defRPr sz="900" b="1"/>
            </a:lvl6pPr>
            <a:lvl7pPr marL="2400300" lvl="6" indent="-171450" algn="l">
              <a:spcBef>
                <a:spcPts val="150"/>
              </a:spcBef>
              <a:spcAft>
                <a:spcPts val="0"/>
              </a:spcAft>
              <a:buClr>
                <a:schemeClr val="dk1"/>
              </a:buClr>
              <a:buSzPts val="1200"/>
              <a:buNone/>
              <a:defRPr sz="900" b="1"/>
            </a:lvl7pPr>
            <a:lvl8pPr marL="2743200" lvl="7" indent="-171450" algn="l">
              <a:spcBef>
                <a:spcPts val="150"/>
              </a:spcBef>
              <a:spcAft>
                <a:spcPts val="0"/>
              </a:spcAft>
              <a:buClr>
                <a:schemeClr val="dk1"/>
              </a:buClr>
              <a:buSzPts val="1200"/>
              <a:buNone/>
              <a:defRPr sz="900" b="1"/>
            </a:lvl8pPr>
            <a:lvl9pPr marL="3086100" lvl="8" indent="-171450" algn="l">
              <a:spcBef>
                <a:spcPts val="150"/>
              </a:spcBef>
              <a:spcAft>
                <a:spcPts val="0"/>
              </a:spcAft>
              <a:buClr>
                <a:schemeClr val="dk1"/>
              </a:buClr>
              <a:buSzPts val="1200"/>
              <a:buNone/>
              <a:defRPr sz="900" b="1"/>
            </a:lvl9pPr>
          </a:lstStyle>
          <a:p>
            <a:endParaRPr/>
          </a:p>
        </p:txBody>
      </p:sp>
      <p:sp>
        <p:nvSpPr>
          <p:cNvPr id="126" name="Google Shape;126;p25"/>
          <p:cNvSpPr txBox="1">
            <a:spLocks noGrp="1"/>
          </p:cNvSpPr>
          <p:nvPr>
            <p:ph type="body" idx="4"/>
          </p:nvPr>
        </p:nvSpPr>
        <p:spPr>
          <a:xfrm>
            <a:off x="3483770" y="1631156"/>
            <a:ext cx="3031331" cy="2963466"/>
          </a:xfrm>
          <a:prstGeom prst="rect">
            <a:avLst/>
          </a:prstGeom>
          <a:noFill/>
          <a:ln>
            <a:noFill/>
          </a:ln>
        </p:spPr>
        <p:txBody>
          <a:bodyPr spcFirstLastPara="1" wrap="square" lIns="68575" tIns="34275" rIns="68575" bIns="34275" anchor="t" anchorCtr="0">
            <a:normAutofit/>
          </a:bodyPr>
          <a:lstStyle>
            <a:lvl1pPr marL="342900" lvl="0" indent="-257175" algn="l">
              <a:spcBef>
                <a:spcPts val="300"/>
              </a:spcBef>
              <a:spcAft>
                <a:spcPts val="0"/>
              </a:spcAft>
              <a:buClr>
                <a:schemeClr val="dk1"/>
              </a:buClr>
              <a:buSzPts val="1800"/>
              <a:buChar char="•"/>
              <a:defRPr sz="1350"/>
            </a:lvl1pPr>
            <a:lvl2pPr marL="685800" lvl="1" indent="-242888" algn="l">
              <a:spcBef>
                <a:spcPts val="225"/>
              </a:spcBef>
              <a:spcAft>
                <a:spcPts val="0"/>
              </a:spcAft>
              <a:buClr>
                <a:schemeClr val="dk1"/>
              </a:buClr>
              <a:buSzPts val="1500"/>
              <a:buChar char="–"/>
              <a:defRPr sz="1125"/>
            </a:lvl2pPr>
            <a:lvl3pPr marL="1028700" lvl="2" indent="-238125" algn="l">
              <a:spcBef>
                <a:spcPts val="225"/>
              </a:spcBef>
              <a:spcAft>
                <a:spcPts val="0"/>
              </a:spcAft>
              <a:buClr>
                <a:schemeClr val="dk1"/>
              </a:buClr>
              <a:buSzPts val="1400"/>
              <a:buChar char="•"/>
              <a:defRPr sz="1050"/>
            </a:lvl3pPr>
            <a:lvl4pPr marL="1371600" lvl="3" indent="-228600" algn="l">
              <a:spcBef>
                <a:spcPts val="150"/>
              </a:spcBef>
              <a:spcAft>
                <a:spcPts val="0"/>
              </a:spcAft>
              <a:buClr>
                <a:schemeClr val="dk1"/>
              </a:buClr>
              <a:buSzPts val="1200"/>
              <a:buChar char="–"/>
              <a:defRPr sz="900"/>
            </a:lvl4pPr>
            <a:lvl5pPr marL="1714500" lvl="4" indent="-228600" algn="l">
              <a:spcBef>
                <a:spcPts val="150"/>
              </a:spcBef>
              <a:spcAft>
                <a:spcPts val="0"/>
              </a:spcAft>
              <a:buClr>
                <a:schemeClr val="dk1"/>
              </a:buClr>
              <a:buSzPts val="1200"/>
              <a:buChar char="»"/>
              <a:defRPr sz="900"/>
            </a:lvl5pPr>
            <a:lvl6pPr marL="2057400" lvl="5" indent="-228600" algn="l">
              <a:spcBef>
                <a:spcPts val="150"/>
              </a:spcBef>
              <a:spcAft>
                <a:spcPts val="0"/>
              </a:spcAft>
              <a:buClr>
                <a:schemeClr val="dk1"/>
              </a:buClr>
              <a:buSzPts val="1200"/>
              <a:buChar char="•"/>
              <a:defRPr sz="900"/>
            </a:lvl6pPr>
            <a:lvl7pPr marL="2400300" lvl="6" indent="-228600" algn="l">
              <a:spcBef>
                <a:spcPts val="150"/>
              </a:spcBef>
              <a:spcAft>
                <a:spcPts val="0"/>
              </a:spcAft>
              <a:buClr>
                <a:schemeClr val="dk1"/>
              </a:buClr>
              <a:buSzPts val="1200"/>
              <a:buChar char="•"/>
              <a:defRPr sz="900"/>
            </a:lvl7pPr>
            <a:lvl8pPr marL="2743200" lvl="7" indent="-228600" algn="l">
              <a:spcBef>
                <a:spcPts val="150"/>
              </a:spcBef>
              <a:spcAft>
                <a:spcPts val="0"/>
              </a:spcAft>
              <a:buClr>
                <a:schemeClr val="dk1"/>
              </a:buClr>
              <a:buSzPts val="1200"/>
              <a:buChar char="•"/>
              <a:defRPr sz="900"/>
            </a:lvl8pPr>
            <a:lvl9pPr marL="3086100" lvl="8" indent="-228600" algn="l">
              <a:spcBef>
                <a:spcPts val="150"/>
              </a:spcBef>
              <a:spcAft>
                <a:spcPts val="0"/>
              </a:spcAft>
              <a:buClr>
                <a:schemeClr val="dk1"/>
              </a:buClr>
              <a:buSzPts val="1200"/>
              <a:buChar char="•"/>
              <a:defRPr sz="900"/>
            </a:lvl9pPr>
          </a:lstStyle>
          <a:p>
            <a:endParaRPr/>
          </a:p>
        </p:txBody>
      </p:sp>
      <p:sp>
        <p:nvSpPr>
          <p:cNvPr id="127" name="Google Shape;127;p25"/>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5"/>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5"/>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26"/>
          <p:cNvSpPr txBox="1">
            <a:spLocks noGrp="1"/>
          </p:cNvSpPr>
          <p:nvPr>
            <p:ph type="title"/>
          </p:nvPr>
        </p:nvSpPr>
        <p:spPr>
          <a:xfrm>
            <a:off x="342901" y="204788"/>
            <a:ext cx="2256235" cy="871538"/>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Calibri"/>
              <a:buNone/>
              <a:defRPr sz="1125"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2" name="Google Shape;132;p26"/>
          <p:cNvSpPr txBox="1">
            <a:spLocks noGrp="1"/>
          </p:cNvSpPr>
          <p:nvPr>
            <p:ph type="body" idx="1"/>
          </p:nvPr>
        </p:nvSpPr>
        <p:spPr>
          <a:xfrm>
            <a:off x="2681287" y="204789"/>
            <a:ext cx="3833813" cy="4389835"/>
          </a:xfrm>
          <a:prstGeom prst="rect">
            <a:avLst/>
          </a:prstGeom>
          <a:noFill/>
          <a:ln>
            <a:noFill/>
          </a:ln>
        </p:spPr>
        <p:txBody>
          <a:bodyPr spcFirstLastPara="1" wrap="square" lIns="68575" tIns="34275" rIns="68575" bIns="34275" anchor="t" anchorCtr="0">
            <a:normAutofit/>
          </a:bodyPr>
          <a:lstStyle>
            <a:lvl1pPr marL="342900" lvl="0" indent="-285750" algn="l">
              <a:spcBef>
                <a:spcPts val="375"/>
              </a:spcBef>
              <a:spcAft>
                <a:spcPts val="0"/>
              </a:spcAft>
              <a:buClr>
                <a:schemeClr val="dk1"/>
              </a:buClr>
              <a:buSzPts val="2400"/>
              <a:buChar char="•"/>
              <a:defRPr sz="1800"/>
            </a:lvl1pPr>
            <a:lvl2pPr marL="685800" lvl="1" indent="-271463" algn="l">
              <a:spcBef>
                <a:spcPts val="300"/>
              </a:spcBef>
              <a:spcAft>
                <a:spcPts val="0"/>
              </a:spcAft>
              <a:buClr>
                <a:schemeClr val="dk1"/>
              </a:buClr>
              <a:buSzPts val="2100"/>
              <a:buChar char="–"/>
              <a:defRPr sz="1575"/>
            </a:lvl2pPr>
            <a:lvl3pPr marL="1028700" lvl="2" indent="-257175" algn="l">
              <a:spcBef>
                <a:spcPts val="300"/>
              </a:spcBef>
              <a:spcAft>
                <a:spcPts val="0"/>
              </a:spcAft>
              <a:buClr>
                <a:schemeClr val="dk1"/>
              </a:buClr>
              <a:buSzPts val="1800"/>
              <a:buChar char="•"/>
              <a:defRPr sz="1350"/>
            </a:lvl3pPr>
            <a:lvl4pPr marL="1371600" lvl="3" indent="-242888" algn="l">
              <a:spcBef>
                <a:spcPts val="225"/>
              </a:spcBef>
              <a:spcAft>
                <a:spcPts val="0"/>
              </a:spcAft>
              <a:buClr>
                <a:schemeClr val="dk1"/>
              </a:buClr>
              <a:buSzPts val="1500"/>
              <a:buChar char="–"/>
              <a:defRPr sz="1125"/>
            </a:lvl4pPr>
            <a:lvl5pPr marL="1714500" lvl="4" indent="-242888" algn="l">
              <a:spcBef>
                <a:spcPts val="225"/>
              </a:spcBef>
              <a:spcAft>
                <a:spcPts val="0"/>
              </a:spcAft>
              <a:buClr>
                <a:schemeClr val="dk1"/>
              </a:buClr>
              <a:buSzPts val="1500"/>
              <a:buChar char="»"/>
              <a:defRPr sz="1125"/>
            </a:lvl5pPr>
            <a:lvl6pPr marL="2057400" lvl="5" indent="-242888" algn="l">
              <a:spcBef>
                <a:spcPts val="225"/>
              </a:spcBef>
              <a:spcAft>
                <a:spcPts val="0"/>
              </a:spcAft>
              <a:buClr>
                <a:schemeClr val="dk1"/>
              </a:buClr>
              <a:buSzPts val="1500"/>
              <a:buChar char="•"/>
              <a:defRPr sz="1125"/>
            </a:lvl6pPr>
            <a:lvl7pPr marL="2400300" lvl="6" indent="-242888" algn="l">
              <a:spcBef>
                <a:spcPts val="225"/>
              </a:spcBef>
              <a:spcAft>
                <a:spcPts val="0"/>
              </a:spcAft>
              <a:buClr>
                <a:schemeClr val="dk1"/>
              </a:buClr>
              <a:buSzPts val="1500"/>
              <a:buChar char="•"/>
              <a:defRPr sz="1125"/>
            </a:lvl7pPr>
            <a:lvl8pPr marL="2743200" lvl="7" indent="-242888" algn="l">
              <a:spcBef>
                <a:spcPts val="225"/>
              </a:spcBef>
              <a:spcAft>
                <a:spcPts val="0"/>
              </a:spcAft>
              <a:buClr>
                <a:schemeClr val="dk1"/>
              </a:buClr>
              <a:buSzPts val="1500"/>
              <a:buChar char="•"/>
              <a:defRPr sz="1125"/>
            </a:lvl8pPr>
            <a:lvl9pPr marL="3086100" lvl="8" indent="-242888" algn="l">
              <a:spcBef>
                <a:spcPts val="225"/>
              </a:spcBef>
              <a:spcAft>
                <a:spcPts val="0"/>
              </a:spcAft>
              <a:buClr>
                <a:schemeClr val="dk1"/>
              </a:buClr>
              <a:buSzPts val="1500"/>
              <a:buChar char="•"/>
              <a:defRPr sz="1125"/>
            </a:lvl9pPr>
          </a:lstStyle>
          <a:p>
            <a:endParaRPr/>
          </a:p>
        </p:txBody>
      </p:sp>
      <p:sp>
        <p:nvSpPr>
          <p:cNvPr id="133" name="Google Shape;133;p26"/>
          <p:cNvSpPr txBox="1">
            <a:spLocks noGrp="1"/>
          </p:cNvSpPr>
          <p:nvPr>
            <p:ph type="body" idx="2"/>
          </p:nvPr>
        </p:nvSpPr>
        <p:spPr>
          <a:xfrm>
            <a:off x="342901" y="1076327"/>
            <a:ext cx="2256235" cy="3518297"/>
          </a:xfrm>
          <a:prstGeom prst="rect">
            <a:avLst/>
          </a:prstGeom>
          <a:noFill/>
          <a:ln>
            <a:noFill/>
          </a:ln>
        </p:spPr>
        <p:txBody>
          <a:bodyPr spcFirstLastPara="1" wrap="square" lIns="68575" tIns="34275" rIns="68575" bIns="34275" anchor="t" anchorCtr="0">
            <a:normAutofit/>
          </a:bodyPr>
          <a:lstStyle>
            <a:lvl1pPr marL="342900" lvl="0" indent="-171450" algn="l">
              <a:spcBef>
                <a:spcPts val="150"/>
              </a:spcBef>
              <a:spcAft>
                <a:spcPts val="0"/>
              </a:spcAft>
              <a:buClr>
                <a:schemeClr val="dk1"/>
              </a:buClr>
              <a:buSzPts val="1100"/>
              <a:buNone/>
              <a:defRPr sz="825"/>
            </a:lvl1pPr>
            <a:lvl2pPr marL="685800" lvl="1" indent="-171450" algn="l">
              <a:spcBef>
                <a:spcPts val="150"/>
              </a:spcBef>
              <a:spcAft>
                <a:spcPts val="0"/>
              </a:spcAft>
              <a:buClr>
                <a:schemeClr val="dk1"/>
              </a:buClr>
              <a:buSzPts val="900"/>
              <a:buNone/>
              <a:defRPr sz="675"/>
            </a:lvl2pPr>
            <a:lvl3pPr marL="1028700" lvl="2" indent="-171450" algn="l">
              <a:spcBef>
                <a:spcPts val="150"/>
              </a:spcBef>
              <a:spcAft>
                <a:spcPts val="0"/>
              </a:spcAft>
              <a:buClr>
                <a:schemeClr val="dk1"/>
              </a:buClr>
              <a:buSzPts val="800"/>
              <a:buNone/>
              <a:defRPr sz="600"/>
            </a:lvl3pPr>
            <a:lvl4pPr marL="1371600" lvl="3" indent="-171450" algn="l">
              <a:spcBef>
                <a:spcPts val="75"/>
              </a:spcBef>
              <a:spcAft>
                <a:spcPts val="0"/>
              </a:spcAft>
              <a:buClr>
                <a:schemeClr val="dk1"/>
              </a:buClr>
              <a:buSzPts val="700"/>
              <a:buNone/>
              <a:defRPr sz="525"/>
            </a:lvl4pPr>
            <a:lvl5pPr marL="1714500" lvl="4" indent="-171450" algn="l">
              <a:spcBef>
                <a:spcPts val="75"/>
              </a:spcBef>
              <a:spcAft>
                <a:spcPts val="0"/>
              </a:spcAft>
              <a:buClr>
                <a:schemeClr val="dk1"/>
              </a:buClr>
              <a:buSzPts val="700"/>
              <a:buNone/>
              <a:defRPr sz="525"/>
            </a:lvl5pPr>
            <a:lvl6pPr marL="2057400" lvl="5" indent="-171450" algn="l">
              <a:spcBef>
                <a:spcPts val="75"/>
              </a:spcBef>
              <a:spcAft>
                <a:spcPts val="0"/>
              </a:spcAft>
              <a:buClr>
                <a:schemeClr val="dk1"/>
              </a:buClr>
              <a:buSzPts val="700"/>
              <a:buNone/>
              <a:defRPr sz="525"/>
            </a:lvl6pPr>
            <a:lvl7pPr marL="2400300" lvl="6" indent="-171450" algn="l">
              <a:spcBef>
                <a:spcPts val="75"/>
              </a:spcBef>
              <a:spcAft>
                <a:spcPts val="0"/>
              </a:spcAft>
              <a:buClr>
                <a:schemeClr val="dk1"/>
              </a:buClr>
              <a:buSzPts val="700"/>
              <a:buNone/>
              <a:defRPr sz="525"/>
            </a:lvl7pPr>
            <a:lvl8pPr marL="2743200" lvl="7" indent="-171450" algn="l">
              <a:spcBef>
                <a:spcPts val="75"/>
              </a:spcBef>
              <a:spcAft>
                <a:spcPts val="0"/>
              </a:spcAft>
              <a:buClr>
                <a:schemeClr val="dk1"/>
              </a:buClr>
              <a:buSzPts val="700"/>
              <a:buNone/>
              <a:defRPr sz="525"/>
            </a:lvl8pPr>
            <a:lvl9pPr marL="3086100" lvl="8" indent="-171450" algn="l">
              <a:spcBef>
                <a:spcPts val="75"/>
              </a:spcBef>
              <a:spcAft>
                <a:spcPts val="0"/>
              </a:spcAft>
              <a:buClr>
                <a:schemeClr val="dk1"/>
              </a:buClr>
              <a:buSzPts val="700"/>
              <a:buNone/>
              <a:defRPr sz="525"/>
            </a:lvl9pPr>
          </a:lstStyle>
          <a:p>
            <a:endParaRPr/>
          </a:p>
        </p:txBody>
      </p:sp>
      <p:sp>
        <p:nvSpPr>
          <p:cNvPr id="134" name="Google Shape;134;p26"/>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6"/>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6"/>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1344216" y="3600450"/>
            <a:ext cx="4114800" cy="425054"/>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Calibri"/>
              <a:buNone/>
              <a:defRPr sz="1125"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7"/>
          <p:cNvSpPr>
            <a:spLocks noGrp="1"/>
          </p:cNvSpPr>
          <p:nvPr>
            <p:ph type="pic" idx="2"/>
          </p:nvPr>
        </p:nvSpPr>
        <p:spPr>
          <a:xfrm>
            <a:off x="1344216" y="459581"/>
            <a:ext cx="4114800" cy="3086100"/>
          </a:xfrm>
          <a:prstGeom prst="rect">
            <a:avLst/>
          </a:prstGeom>
          <a:noFill/>
          <a:ln>
            <a:noFill/>
          </a:ln>
        </p:spPr>
      </p:sp>
      <p:sp>
        <p:nvSpPr>
          <p:cNvPr id="140" name="Google Shape;140;p27"/>
          <p:cNvSpPr txBox="1">
            <a:spLocks noGrp="1"/>
          </p:cNvSpPr>
          <p:nvPr>
            <p:ph type="body" idx="1"/>
          </p:nvPr>
        </p:nvSpPr>
        <p:spPr>
          <a:xfrm>
            <a:off x="1344216" y="4025504"/>
            <a:ext cx="4114800" cy="603647"/>
          </a:xfrm>
          <a:prstGeom prst="rect">
            <a:avLst/>
          </a:prstGeom>
          <a:noFill/>
          <a:ln>
            <a:noFill/>
          </a:ln>
        </p:spPr>
        <p:txBody>
          <a:bodyPr spcFirstLastPara="1" wrap="square" lIns="68575" tIns="34275" rIns="68575" bIns="34275" anchor="t" anchorCtr="0">
            <a:normAutofit/>
          </a:bodyPr>
          <a:lstStyle>
            <a:lvl1pPr marL="342900" lvl="0" indent="-171450" algn="l">
              <a:spcBef>
                <a:spcPts val="150"/>
              </a:spcBef>
              <a:spcAft>
                <a:spcPts val="0"/>
              </a:spcAft>
              <a:buClr>
                <a:schemeClr val="dk1"/>
              </a:buClr>
              <a:buSzPts val="1100"/>
              <a:buNone/>
              <a:defRPr sz="825"/>
            </a:lvl1pPr>
            <a:lvl2pPr marL="685800" lvl="1" indent="-171450" algn="l">
              <a:spcBef>
                <a:spcPts val="150"/>
              </a:spcBef>
              <a:spcAft>
                <a:spcPts val="0"/>
              </a:spcAft>
              <a:buClr>
                <a:schemeClr val="dk1"/>
              </a:buClr>
              <a:buSzPts val="900"/>
              <a:buNone/>
              <a:defRPr sz="675"/>
            </a:lvl2pPr>
            <a:lvl3pPr marL="1028700" lvl="2" indent="-171450" algn="l">
              <a:spcBef>
                <a:spcPts val="150"/>
              </a:spcBef>
              <a:spcAft>
                <a:spcPts val="0"/>
              </a:spcAft>
              <a:buClr>
                <a:schemeClr val="dk1"/>
              </a:buClr>
              <a:buSzPts val="800"/>
              <a:buNone/>
              <a:defRPr sz="600"/>
            </a:lvl3pPr>
            <a:lvl4pPr marL="1371600" lvl="3" indent="-171450" algn="l">
              <a:spcBef>
                <a:spcPts val="75"/>
              </a:spcBef>
              <a:spcAft>
                <a:spcPts val="0"/>
              </a:spcAft>
              <a:buClr>
                <a:schemeClr val="dk1"/>
              </a:buClr>
              <a:buSzPts val="700"/>
              <a:buNone/>
              <a:defRPr sz="525"/>
            </a:lvl4pPr>
            <a:lvl5pPr marL="1714500" lvl="4" indent="-171450" algn="l">
              <a:spcBef>
                <a:spcPts val="75"/>
              </a:spcBef>
              <a:spcAft>
                <a:spcPts val="0"/>
              </a:spcAft>
              <a:buClr>
                <a:schemeClr val="dk1"/>
              </a:buClr>
              <a:buSzPts val="700"/>
              <a:buNone/>
              <a:defRPr sz="525"/>
            </a:lvl5pPr>
            <a:lvl6pPr marL="2057400" lvl="5" indent="-171450" algn="l">
              <a:spcBef>
                <a:spcPts val="75"/>
              </a:spcBef>
              <a:spcAft>
                <a:spcPts val="0"/>
              </a:spcAft>
              <a:buClr>
                <a:schemeClr val="dk1"/>
              </a:buClr>
              <a:buSzPts val="700"/>
              <a:buNone/>
              <a:defRPr sz="525"/>
            </a:lvl6pPr>
            <a:lvl7pPr marL="2400300" lvl="6" indent="-171450" algn="l">
              <a:spcBef>
                <a:spcPts val="75"/>
              </a:spcBef>
              <a:spcAft>
                <a:spcPts val="0"/>
              </a:spcAft>
              <a:buClr>
                <a:schemeClr val="dk1"/>
              </a:buClr>
              <a:buSzPts val="700"/>
              <a:buNone/>
              <a:defRPr sz="525"/>
            </a:lvl7pPr>
            <a:lvl8pPr marL="2743200" lvl="7" indent="-171450" algn="l">
              <a:spcBef>
                <a:spcPts val="75"/>
              </a:spcBef>
              <a:spcAft>
                <a:spcPts val="0"/>
              </a:spcAft>
              <a:buClr>
                <a:schemeClr val="dk1"/>
              </a:buClr>
              <a:buSzPts val="700"/>
              <a:buNone/>
              <a:defRPr sz="525"/>
            </a:lvl8pPr>
            <a:lvl9pPr marL="3086100" lvl="8" indent="-171450" algn="l">
              <a:spcBef>
                <a:spcPts val="75"/>
              </a:spcBef>
              <a:spcAft>
                <a:spcPts val="0"/>
              </a:spcAft>
              <a:buClr>
                <a:schemeClr val="dk1"/>
              </a:buClr>
              <a:buSzPts val="700"/>
              <a:buNone/>
              <a:defRPr sz="525"/>
            </a:lvl9pPr>
          </a:lstStyle>
          <a:p>
            <a:endParaRPr/>
          </a:p>
        </p:txBody>
      </p:sp>
      <p:sp>
        <p:nvSpPr>
          <p:cNvPr id="141" name="Google Shape;141;p27"/>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7"/>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7"/>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342900" y="1200151"/>
            <a:ext cx="6172200" cy="3394472"/>
          </a:xfrm>
          <a:prstGeom prst="rect">
            <a:avLst/>
          </a:prstGeom>
          <a:noFill/>
          <a:ln>
            <a:noFill/>
          </a:ln>
        </p:spPr>
        <p:txBody>
          <a:bodyPr spcFirstLastPara="1" wrap="square" lIns="68575" tIns="34275" rIns="68575" bIns="34275" anchor="t" anchorCtr="0">
            <a:norm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675" b="0" i="0" u="none" strike="noStrike" cap="none">
                <a:solidFill>
                  <a:srgbClr val="888888"/>
                </a:solidFill>
                <a:latin typeface="Calibri"/>
                <a:ea typeface="Calibri"/>
                <a:cs typeface="Calibri"/>
                <a:sym typeface="Calibri"/>
              </a:defRPr>
            </a:lvl1pPr>
            <a:lvl2pPr marL="0" marR="0" lvl="1" indent="0" algn="r" rtl="0">
              <a:spcBef>
                <a:spcPts val="0"/>
              </a:spcBef>
              <a:buNone/>
              <a:defRPr sz="675" b="0" i="0" u="none" strike="noStrike" cap="none">
                <a:solidFill>
                  <a:srgbClr val="888888"/>
                </a:solidFill>
                <a:latin typeface="Calibri"/>
                <a:ea typeface="Calibri"/>
                <a:cs typeface="Calibri"/>
                <a:sym typeface="Calibri"/>
              </a:defRPr>
            </a:lvl2pPr>
            <a:lvl3pPr marL="0" marR="0" lvl="2" indent="0" algn="r" rtl="0">
              <a:spcBef>
                <a:spcPts val="0"/>
              </a:spcBef>
              <a:buNone/>
              <a:defRPr sz="675" b="0" i="0" u="none" strike="noStrike" cap="none">
                <a:solidFill>
                  <a:srgbClr val="888888"/>
                </a:solidFill>
                <a:latin typeface="Calibri"/>
                <a:ea typeface="Calibri"/>
                <a:cs typeface="Calibri"/>
                <a:sym typeface="Calibri"/>
              </a:defRPr>
            </a:lvl3pPr>
            <a:lvl4pPr marL="0" marR="0" lvl="3" indent="0" algn="r" rtl="0">
              <a:spcBef>
                <a:spcPts val="0"/>
              </a:spcBef>
              <a:buNone/>
              <a:defRPr sz="675" b="0" i="0" u="none" strike="noStrike" cap="none">
                <a:solidFill>
                  <a:srgbClr val="888888"/>
                </a:solidFill>
                <a:latin typeface="Calibri"/>
                <a:ea typeface="Calibri"/>
                <a:cs typeface="Calibri"/>
                <a:sym typeface="Calibri"/>
              </a:defRPr>
            </a:lvl4pPr>
            <a:lvl5pPr marL="0" marR="0" lvl="4" indent="0" algn="r" rtl="0">
              <a:spcBef>
                <a:spcPts val="0"/>
              </a:spcBef>
              <a:buNone/>
              <a:defRPr sz="675" b="0" i="0" u="none" strike="noStrike" cap="none">
                <a:solidFill>
                  <a:srgbClr val="888888"/>
                </a:solidFill>
                <a:latin typeface="Calibri"/>
                <a:ea typeface="Calibri"/>
                <a:cs typeface="Calibri"/>
                <a:sym typeface="Calibri"/>
              </a:defRPr>
            </a:lvl5pPr>
            <a:lvl6pPr marL="0" marR="0" lvl="5" indent="0" algn="r" rtl="0">
              <a:spcBef>
                <a:spcPts val="0"/>
              </a:spcBef>
              <a:buNone/>
              <a:defRPr sz="675" b="0" i="0" u="none" strike="noStrike" cap="none">
                <a:solidFill>
                  <a:srgbClr val="888888"/>
                </a:solidFill>
                <a:latin typeface="Calibri"/>
                <a:ea typeface="Calibri"/>
                <a:cs typeface="Calibri"/>
                <a:sym typeface="Calibri"/>
              </a:defRPr>
            </a:lvl6pPr>
            <a:lvl7pPr marL="0" marR="0" lvl="6" indent="0" algn="r" rtl="0">
              <a:spcBef>
                <a:spcPts val="0"/>
              </a:spcBef>
              <a:buNone/>
              <a:defRPr sz="675" b="0" i="0" u="none" strike="noStrike" cap="none">
                <a:solidFill>
                  <a:srgbClr val="888888"/>
                </a:solidFill>
                <a:latin typeface="Calibri"/>
                <a:ea typeface="Calibri"/>
                <a:cs typeface="Calibri"/>
                <a:sym typeface="Calibri"/>
              </a:defRPr>
            </a:lvl7pPr>
            <a:lvl8pPr marL="0" marR="0" lvl="7" indent="0" algn="r" rtl="0">
              <a:spcBef>
                <a:spcPts val="0"/>
              </a:spcBef>
              <a:buNone/>
              <a:defRPr sz="675" b="0" i="0" u="none" strike="noStrike" cap="none">
                <a:solidFill>
                  <a:srgbClr val="888888"/>
                </a:solidFill>
                <a:latin typeface="Calibri"/>
                <a:ea typeface="Calibri"/>
                <a:cs typeface="Calibri"/>
                <a:sym typeface="Calibri"/>
              </a:defRPr>
            </a:lvl8pPr>
            <a:lvl9pPr marL="0" marR="0" lvl="8" indent="0" algn="r" rtl="0">
              <a:spcBef>
                <a:spcPts val="0"/>
              </a:spcBef>
              <a:buNone/>
              <a:defRPr sz="675"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6" r:id="rId4"/>
    <p:sldLayoutId id="2147483667"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pxfuel.com/en/free-photo-ebvb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pixabay.com/en/thank-you-polaroid-letters-2490552/"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hyperlink" Target="https://leadershipfreak.wordpress.com/2012/01/19/the-power-of-accidents/" TargetMode="Externa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hyperlink" Target="https://www.flickr.com/photos/91400424@N07/27329277891"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hyperlink" Target="https://creativecommons.org/licenses/by-sa/3.0/" TargetMode="External"/><Relationship Id="rId4" Type="http://schemas.openxmlformats.org/officeDocument/2006/relationships/hyperlink" Target="https://www.thebluediamondgallery.com/typewriter/q/questions.html"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publicdomainpictures.net/view-image.php?image=221430&amp;picture=feedback" TargetMode="External"/><Relationship Id="rId3" Type="http://schemas.openxmlformats.org/officeDocument/2006/relationships/hyperlink" Target="https://www.thebluediamondgallery.com/typewriter/q/questions.html" TargetMode="External"/><Relationship Id="rId7"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librarygrits.blogspot.com/" TargetMode="External"/><Relationship Id="rId5" Type="http://schemas.openxmlformats.org/officeDocument/2006/relationships/image" Target="../media/image48.png"/><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campusmatters.net/the-full-bundle/" TargetMode="External"/><Relationship Id="rId5" Type="http://schemas.openxmlformats.org/officeDocument/2006/relationships/image" Target="../media/image23.jp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2"/>
          <p:cNvSpPr txBox="1">
            <a:spLocks noGrp="1"/>
          </p:cNvSpPr>
          <p:nvPr>
            <p:ph type="ctrTitle"/>
          </p:nvPr>
        </p:nvSpPr>
        <p:spPr>
          <a:xfrm>
            <a:off x="514350" y="2666541"/>
            <a:ext cx="5829300" cy="617993"/>
          </a:xfrm>
          <a:prstGeom prst="rect">
            <a:avLst/>
          </a:prstGeom>
          <a:noFill/>
          <a:ln>
            <a:noFill/>
          </a:ln>
        </p:spPr>
        <p:txBody>
          <a:bodyPr spcFirstLastPara="1" wrap="square" lIns="51431" tIns="25706" rIns="51431" bIns="25706" anchor="ctr" anchorCtr="0">
            <a:normAutofit fontScale="90000"/>
          </a:bodyPr>
          <a:lstStyle/>
          <a:p>
            <a:pPr>
              <a:buClr>
                <a:schemeClr val="lt1"/>
              </a:buClr>
              <a:buSzPts val="3300"/>
            </a:pPr>
            <a:r>
              <a:rPr lang="en" b="1" dirty="0">
                <a:solidFill>
                  <a:schemeClr val="lt1"/>
                </a:solidFill>
              </a:rPr>
              <a:t>Skills for Secondary School Success (4S)</a:t>
            </a:r>
            <a:endParaRPr dirty="0"/>
          </a:p>
        </p:txBody>
      </p:sp>
      <p:sp>
        <p:nvSpPr>
          <p:cNvPr id="173" name="Google Shape;173;p32"/>
          <p:cNvSpPr txBox="1">
            <a:spLocks noGrp="1"/>
          </p:cNvSpPr>
          <p:nvPr>
            <p:ph type="subTitle" idx="1"/>
          </p:nvPr>
        </p:nvSpPr>
        <p:spPr>
          <a:xfrm>
            <a:off x="854901" y="3548942"/>
            <a:ext cx="5223354" cy="617992"/>
          </a:xfrm>
          <a:prstGeom prst="rect">
            <a:avLst/>
          </a:prstGeom>
          <a:noFill/>
          <a:ln>
            <a:noFill/>
          </a:ln>
        </p:spPr>
        <p:txBody>
          <a:bodyPr spcFirstLastPara="1" wrap="square" lIns="51431" tIns="25706" rIns="51431" bIns="25706" anchor="t" anchorCtr="0">
            <a:normAutofit fontScale="92500" lnSpcReduction="20000"/>
          </a:bodyPr>
          <a:lstStyle/>
          <a:p>
            <a:pPr marL="0" indent="0">
              <a:spcBef>
                <a:spcPts val="0"/>
              </a:spcBef>
            </a:pPr>
            <a:r>
              <a:rPr lang="en" dirty="0">
                <a:solidFill>
                  <a:schemeClr val="bg1"/>
                </a:solidFill>
              </a:rPr>
              <a:t>Unit 4</a:t>
            </a:r>
            <a:r>
              <a:rPr lang="en-US" b="0" i="0" dirty="0">
                <a:solidFill>
                  <a:schemeClr val="bg1"/>
                </a:solidFill>
                <a:effectLst/>
                <a:latin typeface="Calibri" panose="020F0502020204030204" pitchFamily="34" charset="0"/>
              </a:rPr>
              <a:t> Interacting with Others as We Learn Together </a:t>
            </a:r>
            <a:endParaRPr dirty="0">
              <a:solidFill>
                <a:schemeClr val="bg1"/>
              </a:solidFill>
            </a:endParaRPr>
          </a:p>
        </p:txBody>
      </p:sp>
      <p:sp>
        <p:nvSpPr>
          <p:cNvPr id="16" name="TextBox 15">
            <a:extLst>
              <a:ext uri="{FF2B5EF4-FFF2-40B4-BE49-F238E27FC236}">
                <a16:creationId xmlns:a16="http://schemas.microsoft.com/office/drawing/2014/main" id="{69FFAE37-76E5-30FF-8A3D-6DF3D4D133EB}"/>
              </a:ext>
            </a:extLst>
          </p:cNvPr>
          <p:cNvSpPr txBox="1"/>
          <p:nvPr/>
        </p:nvSpPr>
        <p:spPr>
          <a:xfrm>
            <a:off x="1714500" y="2457659"/>
            <a:ext cx="3429000" cy="253916"/>
          </a:xfrm>
          <a:prstGeom prst="rect">
            <a:avLst/>
          </a:prstGeom>
          <a:noFill/>
        </p:spPr>
        <p:txBody>
          <a:bodyPr wrap="square">
            <a:spAutoFit/>
          </a:bodyPr>
          <a:lstStyle/>
          <a:p>
            <a:r>
              <a:rPr lang="en-US" sz="1050">
                <a:latin typeface="Times" pitchFamily="2" charset="0"/>
              </a:rPr>
              <a:t> </a:t>
            </a:r>
            <a:endParaRPr lang="en-US" sz="1050"/>
          </a:p>
        </p:txBody>
      </p:sp>
      <p:pic>
        <p:nvPicPr>
          <p:cNvPr id="3" name="Picture 2">
            <a:extLst>
              <a:ext uri="{FF2B5EF4-FFF2-40B4-BE49-F238E27FC236}">
                <a16:creationId xmlns:a16="http://schemas.microsoft.com/office/drawing/2014/main" id="{917259A2-8491-4E2D-9C3F-5B354F8F29AC}"/>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2144066" y="341038"/>
            <a:ext cx="2569868" cy="19288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2 Key Activities</a:t>
            </a:r>
          </a:p>
          <a:p>
            <a:r>
              <a:rPr lang="en-US" sz="3000" dirty="0">
                <a:solidFill>
                  <a:schemeClr val="bg1"/>
                </a:solidFill>
                <a:latin typeface="Calibri" panose="020F0502020204030204" pitchFamily="34" charset="0"/>
                <a:cs typeface="Calibri" panose="020F0502020204030204" pitchFamily="34" charset="0"/>
              </a:rPr>
              <a:t>Building Community through Gratitude</a:t>
            </a:r>
          </a:p>
          <a:p>
            <a:endParaRPr lang="en-US" sz="3000" dirty="0">
              <a:solidFill>
                <a:schemeClr val="bg1"/>
              </a:solidFill>
              <a:latin typeface="Calibri" panose="020F0502020204030204" pitchFamily="34" charset="0"/>
              <a:cs typeface="Calibri" panose="020F0502020204030204" pitchFamily="34" charset="0"/>
            </a:endParaRPr>
          </a:p>
          <a:p>
            <a:r>
              <a:rPr lang="en-US" sz="1500" b="1" dirty="0">
                <a:solidFill>
                  <a:schemeClr val="accent3">
                    <a:lumMod val="75000"/>
                  </a:schemeClr>
                </a:solidFill>
              </a:rPr>
              <a:t>Objectives:</a:t>
            </a:r>
            <a:r>
              <a:rPr lang="en-US" sz="1500" dirty="0">
                <a:solidFill>
                  <a:schemeClr val="accent3">
                    <a:lumMod val="75000"/>
                  </a:schemeClr>
                </a:solidFill>
              </a:rPr>
              <a:t> Students will understand the power and importance of gratitude. Students will work collaboratively to express gratitude in the school community.</a:t>
            </a:r>
          </a:p>
          <a:p>
            <a:endParaRPr lang="en-US" sz="3000" dirty="0">
              <a:solidFill>
                <a:schemeClr val="bg1"/>
              </a:solidFill>
              <a:latin typeface="Calibri" panose="020F0502020204030204" pitchFamily="34" charset="0"/>
              <a:cs typeface="Calibri" panose="020F0502020204030204" pitchFamily="34"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3228649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4" name="Rectangle 3">
            <a:extLst>
              <a:ext uri="{FF2B5EF4-FFF2-40B4-BE49-F238E27FC236}">
                <a16:creationId xmlns:a16="http://schemas.microsoft.com/office/drawing/2014/main" id="{194868FB-0232-9879-59D5-8A8A0494D453}"/>
              </a:ext>
            </a:extLst>
          </p:cNvPr>
          <p:cNvSpPr/>
          <p:nvPr/>
        </p:nvSpPr>
        <p:spPr>
          <a:xfrm>
            <a:off x="2122338" y="715675"/>
            <a:ext cx="4594260" cy="354174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031325"/>
          </a:xfrm>
          <a:prstGeom prst="rect">
            <a:avLst/>
          </a:prstGeom>
          <a:noFill/>
        </p:spPr>
        <p:txBody>
          <a:bodyPr wrap="square" rtlCol="0">
            <a:spAutoFit/>
          </a:bodyPr>
          <a:lstStyle/>
          <a:p>
            <a:r>
              <a:rPr lang="en-US" sz="2100" dirty="0">
                <a:solidFill>
                  <a:schemeClr val="accent5">
                    <a:lumMod val="60000"/>
                    <a:lumOff val="40000"/>
                  </a:schemeClr>
                </a:solidFill>
              </a:rPr>
              <a:t>Lesson 2</a:t>
            </a:r>
          </a:p>
          <a:p>
            <a:endParaRPr lang="en-US" sz="2100" b="1" dirty="0">
              <a:solidFill>
                <a:schemeClr val="bg1"/>
              </a:solidFill>
            </a:endParaRPr>
          </a:p>
          <a:p>
            <a:r>
              <a:rPr lang="en-US" sz="2100" dirty="0">
                <a:solidFill>
                  <a:schemeClr val="bg1"/>
                </a:solidFill>
              </a:rPr>
              <a:t>Building Community through Gratitude</a:t>
            </a:r>
          </a:p>
        </p:txBody>
      </p:sp>
      <p:sp>
        <p:nvSpPr>
          <p:cNvPr id="3" name="TextBox 2">
            <a:extLst>
              <a:ext uri="{FF2B5EF4-FFF2-40B4-BE49-F238E27FC236}">
                <a16:creationId xmlns:a16="http://schemas.microsoft.com/office/drawing/2014/main" id="{AC10B8BF-20BB-10C2-F1AE-D408DF1EB61C}"/>
              </a:ext>
            </a:extLst>
          </p:cNvPr>
          <p:cNvSpPr txBox="1"/>
          <p:nvPr/>
        </p:nvSpPr>
        <p:spPr>
          <a:xfrm>
            <a:off x="2240280" y="1061143"/>
            <a:ext cx="1643595" cy="2031325"/>
          </a:xfrm>
          <a:prstGeom prst="rect">
            <a:avLst/>
          </a:prstGeom>
          <a:noFill/>
        </p:spPr>
        <p:txBody>
          <a:bodyPr wrap="square" rtlCol="0">
            <a:spAutoFit/>
          </a:bodyPr>
          <a:lstStyle/>
          <a:p>
            <a:r>
              <a:rPr lang="en-US" sz="1500" b="1" dirty="0"/>
              <a:t>Activity 1:</a:t>
            </a:r>
          </a:p>
          <a:p>
            <a:r>
              <a:rPr lang="en-US" sz="1500" dirty="0"/>
              <a:t>In groups, students will create a gratitude poster for someone in their school.</a:t>
            </a:r>
          </a:p>
          <a:p>
            <a:endParaRPr lang="en-US" sz="1050" dirty="0"/>
          </a:p>
          <a:p>
            <a:endParaRPr lang="en-US" sz="1050" dirty="0"/>
          </a:p>
        </p:txBody>
      </p:sp>
      <p:pic>
        <p:nvPicPr>
          <p:cNvPr id="6154" name="Picture 10">
            <a:extLst>
              <a:ext uri="{FF2B5EF4-FFF2-40B4-BE49-F238E27FC236}">
                <a16:creationId xmlns:a16="http://schemas.microsoft.com/office/drawing/2014/main" id="{5C64D13F-E809-1348-851D-96879241B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2" y="3099661"/>
            <a:ext cx="1823915" cy="9242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CAA97D2-1023-4982-BCAE-B346D7C8CB80}"/>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4118495" y="973610"/>
            <a:ext cx="2200323" cy="1477286"/>
          </a:xfrm>
          <a:prstGeom prst="rect">
            <a:avLst/>
          </a:prstGeom>
        </p:spPr>
      </p:pic>
      <p:pic>
        <p:nvPicPr>
          <p:cNvPr id="12" name="Picture 11">
            <a:extLst>
              <a:ext uri="{FF2B5EF4-FFF2-40B4-BE49-F238E27FC236}">
                <a16:creationId xmlns:a16="http://schemas.microsoft.com/office/drawing/2014/main" id="{E221AD56-2D7C-473C-9B44-3C07C0D849B5}"/>
              </a:ext>
            </a:extLst>
          </p:cNvPr>
          <p:cNvPicPr>
            <a:picLocks noChangeAspect="1"/>
          </p:cNvPicPr>
          <p:nvPr/>
        </p:nvPicPr>
        <p:blipFill>
          <a:blip r:embed="rId6">
            <a:extLst>
              <a:ext uri="{837473B0-CC2E-450A-ABE3-18F120FF3D39}">
                <a1611:picAttrSrcUrl xmlns="" xmlns:a1611="http://schemas.microsoft.com/office/drawing/2016/11/main" r:id="rId7"/>
              </a:ext>
            </a:extLst>
          </a:blip>
          <a:stretch>
            <a:fillRect/>
          </a:stretch>
        </p:blipFill>
        <p:spPr>
          <a:xfrm>
            <a:off x="2451090" y="2363363"/>
            <a:ext cx="3936756" cy="1968378"/>
          </a:xfrm>
          <a:prstGeom prst="rect">
            <a:avLst/>
          </a:prstGeom>
        </p:spPr>
      </p:pic>
    </p:spTree>
    <p:extLst>
      <p:ext uri="{BB962C8B-B14F-4D97-AF65-F5344CB8AC3E}">
        <p14:creationId xmlns:p14="http://schemas.microsoft.com/office/powerpoint/2010/main" val="3671960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4" name="Rectangle 3">
            <a:extLst>
              <a:ext uri="{FF2B5EF4-FFF2-40B4-BE49-F238E27FC236}">
                <a16:creationId xmlns:a16="http://schemas.microsoft.com/office/drawing/2014/main" id="{0A59F02D-F267-E3C8-5131-781F67B0216D}"/>
              </a:ext>
            </a:extLst>
          </p:cNvPr>
          <p:cNvSpPr/>
          <p:nvPr/>
        </p:nvSpPr>
        <p:spPr>
          <a:xfrm>
            <a:off x="2100968" y="746846"/>
            <a:ext cx="4580387" cy="35433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031325"/>
          </a:xfrm>
          <a:prstGeom prst="rect">
            <a:avLst/>
          </a:prstGeom>
          <a:noFill/>
        </p:spPr>
        <p:txBody>
          <a:bodyPr wrap="square" rtlCol="0">
            <a:spAutoFit/>
          </a:bodyPr>
          <a:lstStyle/>
          <a:p>
            <a:r>
              <a:rPr lang="en-US" sz="2100" dirty="0">
                <a:solidFill>
                  <a:schemeClr val="accent5">
                    <a:lumMod val="60000"/>
                    <a:lumOff val="40000"/>
                  </a:schemeClr>
                </a:solidFill>
              </a:rPr>
              <a:t>Lesson 2</a:t>
            </a:r>
          </a:p>
          <a:p>
            <a:endParaRPr lang="en-US" sz="2100" b="1" dirty="0">
              <a:solidFill>
                <a:schemeClr val="bg1"/>
              </a:solidFill>
            </a:endParaRPr>
          </a:p>
          <a:p>
            <a:r>
              <a:rPr lang="en-US" sz="2100" dirty="0">
                <a:solidFill>
                  <a:schemeClr val="bg1"/>
                </a:solidFill>
              </a:rPr>
              <a:t>Building Community through Gratitude</a:t>
            </a:r>
          </a:p>
        </p:txBody>
      </p:sp>
      <p:sp>
        <p:nvSpPr>
          <p:cNvPr id="3" name="TextBox 2">
            <a:extLst>
              <a:ext uri="{FF2B5EF4-FFF2-40B4-BE49-F238E27FC236}">
                <a16:creationId xmlns:a16="http://schemas.microsoft.com/office/drawing/2014/main" id="{AC10B8BF-20BB-10C2-F1AE-D408DF1EB61C}"/>
              </a:ext>
            </a:extLst>
          </p:cNvPr>
          <p:cNvSpPr txBox="1"/>
          <p:nvPr/>
        </p:nvSpPr>
        <p:spPr>
          <a:xfrm>
            <a:off x="2202180" y="1166756"/>
            <a:ext cx="1402080" cy="1661993"/>
          </a:xfrm>
          <a:prstGeom prst="rect">
            <a:avLst/>
          </a:prstGeom>
          <a:noFill/>
        </p:spPr>
        <p:txBody>
          <a:bodyPr wrap="square" rtlCol="0">
            <a:spAutoFit/>
          </a:bodyPr>
          <a:lstStyle/>
          <a:p>
            <a:r>
              <a:rPr lang="en-US" sz="1350" b="1" dirty="0">
                <a:solidFill>
                  <a:schemeClr val="accent5">
                    <a:lumMod val="50000"/>
                  </a:schemeClr>
                </a:solidFill>
              </a:rPr>
              <a:t>Activity 2:</a:t>
            </a:r>
          </a:p>
          <a:p>
            <a:endParaRPr lang="en-US" sz="1350" b="1" dirty="0">
              <a:solidFill>
                <a:schemeClr val="accent5">
                  <a:lumMod val="50000"/>
                </a:schemeClr>
              </a:solidFill>
            </a:endParaRPr>
          </a:p>
          <a:p>
            <a:r>
              <a:rPr lang="en-US" sz="1350" b="1" dirty="0">
                <a:solidFill>
                  <a:schemeClr val="accent5">
                    <a:lumMod val="50000"/>
                  </a:schemeClr>
                </a:solidFill>
              </a:rPr>
              <a:t>Students will begin writing in Gratitude Journals. </a:t>
            </a:r>
            <a:endParaRPr lang="en-US" sz="1350" dirty="0">
              <a:solidFill>
                <a:schemeClr val="accent5">
                  <a:lumMod val="50000"/>
                </a:schemeClr>
              </a:solidFill>
            </a:endParaRPr>
          </a:p>
          <a:p>
            <a:endParaRPr lang="en-US" sz="1050" dirty="0"/>
          </a:p>
          <a:p>
            <a:endParaRPr lang="en-US" sz="1050" dirty="0"/>
          </a:p>
        </p:txBody>
      </p:sp>
      <p:pic>
        <p:nvPicPr>
          <p:cNvPr id="10" name="Picture 9" descr="A picture containing text, screenshot, receipt, font&#10;&#10;Description automatically generated">
            <a:extLst>
              <a:ext uri="{FF2B5EF4-FFF2-40B4-BE49-F238E27FC236}">
                <a16:creationId xmlns:a16="http://schemas.microsoft.com/office/drawing/2014/main" id="{32BD92DB-AA94-F462-6008-DB605CAC1543}"/>
              </a:ext>
            </a:extLst>
          </p:cNvPr>
          <p:cNvPicPr>
            <a:picLocks noChangeAspect="1"/>
          </p:cNvPicPr>
          <p:nvPr/>
        </p:nvPicPr>
        <p:blipFill>
          <a:blip r:embed="rId3"/>
          <a:stretch>
            <a:fillRect/>
          </a:stretch>
        </p:blipFill>
        <p:spPr>
          <a:xfrm>
            <a:off x="3883875" y="1272370"/>
            <a:ext cx="2600053" cy="2651095"/>
          </a:xfrm>
          <a:prstGeom prst="rect">
            <a:avLst/>
          </a:prstGeom>
        </p:spPr>
      </p:pic>
      <p:pic>
        <p:nvPicPr>
          <p:cNvPr id="6154" name="Picture 10">
            <a:extLst>
              <a:ext uri="{FF2B5EF4-FFF2-40B4-BE49-F238E27FC236}">
                <a16:creationId xmlns:a16="http://schemas.microsoft.com/office/drawing/2014/main" id="{5C64D13F-E809-1348-851D-96879241B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82" y="3099661"/>
            <a:ext cx="1823915" cy="92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417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3 Key Activities</a:t>
            </a:r>
          </a:p>
          <a:p>
            <a:r>
              <a:rPr lang="en-US" sz="3000" dirty="0">
                <a:solidFill>
                  <a:schemeClr val="bg1"/>
                </a:solidFill>
                <a:latin typeface="Calibri" panose="020F0502020204030204" pitchFamily="34" charset="0"/>
                <a:cs typeface="Calibri" panose="020F0502020204030204" pitchFamily="34" charset="0"/>
              </a:rPr>
              <a:t>Friendship</a:t>
            </a:r>
          </a:p>
          <a:p>
            <a:endParaRPr lang="en-US" sz="3000" dirty="0">
              <a:solidFill>
                <a:schemeClr val="bg1"/>
              </a:solidFill>
              <a:latin typeface="Calibri" panose="020F0502020204030204" pitchFamily="34" charset="0"/>
              <a:cs typeface="Calibri" panose="020F0502020204030204" pitchFamily="34" charset="0"/>
            </a:endParaRPr>
          </a:p>
          <a:p>
            <a:r>
              <a:rPr lang="en-US" sz="1500" b="1" dirty="0">
                <a:solidFill>
                  <a:schemeClr val="accent3">
                    <a:lumMod val="75000"/>
                  </a:schemeClr>
                </a:solidFill>
              </a:rPr>
              <a:t>Objective:</a:t>
            </a:r>
            <a:r>
              <a:rPr lang="en-US" sz="1500" dirty="0">
                <a:solidFill>
                  <a:schemeClr val="accent3">
                    <a:lumMod val="75000"/>
                  </a:schemeClr>
                </a:solidFill>
              </a:rPr>
              <a:t> Students will discuss the essential qualities needed in friendships. Students will acknowledge their differing perspectives and preferences regarding friendships.</a:t>
            </a:r>
          </a:p>
          <a:p>
            <a:endParaRPr lang="en-US" sz="3000" dirty="0">
              <a:solidFill>
                <a:schemeClr val="bg1"/>
              </a:solidFill>
              <a:latin typeface="Calibri" panose="020F0502020204030204" pitchFamily="34" charset="0"/>
              <a:cs typeface="Calibri" panose="020F0502020204030204" pitchFamily="34"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2317188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4" name="Rectangle 3">
            <a:extLst>
              <a:ext uri="{FF2B5EF4-FFF2-40B4-BE49-F238E27FC236}">
                <a16:creationId xmlns:a16="http://schemas.microsoft.com/office/drawing/2014/main" id="{B5732E61-563A-F307-A196-A7FD204AF54D}"/>
              </a:ext>
            </a:extLst>
          </p:cNvPr>
          <p:cNvSpPr/>
          <p:nvPr/>
        </p:nvSpPr>
        <p:spPr>
          <a:xfrm>
            <a:off x="2057401" y="763732"/>
            <a:ext cx="4800599" cy="3616037"/>
          </a:xfrm>
          <a:prstGeom prst="rect">
            <a:avLst/>
          </a:prstGeom>
          <a:solidFill>
            <a:srgbClr val="FFD5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1061829"/>
          </a:xfrm>
          <a:prstGeom prst="rect">
            <a:avLst/>
          </a:prstGeom>
          <a:noFill/>
        </p:spPr>
        <p:txBody>
          <a:bodyPr wrap="square" rtlCol="0">
            <a:spAutoFit/>
          </a:bodyPr>
          <a:lstStyle/>
          <a:p>
            <a:r>
              <a:rPr lang="en-US" sz="2100" dirty="0">
                <a:solidFill>
                  <a:schemeClr val="accent5">
                    <a:lumMod val="60000"/>
                    <a:lumOff val="40000"/>
                  </a:schemeClr>
                </a:solidFill>
              </a:rPr>
              <a:t>Lesson 3</a:t>
            </a:r>
          </a:p>
          <a:p>
            <a:endParaRPr lang="en-US" sz="2100" dirty="0">
              <a:solidFill>
                <a:schemeClr val="bg1"/>
              </a:solidFill>
            </a:endParaRPr>
          </a:p>
          <a:p>
            <a:r>
              <a:rPr lang="en-US" sz="2100" dirty="0">
                <a:solidFill>
                  <a:schemeClr val="bg1"/>
                </a:solidFill>
              </a:rPr>
              <a:t>Friendship</a:t>
            </a:r>
          </a:p>
        </p:txBody>
      </p:sp>
      <p:sp>
        <p:nvSpPr>
          <p:cNvPr id="3" name="TextBox 2">
            <a:extLst>
              <a:ext uri="{FF2B5EF4-FFF2-40B4-BE49-F238E27FC236}">
                <a16:creationId xmlns:a16="http://schemas.microsoft.com/office/drawing/2014/main" id="{1FA21587-3CC5-719B-D125-1B71563ACE9E}"/>
              </a:ext>
            </a:extLst>
          </p:cNvPr>
          <p:cNvSpPr txBox="1"/>
          <p:nvPr/>
        </p:nvSpPr>
        <p:spPr>
          <a:xfrm>
            <a:off x="2119431" y="983180"/>
            <a:ext cx="1466282" cy="3370153"/>
          </a:xfrm>
          <a:prstGeom prst="rect">
            <a:avLst/>
          </a:prstGeom>
          <a:noFill/>
        </p:spPr>
        <p:txBody>
          <a:bodyPr wrap="square" rtlCol="0">
            <a:spAutoFit/>
          </a:bodyPr>
          <a:lstStyle/>
          <a:p>
            <a:r>
              <a:rPr lang="en-US" sz="1500" b="1" dirty="0">
                <a:solidFill>
                  <a:schemeClr val="accent5">
                    <a:lumMod val="50000"/>
                  </a:schemeClr>
                </a:solidFill>
              </a:rPr>
              <a:t>Activity</a:t>
            </a:r>
            <a:r>
              <a:rPr lang="en-US" sz="1500" dirty="0">
                <a:solidFill>
                  <a:schemeClr val="accent5">
                    <a:lumMod val="50000"/>
                  </a:schemeClr>
                </a:solidFill>
              </a:rPr>
              <a:t> </a:t>
            </a:r>
          </a:p>
          <a:p>
            <a:r>
              <a:rPr lang="en-US" sz="1500" dirty="0">
                <a:solidFill>
                  <a:schemeClr val="accent5">
                    <a:lumMod val="50000"/>
                  </a:schemeClr>
                </a:solidFill>
              </a:rPr>
              <a:t>In a team, students will create an advertisement for a friend and present the advertisements to the whole class. </a:t>
            </a:r>
          </a:p>
          <a:p>
            <a:endParaRPr lang="en-US" sz="1500" dirty="0">
              <a:solidFill>
                <a:schemeClr val="accent5">
                  <a:lumMod val="50000"/>
                </a:schemeClr>
              </a:solidFill>
            </a:endParaRPr>
          </a:p>
          <a:p>
            <a:r>
              <a:rPr lang="en-US" sz="1200" dirty="0">
                <a:solidFill>
                  <a:schemeClr val="accent5">
                    <a:lumMod val="50000"/>
                  </a:schemeClr>
                </a:solidFill>
              </a:rPr>
              <a:t>Note:  Manual contains more details about sub-activities.</a:t>
            </a:r>
          </a:p>
        </p:txBody>
      </p:sp>
      <p:pic>
        <p:nvPicPr>
          <p:cNvPr id="15" name="Picture 14" descr="A group of people giving each other high five&#10;&#10;Description automatically generated with low confidence">
            <a:extLst>
              <a:ext uri="{FF2B5EF4-FFF2-40B4-BE49-F238E27FC236}">
                <a16:creationId xmlns:a16="http://schemas.microsoft.com/office/drawing/2014/main" id="{92A1F414-5972-666C-E518-ECE98BD70805}"/>
              </a:ext>
            </a:extLst>
          </p:cNvPr>
          <p:cNvPicPr>
            <a:picLocks noChangeAspect="1"/>
          </p:cNvPicPr>
          <p:nvPr/>
        </p:nvPicPr>
        <p:blipFill>
          <a:blip r:embed="rId3"/>
          <a:stretch>
            <a:fillRect/>
          </a:stretch>
        </p:blipFill>
        <p:spPr>
          <a:xfrm>
            <a:off x="141403" y="2665696"/>
            <a:ext cx="1684286" cy="1055034"/>
          </a:xfrm>
          <a:prstGeom prst="rect">
            <a:avLst/>
          </a:prstGeom>
        </p:spPr>
      </p:pic>
      <p:pic>
        <p:nvPicPr>
          <p:cNvPr id="17" name="Picture 16" descr="A picture containing text, screenshot&#10;&#10;Description automatically generated">
            <a:extLst>
              <a:ext uri="{FF2B5EF4-FFF2-40B4-BE49-F238E27FC236}">
                <a16:creationId xmlns:a16="http://schemas.microsoft.com/office/drawing/2014/main" id="{E0BEAB4F-427B-489F-9B82-1194C1C9C874}"/>
              </a:ext>
            </a:extLst>
          </p:cNvPr>
          <p:cNvPicPr>
            <a:picLocks noChangeAspect="1"/>
          </p:cNvPicPr>
          <p:nvPr/>
        </p:nvPicPr>
        <p:blipFill>
          <a:blip r:embed="rId4"/>
          <a:stretch>
            <a:fillRect/>
          </a:stretch>
        </p:blipFill>
        <p:spPr>
          <a:xfrm>
            <a:off x="3597709" y="1488225"/>
            <a:ext cx="3144245" cy="2667538"/>
          </a:xfrm>
          <a:prstGeom prst="rect">
            <a:avLst/>
          </a:prstGeom>
        </p:spPr>
      </p:pic>
    </p:spTree>
    <p:extLst>
      <p:ext uri="{BB962C8B-B14F-4D97-AF65-F5344CB8AC3E}">
        <p14:creationId xmlns:p14="http://schemas.microsoft.com/office/powerpoint/2010/main" val="2836716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4 Key Activities</a:t>
            </a:r>
          </a:p>
          <a:p>
            <a:r>
              <a:rPr lang="en-US" sz="3000" dirty="0">
                <a:solidFill>
                  <a:schemeClr val="bg1"/>
                </a:solidFill>
                <a:latin typeface="Calibri" panose="020F0502020204030204" pitchFamily="34" charset="0"/>
                <a:cs typeface="Calibri" panose="020F0502020204030204" pitchFamily="34" charset="0"/>
              </a:rPr>
              <a:t>Effective Communication</a:t>
            </a:r>
          </a:p>
          <a:p>
            <a:endParaRPr lang="en-US" sz="3000" dirty="0">
              <a:solidFill>
                <a:schemeClr val="bg1"/>
              </a:solidFill>
              <a:latin typeface="Calibri" panose="020F0502020204030204" pitchFamily="34" charset="0"/>
              <a:cs typeface="Calibri" panose="020F0502020204030204" pitchFamily="34" charset="0"/>
            </a:endParaRPr>
          </a:p>
          <a:p>
            <a:r>
              <a:rPr lang="en-US" sz="1500" b="1" dirty="0">
                <a:solidFill>
                  <a:schemeClr val="accent3">
                    <a:lumMod val="75000"/>
                  </a:schemeClr>
                </a:solidFill>
              </a:rPr>
              <a:t>Objectives: </a:t>
            </a:r>
            <a:r>
              <a:rPr lang="en-US" sz="1500" dirty="0">
                <a:solidFill>
                  <a:schemeClr val="accent3">
                    <a:lumMod val="75000"/>
                  </a:schemeClr>
                </a:solidFill>
              </a:rPr>
              <a:t>Students will be able to identify the elements of active listening. Students will learn and practice active listening skills. Students will learn how to use I-Messages to share feelings without escalating conflict.</a:t>
            </a:r>
          </a:p>
          <a:p>
            <a:endParaRPr lang="en-US" sz="3000" dirty="0">
              <a:solidFill>
                <a:schemeClr val="bg1"/>
              </a:solidFill>
              <a:latin typeface="Calibri" panose="020F0502020204030204" pitchFamily="34" charset="0"/>
              <a:cs typeface="Calibri" panose="020F0502020204030204" pitchFamily="34"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3960855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3" name="Rectangle 2">
            <a:extLst>
              <a:ext uri="{FF2B5EF4-FFF2-40B4-BE49-F238E27FC236}">
                <a16:creationId xmlns:a16="http://schemas.microsoft.com/office/drawing/2014/main" id="{4568DFB3-3AD5-A506-C0F2-61D0200DCC7B}"/>
              </a:ext>
            </a:extLst>
          </p:cNvPr>
          <p:cNvSpPr/>
          <p:nvPr/>
        </p:nvSpPr>
        <p:spPr>
          <a:xfrm>
            <a:off x="2067792" y="778019"/>
            <a:ext cx="4520045" cy="341861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0" y="1031794"/>
            <a:ext cx="1965489" cy="1292662"/>
          </a:xfrm>
          <a:prstGeom prst="rect">
            <a:avLst/>
          </a:prstGeom>
          <a:noFill/>
        </p:spPr>
        <p:txBody>
          <a:bodyPr wrap="square" rtlCol="0">
            <a:spAutoFit/>
          </a:bodyPr>
          <a:lstStyle/>
          <a:p>
            <a:r>
              <a:rPr lang="en-US" sz="2100" dirty="0">
                <a:solidFill>
                  <a:schemeClr val="accent5">
                    <a:lumMod val="60000"/>
                    <a:lumOff val="40000"/>
                  </a:schemeClr>
                </a:solidFill>
              </a:rPr>
              <a:t>Lesson 4</a:t>
            </a:r>
          </a:p>
          <a:p>
            <a:endParaRPr lang="en-US" sz="2100" dirty="0">
              <a:solidFill>
                <a:schemeClr val="bg1"/>
              </a:solidFill>
            </a:endParaRPr>
          </a:p>
          <a:p>
            <a:r>
              <a:rPr lang="en-US" sz="1800" dirty="0">
                <a:solidFill>
                  <a:schemeClr val="bg1"/>
                </a:solidFill>
              </a:rPr>
              <a:t>Effective Communication</a:t>
            </a:r>
          </a:p>
        </p:txBody>
      </p:sp>
      <p:sp>
        <p:nvSpPr>
          <p:cNvPr id="11" name="TextBox 10">
            <a:extLst>
              <a:ext uri="{FF2B5EF4-FFF2-40B4-BE49-F238E27FC236}">
                <a16:creationId xmlns:a16="http://schemas.microsoft.com/office/drawing/2014/main" id="{29E1F77A-5EFF-CEB7-2A0D-498D9AE4F233}"/>
              </a:ext>
            </a:extLst>
          </p:cNvPr>
          <p:cNvSpPr txBox="1"/>
          <p:nvPr/>
        </p:nvSpPr>
        <p:spPr>
          <a:xfrm>
            <a:off x="2187932" y="979006"/>
            <a:ext cx="1522831" cy="3393237"/>
          </a:xfrm>
          <a:prstGeom prst="rect">
            <a:avLst/>
          </a:prstGeom>
          <a:noFill/>
        </p:spPr>
        <p:txBody>
          <a:bodyPr wrap="square" rtlCol="0">
            <a:spAutoFit/>
          </a:bodyPr>
          <a:lstStyle/>
          <a:p>
            <a:r>
              <a:rPr lang="en-US" sz="1200" b="1" dirty="0">
                <a:solidFill>
                  <a:schemeClr val="accent5">
                    <a:lumMod val="50000"/>
                  </a:schemeClr>
                </a:solidFill>
              </a:rPr>
              <a:t>Activity 1: </a:t>
            </a:r>
          </a:p>
          <a:p>
            <a:r>
              <a:rPr lang="en-US" sz="1200" dirty="0">
                <a:solidFill>
                  <a:schemeClr val="accent5">
                    <a:lumMod val="50000"/>
                  </a:schemeClr>
                </a:solidFill>
              </a:rPr>
              <a:t>Teacher models</a:t>
            </a:r>
          </a:p>
          <a:p>
            <a:r>
              <a:rPr lang="en-US" sz="1200" dirty="0">
                <a:solidFill>
                  <a:schemeClr val="accent5">
                    <a:lumMod val="50000"/>
                  </a:schemeClr>
                </a:solidFill>
              </a:rPr>
              <a:t>bad example of active listening and then a good example  through role play with students.  Then teacher introduces </a:t>
            </a:r>
          </a:p>
          <a:p>
            <a:r>
              <a:rPr lang="en-US" sz="1200" dirty="0">
                <a:solidFill>
                  <a:schemeClr val="accent5">
                    <a:lumMod val="50000"/>
                  </a:schemeClr>
                </a:solidFill>
              </a:rPr>
              <a:t>4 F’s of Active Listening: </a:t>
            </a:r>
          </a:p>
          <a:p>
            <a:r>
              <a:rPr lang="en-US" sz="1200" dirty="0">
                <a:solidFill>
                  <a:schemeClr val="accent5">
                    <a:lumMod val="50000"/>
                  </a:schemeClr>
                </a:solidFill>
              </a:rPr>
              <a:t>	Focus</a:t>
            </a:r>
          </a:p>
          <a:p>
            <a:r>
              <a:rPr lang="en-US" sz="1200" dirty="0">
                <a:solidFill>
                  <a:schemeClr val="accent5">
                    <a:lumMod val="50000"/>
                  </a:schemeClr>
                </a:solidFill>
              </a:rPr>
              <a:t>	Feelings </a:t>
            </a:r>
          </a:p>
          <a:p>
            <a:r>
              <a:rPr lang="en-US" sz="1200" dirty="0">
                <a:solidFill>
                  <a:schemeClr val="accent5">
                    <a:lumMod val="50000"/>
                  </a:schemeClr>
                </a:solidFill>
              </a:rPr>
              <a:t>	Facts 	Feedback</a:t>
            </a:r>
          </a:p>
          <a:p>
            <a:endParaRPr lang="en-US" sz="1050" dirty="0"/>
          </a:p>
        </p:txBody>
      </p:sp>
      <p:pic>
        <p:nvPicPr>
          <p:cNvPr id="13" name="Picture 12" descr="A picture containing text, human face, person, screenshot&#10;&#10;Description automatically generated">
            <a:extLst>
              <a:ext uri="{FF2B5EF4-FFF2-40B4-BE49-F238E27FC236}">
                <a16:creationId xmlns:a16="http://schemas.microsoft.com/office/drawing/2014/main" id="{B787C653-B3E5-4EE8-CC3A-ADC4E07961B1}"/>
              </a:ext>
            </a:extLst>
          </p:cNvPr>
          <p:cNvPicPr>
            <a:picLocks noChangeAspect="1"/>
          </p:cNvPicPr>
          <p:nvPr/>
        </p:nvPicPr>
        <p:blipFill>
          <a:blip r:embed="rId3"/>
          <a:stretch>
            <a:fillRect/>
          </a:stretch>
        </p:blipFill>
        <p:spPr>
          <a:xfrm>
            <a:off x="3813065" y="1099532"/>
            <a:ext cx="2604649" cy="2535378"/>
          </a:xfrm>
          <a:prstGeom prst="rect">
            <a:avLst/>
          </a:prstGeom>
        </p:spPr>
      </p:pic>
    </p:spTree>
    <p:extLst>
      <p:ext uri="{BB962C8B-B14F-4D97-AF65-F5344CB8AC3E}">
        <p14:creationId xmlns:p14="http://schemas.microsoft.com/office/powerpoint/2010/main" val="975675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3" name="Rectangle 2">
            <a:extLst>
              <a:ext uri="{FF2B5EF4-FFF2-40B4-BE49-F238E27FC236}">
                <a16:creationId xmlns:a16="http://schemas.microsoft.com/office/drawing/2014/main" id="{FF6715E7-6DF8-0AA7-7E6D-A5FEEC341821}"/>
              </a:ext>
            </a:extLst>
          </p:cNvPr>
          <p:cNvSpPr/>
          <p:nvPr/>
        </p:nvSpPr>
        <p:spPr>
          <a:xfrm>
            <a:off x="2088572" y="642938"/>
            <a:ext cx="4769428" cy="3803432"/>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0" y="1031794"/>
            <a:ext cx="1965489" cy="2262158"/>
          </a:xfrm>
          <a:prstGeom prst="rect">
            <a:avLst/>
          </a:prstGeom>
          <a:noFill/>
        </p:spPr>
        <p:txBody>
          <a:bodyPr wrap="square" rtlCol="0">
            <a:spAutoFit/>
          </a:bodyPr>
          <a:lstStyle/>
          <a:p>
            <a:endParaRPr lang="en-US" sz="2100" dirty="0">
              <a:solidFill>
                <a:schemeClr val="accent5">
                  <a:lumMod val="60000"/>
                  <a:lumOff val="40000"/>
                </a:schemeClr>
              </a:solidFill>
            </a:endParaRPr>
          </a:p>
          <a:p>
            <a:endParaRPr lang="en-US" sz="2100" dirty="0">
              <a:solidFill>
                <a:schemeClr val="accent5">
                  <a:lumMod val="60000"/>
                  <a:lumOff val="40000"/>
                </a:schemeClr>
              </a:solidFill>
            </a:endParaRPr>
          </a:p>
          <a:p>
            <a:r>
              <a:rPr lang="en-US" sz="2100" dirty="0">
                <a:solidFill>
                  <a:schemeClr val="accent5">
                    <a:lumMod val="60000"/>
                    <a:lumOff val="40000"/>
                  </a:schemeClr>
                </a:solidFill>
              </a:rPr>
              <a:t>Lesson 4</a:t>
            </a:r>
          </a:p>
          <a:p>
            <a:endParaRPr lang="en-US" sz="2100" dirty="0">
              <a:solidFill>
                <a:schemeClr val="bg1"/>
              </a:solidFill>
            </a:endParaRPr>
          </a:p>
          <a:p>
            <a:endParaRPr lang="en-US" sz="2100" dirty="0">
              <a:solidFill>
                <a:schemeClr val="bg1"/>
              </a:solidFill>
            </a:endParaRPr>
          </a:p>
          <a:p>
            <a:r>
              <a:rPr lang="en-US" sz="1800" dirty="0">
                <a:solidFill>
                  <a:schemeClr val="bg1"/>
                </a:solidFill>
              </a:rPr>
              <a:t>Effective Communication</a:t>
            </a:r>
          </a:p>
        </p:txBody>
      </p:sp>
      <p:sp>
        <p:nvSpPr>
          <p:cNvPr id="11" name="TextBox 10">
            <a:extLst>
              <a:ext uri="{FF2B5EF4-FFF2-40B4-BE49-F238E27FC236}">
                <a16:creationId xmlns:a16="http://schemas.microsoft.com/office/drawing/2014/main" id="{29E1F77A-5EFF-CEB7-2A0D-498D9AE4F233}"/>
              </a:ext>
            </a:extLst>
          </p:cNvPr>
          <p:cNvSpPr txBox="1"/>
          <p:nvPr/>
        </p:nvSpPr>
        <p:spPr>
          <a:xfrm>
            <a:off x="2162915" y="924701"/>
            <a:ext cx="1924966" cy="1708160"/>
          </a:xfrm>
          <a:prstGeom prst="rect">
            <a:avLst/>
          </a:prstGeom>
          <a:noFill/>
        </p:spPr>
        <p:txBody>
          <a:bodyPr wrap="square" rtlCol="0">
            <a:spAutoFit/>
          </a:bodyPr>
          <a:lstStyle/>
          <a:p>
            <a:r>
              <a:rPr lang="en-US" sz="1500" b="1" dirty="0">
                <a:solidFill>
                  <a:schemeClr val="accent5">
                    <a:lumMod val="50000"/>
                  </a:schemeClr>
                </a:solidFill>
              </a:rPr>
              <a:t>Activity 2: </a:t>
            </a:r>
            <a:r>
              <a:rPr lang="en-US" sz="1500" dirty="0">
                <a:solidFill>
                  <a:schemeClr val="accent5">
                    <a:lumMod val="50000"/>
                  </a:schemeClr>
                </a:solidFill>
              </a:rPr>
              <a:t> </a:t>
            </a:r>
          </a:p>
          <a:p>
            <a:r>
              <a:rPr lang="en-US" sz="1500" dirty="0">
                <a:solidFill>
                  <a:schemeClr val="accent5">
                    <a:lumMod val="50000"/>
                  </a:schemeClr>
                </a:solidFill>
              </a:rPr>
              <a:t>Students will learn how to communicate their feelings in a way that is respectful using “I-messages.”</a:t>
            </a:r>
          </a:p>
        </p:txBody>
      </p:sp>
      <p:pic>
        <p:nvPicPr>
          <p:cNvPr id="4" name="Picture 3" descr="A picture containing text, human face, screenshot, person&#10;&#10;Description automatically generated">
            <a:extLst>
              <a:ext uri="{FF2B5EF4-FFF2-40B4-BE49-F238E27FC236}">
                <a16:creationId xmlns:a16="http://schemas.microsoft.com/office/drawing/2014/main" id="{3C7118B6-A512-BE91-C6A4-825EC1E20388}"/>
              </a:ext>
            </a:extLst>
          </p:cNvPr>
          <p:cNvPicPr>
            <a:picLocks noChangeAspect="1"/>
          </p:cNvPicPr>
          <p:nvPr/>
        </p:nvPicPr>
        <p:blipFill>
          <a:blip r:embed="rId3"/>
          <a:stretch>
            <a:fillRect/>
          </a:stretch>
        </p:blipFill>
        <p:spPr>
          <a:xfrm>
            <a:off x="4164425" y="876274"/>
            <a:ext cx="2617029" cy="2983777"/>
          </a:xfrm>
          <a:prstGeom prst="rect">
            <a:avLst/>
          </a:prstGeom>
        </p:spPr>
      </p:pic>
      <p:pic>
        <p:nvPicPr>
          <p:cNvPr id="7" name="Picture 6" descr="A picture containing text, font, screenshot&#10;&#10;Description automatically generated">
            <a:extLst>
              <a:ext uri="{FF2B5EF4-FFF2-40B4-BE49-F238E27FC236}">
                <a16:creationId xmlns:a16="http://schemas.microsoft.com/office/drawing/2014/main" id="{ABC428AB-2AD8-5FA4-CD07-A75C983B90F4}"/>
              </a:ext>
            </a:extLst>
          </p:cNvPr>
          <p:cNvPicPr>
            <a:picLocks noChangeAspect="1"/>
          </p:cNvPicPr>
          <p:nvPr/>
        </p:nvPicPr>
        <p:blipFill>
          <a:blip r:embed="rId4"/>
          <a:stretch>
            <a:fillRect/>
          </a:stretch>
        </p:blipFill>
        <p:spPr>
          <a:xfrm>
            <a:off x="2235320" y="2585970"/>
            <a:ext cx="1890833" cy="1274081"/>
          </a:xfrm>
          <a:prstGeom prst="rect">
            <a:avLst/>
          </a:prstGeom>
        </p:spPr>
      </p:pic>
    </p:spTree>
    <p:extLst>
      <p:ext uri="{BB962C8B-B14F-4D97-AF65-F5344CB8AC3E}">
        <p14:creationId xmlns:p14="http://schemas.microsoft.com/office/powerpoint/2010/main" val="3592792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05389" y="690757"/>
            <a:ext cx="4632188" cy="3626732"/>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a:endParaRPr lang="en-US" sz="2100" dirty="0">
              <a:solidFill>
                <a:schemeClr val="lt1"/>
              </a:solidFill>
              <a:latin typeface="Calibri"/>
              <a:ea typeface="Calibri"/>
              <a:cs typeface="Calibri"/>
              <a:sym typeface="Calibri"/>
            </a:endParaRPr>
          </a:p>
          <a:p>
            <a:pPr algn="ctr"/>
            <a:r>
              <a:rPr lang="en-US" sz="2100" dirty="0">
                <a:solidFill>
                  <a:schemeClr val="lt1"/>
                </a:solidFill>
                <a:latin typeface="Calibri"/>
                <a:ea typeface="Calibri"/>
                <a:cs typeface="Calibri"/>
                <a:sym typeface="Calibri"/>
              </a:rPr>
              <a:t>PLC DISCUSSION TIME</a:t>
            </a:r>
          </a:p>
          <a:p>
            <a:pPr algn="ctr"/>
            <a:endParaRPr lang="en-US" sz="2100" dirty="0">
              <a:solidFill>
                <a:schemeClr val="lt1"/>
              </a:solidFill>
              <a:latin typeface="Calibri"/>
              <a:ea typeface="Calibri"/>
              <a:cs typeface="Calibri"/>
              <a:sym typeface="Calibri"/>
            </a:endParaRPr>
          </a:p>
          <a:p>
            <a:r>
              <a:rPr lang="en-US" sz="1800" dirty="0">
                <a:solidFill>
                  <a:schemeClr val="lt1"/>
                </a:solidFill>
                <a:latin typeface="Calibri"/>
                <a:ea typeface="Calibri"/>
                <a:cs typeface="Calibri"/>
                <a:sym typeface="Calibri"/>
              </a:rPr>
              <a:t>How familiar do you think your students will be with the ideas presented and discussed in these first few lessons? </a:t>
            </a:r>
          </a:p>
          <a:p>
            <a:endParaRPr lang="en-US" sz="1800" dirty="0">
              <a:solidFill>
                <a:schemeClr val="lt1"/>
              </a:solidFill>
              <a:latin typeface="Calibri"/>
              <a:ea typeface="Calibri"/>
              <a:cs typeface="Calibri"/>
              <a:sym typeface="Calibri"/>
            </a:endParaRPr>
          </a:p>
          <a:p>
            <a:r>
              <a:rPr lang="en-US" sz="1800" dirty="0">
                <a:solidFill>
                  <a:schemeClr val="lt1"/>
                </a:solidFill>
                <a:latin typeface="Calibri"/>
                <a:ea typeface="Calibri"/>
                <a:cs typeface="Calibri"/>
                <a:sym typeface="Calibri"/>
              </a:rPr>
              <a:t>How do you think they will react to these lesson activities?  Do you foresee any opportunities as students understand these concepts?  </a:t>
            </a:r>
            <a:endParaRPr sz="18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78220" y="1025500"/>
            <a:ext cx="1746316" cy="415498"/>
          </a:xfrm>
          <a:prstGeom prst="rect">
            <a:avLst/>
          </a:prstGeom>
          <a:noFill/>
        </p:spPr>
        <p:txBody>
          <a:bodyPr wrap="square" rtlCol="0">
            <a:spAutoFit/>
          </a:bodyPr>
          <a:lstStyle/>
          <a:p>
            <a:pPr algn="ctr"/>
            <a:r>
              <a:rPr lang="en-US" sz="2100" b="1" dirty="0">
                <a:solidFill>
                  <a:schemeClr val="bg1"/>
                </a:solidFill>
              </a:rPr>
              <a:t>Unit 4</a:t>
            </a:r>
          </a:p>
        </p:txBody>
      </p:sp>
      <p:pic>
        <p:nvPicPr>
          <p:cNvPr id="4" name="Picture 3">
            <a:extLst>
              <a:ext uri="{FF2B5EF4-FFF2-40B4-BE49-F238E27FC236}">
                <a16:creationId xmlns:a16="http://schemas.microsoft.com/office/drawing/2014/main" id="{F4177DC3-7854-4F37-88A5-5E6608B30FD4}"/>
              </a:ext>
            </a:extLst>
          </p:cNvPr>
          <p:cNvPicPr>
            <a:picLocks noChangeAspect="1"/>
          </p:cNvPicPr>
          <p:nvPr/>
        </p:nvPicPr>
        <p:blipFill>
          <a:blip r:embed="rId3"/>
          <a:stretch>
            <a:fillRect/>
          </a:stretch>
        </p:blipFill>
        <p:spPr>
          <a:xfrm>
            <a:off x="295207" y="1913343"/>
            <a:ext cx="1470602" cy="2008449"/>
          </a:xfrm>
          <a:prstGeom prst="rect">
            <a:avLst/>
          </a:prstGeom>
        </p:spPr>
      </p:pic>
    </p:spTree>
    <p:extLst>
      <p:ext uri="{BB962C8B-B14F-4D97-AF65-F5344CB8AC3E}">
        <p14:creationId xmlns:p14="http://schemas.microsoft.com/office/powerpoint/2010/main" val="3316051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5 Key Activities</a:t>
            </a:r>
          </a:p>
          <a:p>
            <a:r>
              <a:rPr lang="en-US" sz="3000" dirty="0">
                <a:solidFill>
                  <a:schemeClr val="bg1"/>
                </a:solidFill>
                <a:latin typeface="Calibri" panose="020F0502020204030204" pitchFamily="34" charset="0"/>
                <a:cs typeface="Calibri" panose="020F0502020204030204" pitchFamily="34" charset="0"/>
              </a:rPr>
              <a:t>Working Together</a:t>
            </a:r>
          </a:p>
          <a:p>
            <a:endParaRPr lang="en-US" sz="3000" dirty="0">
              <a:solidFill>
                <a:schemeClr val="bg1"/>
              </a:solidFill>
              <a:latin typeface="Calibri" panose="020F0502020204030204" pitchFamily="34" charset="0"/>
              <a:cs typeface="Calibri" panose="020F0502020204030204" pitchFamily="34" charset="0"/>
            </a:endParaRPr>
          </a:p>
          <a:p>
            <a:r>
              <a:rPr lang="en-US" sz="1500" b="1" dirty="0">
                <a:solidFill>
                  <a:schemeClr val="accent3">
                    <a:lumMod val="75000"/>
                  </a:schemeClr>
                </a:solidFill>
              </a:rPr>
              <a:t>Objectives: </a:t>
            </a:r>
            <a:r>
              <a:rPr lang="en-US" sz="1500" dirty="0">
                <a:solidFill>
                  <a:schemeClr val="accent3">
                    <a:lumMod val="75000"/>
                  </a:schemeClr>
                </a:solidFill>
              </a:rPr>
              <a:t>Students will be able to identify attributes of a successful team. Students will learn tips for working together well. </a:t>
            </a:r>
          </a:p>
          <a:p>
            <a:endParaRPr lang="en-US" sz="3000" dirty="0">
              <a:solidFill>
                <a:schemeClr val="bg1"/>
              </a:solidFill>
              <a:latin typeface="Calibri" panose="020F0502020204030204" pitchFamily="34" charset="0"/>
              <a:cs typeface="Calibri" panose="020F0502020204030204" pitchFamily="34"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328838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C2475E-4695-BE2C-9FE7-986000187E82}"/>
              </a:ext>
            </a:extLst>
          </p:cNvPr>
          <p:cNvSpPr/>
          <p:nvPr/>
        </p:nvSpPr>
        <p:spPr>
          <a:xfrm>
            <a:off x="206406" y="1408637"/>
            <a:ext cx="6371948" cy="2956264"/>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Google Shape;291;p46">
            <a:extLst>
              <a:ext uri="{FF2B5EF4-FFF2-40B4-BE49-F238E27FC236}">
                <a16:creationId xmlns:a16="http://schemas.microsoft.com/office/drawing/2014/main" id="{0A2F8A69-5B62-5D10-9142-D4FCFDAEFDD4}"/>
              </a:ext>
            </a:extLst>
          </p:cNvPr>
          <p:cNvSpPr txBox="1"/>
          <p:nvPr/>
        </p:nvSpPr>
        <p:spPr>
          <a:xfrm>
            <a:off x="646892" y="1985770"/>
            <a:ext cx="5467188" cy="1713908"/>
          </a:xfrm>
          <a:prstGeom prst="rect">
            <a:avLst/>
          </a:prstGeom>
          <a:noFill/>
          <a:ln>
            <a:noFill/>
          </a:ln>
        </p:spPr>
        <p:txBody>
          <a:bodyPr spcFirstLastPara="1" wrap="square" lIns="51431" tIns="25706" rIns="51431" bIns="25706" anchor="t" anchorCtr="0">
            <a:spAutoFit/>
          </a:bodyPr>
          <a:lstStyle/>
          <a:p>
            <a:r>
              <a:rPr lang="en-US" sz="1800" dirty="0"/>
              <a:t>Connection Circle</a:t>
            </a:r>
          </a:p>
          <a:p>
            <a:endParaRPr lang="en-US" sz="1800" dirty="0"/>
          </a:p>
          <a:p>
            <a:r>
              <a:rPr lang="en-US" sz="1800" dirty="0"/>
              <a:t>4S Unit 3 Reflection</a:t>
            </a:r>
          </a:p>
          <a:p>
            <a:endParaRPr lang="en-US" sz="1800" dirty="0"/>
          </a:p>
          <a:p>
            <a:r>
              <a:rPr lang="en-US" sz="1800" dirty="0"/>
              <a:t>Unit 4- Lesson by Lesson guidance</a:t>
            </a:r>
          </a:p>
          <a:p>
            <a:endParaRPr lang="en-US" sz="1800" dirty="0"/>
          </a:p>
        </p:txBody>
      </p:sp>
      <p:sp>
        <p:nvSpPr>
          <p:cNvPr id="5" name="Google Shape;271;p46">
            <a:extLst>
              <a:ext uri="{FF2B5EF4-FFF2-40B4-BE49-F238E27FC236}">
                <a16:creationId xmlns:a16="http://schemas.microsoft.com/office/drawing/2014/main" id="{A49653EE-63F7-6644-927C-A1B8A164345C}"/>
              </a:ext>
            </a:extLst>
          </p:cNvPr>
          <p:cNvSpPr/>
          <p:nvPr/>
        </p:nvSpPr>
        <p:spPr>
          <a:xfrm>
            <a:off x="1081976" y="642937"/>
            <a:ext cx="4171950" cy="642938"/>
          </a:xfrm>
          <a:prstGeom prst="rect">
            <a:avLst/>
          </a:prstGeom>
          <a:noFill/>
          <a:ln>
            <a:noFill/>
          </a:ln>
        </p:spPr>
        <p:txBody>
          <a:bodyPr spcFirstLastPara="1" wrap="square" lIns="51431" tIns="25706" rIns="51431" bIns="25706" anchor="ctr" anchorCtr="0">
            <a:noAutofit/>
          </a:bodyPr>
          <a:lstStyle/>
          <a:p>
            <a:pPr algn="ctr">
              <a:buClr>
                <a:schemeClr val="dk1"/>
              </a:buClr>
              <a:buSzPts val="3300"/>
            </a:pPr>
            <a:r>
              <a:rPr lang="en" sz="2475" dirty="0">
                <a:solidFill>
                  <a:schemeClr val="bg1"/>
                </a:solidFill>
                <a:latin typeface="Calibri"/>
                <a:ea typeface="Calibri"/>
                <a:cs typeface="Calibri"/>
                <a:sym typeface="Calibri"/>
              </a:rPr>
              <a:t>Agenda</a:t>
            </a:r>
            <a:endParaRPr sz="2475" dirty="0">
              <a:solidFill>
                <a:schemeClr val="bg1"/>
              </a:solidFill>
              <a:latin typeface="Calibri"/>
              <a:ea typeface="Calibri"/>
              <a:cs typeface="Calibri"/>
              <a:sym typeface="Calibri"/>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bwMode="auto">
          <a:xfrm>
            <a:off x="198568" y="119439"/>
            <a:ext cx="1770550" cy="523498"/>
          </a:xfrm>
          <a:prstGeom prst="rect">
            <a:avLst/>
          </a:prstGeom>
          <a:noFill/>
          <a:ln>
            <a:noFill/>
          </a:ln>
        </p:spPr>
      </p:pic>
    </p:spTree>
    <p:extLst>
      <p:ext uri="{BB962C8B-B14F-4D97-AF65-F5344CB8AC3E}">
        <p14:creationId xmlns:p14="http://schemas.microsoft.com/office/powerpoint/2010/main" val="3992610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4" name="Rectangle 3">
            <a:extLst>
              <a:ext uri="{FF2B5EF4-FFF2-40B4-BE49-F238E27FC236}">
                <a16:creationId xmlns:a16="http://schemas.microsoft.com/office/drawing/2014/main" id="{373326BD-3CB8-B34A-A229-87928C8FBAAA}"/>
              </a:ext>
            </a:extLst>
          </p:cNvPr>
          <p:cNvSpPr/>
          <p:nvPr/>
        </p:nvSpPr>
        <p:spPr>
          <a:xfrm>
            <a:off x="2094357" y="921075"/>
            <a:ext cx="4707082" cy="3429000"/>
          </a:xfrm>
          <a:prstGeom prst="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56561" y="1038864"/>
            <a:ext cx="1901858" cy="1384995"/>
          </a:xfrm>
          <a:prstGeom prst="rect">
            <a:avLst/>
          </a:prstGeom>
          <a:noFill/>
        </p:spPr>
        <p:txBody>
          <a:bodyPr wrap="square" rtlCol="0">
            <a:spAutoFit/>
          </a:bodyPr>
          <a:lstStyle/>
          <a:p>
            <a:r>
              <a:rPr lang="en-US" sz="2100" dirty="0">
                <a:solidFill>
                  <a:schemeClr val="accent5">
                    <a:lumMod val="60000"/>
                    <a:lumOff val="40000"/>
                  </a:schemeClr>
                </a:solidFill>
              </a:rPr>
              <a:t>Lesson 5</a:t>
            </a:r>
          </a:p>
          <a:p>
            <a:endParaRPr lang="en-US" sz="2100" dirty="0">
              <a:solidFill>
                <a:schemeClr val="bg1"/>
              </a:solidFill>
            </a:endParaRPr>
          </a:p>
          <a:p>
            <a:r>
              <a:rPr lang="en-US" sz="2100" dirty="0">
                <a:solidFill>
                  <a:schemeClr val="bg1"/>
                </a:solidFill>
              </a:rPr>
              <a:t>Working Together</a:t>
            </a:r>
            <a:endParaRPr lang="en-US" sz="2100" b="1" dirty="0">
              <a:solidFill>
                <a:schemeClr val="bg1"/>
              </a:solidFill>
            </a:endParaRPr>
          </a:p>
        </p:txBody>
      </p:sp>
      <p:sp>
        <p:nvSpPr>
          <p:cNvPr id="3" name="TextBox 2">
            <a:extLst>
              <a:ext uri="{FF2B5EF4-FFF2-40B4-BE49-F238E27FC236}">
                <a16:creationId xmlns:a16="http://schemas.microsoft.com/office/drawing/2014/main" id="{C4CD8663-9CDA-E607-E512-48AE27084748}"/>
              </a:ext>
            </a:extLst>
          </p:cNvPr>
          <p:cNvSpPr txBox="1"/>
          <p:nvPr/>
        </p:nvSpPr>
        <p:spPr>
          <a:xfrm>
            <a:off x="2329478" y="1422579"/>
            <a:ext cx="1167492" cy="2539157"/>
          </a:xfrm>
          <a:prstGeom prst="rect">
            <a:avLst/>
          </a:prstGeom>
          <a:noFill/>
        </p:spPr>
        <p:txBody>
          <a:bodyPr wrap="square" rtlCol="0">
            <a:spAutoFit/>
          </a:bodyPr>
          <a:lstStyle/>
          <a:p>
            <a:r>
              <a:rPr lang="en-US" sz="1350" b="1" dirty="0"/>
              <a:t>Activity 1: </a:t>
            </a:r>
            <a:r>
              <a:rPr lang="en-US" sz="1350" dirty="0"/>
              <a:t>Students read a text and discuss that they learn from it about what makes a successful team.</a:t>
            </a:r>
          </a:p>
          <a:p>
            <a:endParaRPr lang="en-US" sz="1350" dirty="0"/>
          </a:p>
          <a:p>
            <a:endParaRPr lang="en-US" sz="1050" dirty="0"/>
          </a:p>
        </p:txBody>
      </p:sp>
      <p:pic>
        <p:nvPicPr>
          <p:cNvPr id="13" name="Picture 12" descr="A picture containing text, human face, clothing, screenshot&#10;&#10;Description automatically generated">
            <a:extLst>
              <a:ext uri="{FF2B5EF4-FFF2-40B4-BE49-F238E27FC236}">
                <a16:creationId xmlns:a16="http://schemas.microsoft.com/office/drawing/2014/main" id="{265B4D9D-BCC6-FBF2-B773-C62E32E73F2F}"/>
              </a:ext>
            </a:extLst>
          </p:cNvPr>
          <p:cNvPicPr>
            <a:picLocks noChangeAspect="1"/>
          </p:cNvPicPr>
          <p:nvPr/>
        </p:nvPicPr>
        <p:blipFill>
          <a:blip r:embed="rId3"/>
          <a:stretch>
            <a:fillRect/>
          </a:stretch>
        </p:blipFill>
        <p:spPr>
          <a:xfrm>
            <a:off x="3732089" y="1204847"/>
            <a:ext cx="2891735" cy="2733806"/>
          </a:xfrm>
          <a:prstGeom prst="rect">
            <a:avLst/>
          </a:prstGeom>
        </p:spPr>
      </p:pic>
    </p:spTree>
    <p:extLst>
      <p:ext uri="{BB962C8B-B14F-4D97-AF65-F5344CB8AC3E}">
        <p14:creationId xmlns:p14="http://schemas.microsoft.com/office/powerpoint/2010/main" val="4215281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4" name="Rectangle 3">
            <a:extLst>
              <a:ext uri="{FF2B5EF4-FFF2-40B4-BE49-F238E27FC236}">
                <a16:creationId xmlns:a16="http://schemas.microsoft.com/office/drawing/2014/main" id="{DE909CDD-6E93-4A5E-9029-99594B4231A6}"/>
              </a:ext>
            </a:extLst>
          </p:cNvPr>
          <p:cNvSpPr/>
          <p:nvPr/>
        </p:nvSpPr>
        <p:spPr>
          <a:xfrm>
            <a:off x="2119745" y="736456"/>
            <a:ext cx="4634346" cy="3564082"/>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56561" y="1038864"/>
            <a:ext cx="1901858" cy="1384995"/>
          </a:xfrm>
          <a:prstGeom prst="rect">
            <a:avLst/>
          </a:prstGeom>
          <a:noFill/>
        </p:spPr>
        <p:txBody>
          <a:bodyPr wrap="square" rtlCol="0">
            <a:spAutoFit/>
          </a:bodyPr>
          <a:lstStyle/>
          <a:p>
            <a:r>
              <a:rPr lang="en-US" sz="2100" dirty="0">
                <a:solidFill>
                  <a:schemeClr val="accent5">
                    <a:lumMod val="60000"/>
                    <a:lumOff val="40000"/>
                  </a:schemeClr>
                </a:solidFill>
              </a:rPr>
              <a:t>Lesson 5</a:t>
            </a:r>
          </a:p>
          <a:p>
            <a:endParaRPr lang="en-US" sz="2100" dirty="0">
              <a:solidFill>
                <a:schemeClr val="bg1"/>
              </a:solidFill>
            </a:endParaRPr>
          </a:p>
          <a:p>
            <a:r>
              <a:rPr lang="en-US" sz="2100" dirty="0">
                <a:solidFill>
                  <a:schemeClr val="bg1"/>
                </a:solidFill>
              </a:rPr>
              <a:t>Working Together</a:t>
            </a:r>
            <a:endParaRPr lang="en-US" sz="2100" b="1" dirty="0">
              <a:solidFill>
                <a:schemeClr val="bg1"/>
              </a:solidFill>
            </a:endParaRPr>
          </a:p>
        </p:txBody>
      </p:sp>
      <p:sp>
        <p:nvSpPr>
          <p:cNvPr id="3" name="TextBox 2">
            <a:extLst>
              <a:ext uri="{FF2B5EF4-FFF2-40B4-BE49-F238E27FC236}">
                <a16:creationId xmlns:a16="http://schemas.microsoft.com/office/drawing/2014/main" id="{C4CD8663-9CDA-E607-E512-48AE27084748}"/>
              </a:ext>
            </a:extLst>
          </p:cNvPr>
          <p:cNvSpPr txBox="1"/>
          <p:nvPr/>
        </p:nvSpPr>
        <p:spPr>
          <a:xfrm>
            <a:off x="2306046" y="842962"/>
            <a:ext cx="1122954" cy="1338828"/>
          </a:xfrm>
          <a:prstGeom prst="rect">
            <a:avLst/>
          </a:prstGeom>
          <a:noFill/>
        </p:spPr>
        <p:txBody>
          <a:bodyPr wrap="square" rtlCol="0">
            <a:spAutoFit/>
          </a:bodyPr>
          <a:lstStyle/>
          <a:p>
            <a:r>
              <a:rPr lang="en-US" sz="1200" b="1" dirty="0"/>
              <a:t>Activity 2: </a:t>
            </a:r>
            <a:r>
              <a:rPr lang="en-US" sz="1200" dirty="0"/>
              <a:t>Students will work together to make team decisions</a:t>
            </a:r>
            <a:r>
              <a:rPr lang="en-US" sz="1050" dirty="0"/>
              <a:t>.</a:t>
            </a:r>
          </a:p>
          <a:p>
            <a:endParaRPr lang="en-US" sz="1050" dirty="0"/>
          </a:p>
          <a:p>
            <a:endParaRPr lang="en-US" sz="1050" dirty="0"/>
          </a:p>
        </p:txBody>
      </p:sp>
      <p:pic>
        <p:nvPicPr>
          <p:cNvPr id="7" name="Picture 6" descr="A white sheet of paper with a group of people&#10;&#10;Description automatically generated with low confidence">
            <a:extLst>
              <a:ext uri="{FF2B5EF4-FFF2-40B4-BE49-F238E27FC236}">
                <a16:creationId xmlns:a16="http://schemas.microsoft.com/office/drawing/2014/main" id="{9D87B686-946B-8028-45B6-263E731E6155}"/>
              </a:ext>
            </a:extLst>
          </p:cNvPr>
          <p:cNvPicPr>
            <a:picLocks noChangeAspect="1"/>
          </p:cNvPicPr>
          <p:nvPr/>
        </p:nvPicPr>
        <p:blipFill>
          <a:blip r:embed="rId3"/>
          <a:stretch>
            <a:fillRect/>
          </a:stretch>
        </p:blipFill>
        <p:spPr>
          <a:xfrm>
            <a:off x="4217073" y="1132036"/>
            <a:ext cx="2451328" cy="2665295"/>
          </a:xfrm>
          <a:prstGeom prst="rect">
            <a:avLst/>
          </a:prstGeom>
        </p:spPr>
      </p:pic>
      <p:pic>
        <p:nvPicPr>
          <p:cNvPr id="9" name="Picture 8" descr="A picture containing text, screenshot, letter&#10;&#10;Description automatically generated">
            <a:extLst>
              <a:ext uri="{FF2B5EF4-FFF2-40B4-BE49-F238E27FC236}">
                <a16:creationId xmlns:a16="http://schemas.microsoft.com/office/drawing/2014/main" id="{F0ADE56D-1BE6-536D-4012-0A6E33E386B5}"/>
              </a:ext>
            </a:extLst>
          </p:cNvPr>
          <p:cNvPicPr>
            <a:picLocks noChangeAspect="1"/>
          </p:cNvPicPr>
          <p:nvPr/>
        </p:nvPicPr>
        <p:blipFill>
          <a:blip r:embed="rId4"/>
          <a:stretch>
            <a:fillRect/>
          </a:stretch>
        </p:blipFill>
        <p:spPr>
          <a:xfrm>
            <a:off x="2207404" y="1848283"/>
            <a:ext cx="1894535" cy="2205470"/>
          </a:xfrm>
          <a:prstGeom prst="rect">
            <a:avLst/>
          </a:prstGeom>
        </p:spPr>
      </p:pic>
    </p:spTree>
    <p:extLst>
      <p:ext uri="{BB962C8B-B14F-4D97-AF65-F5344CB8AC3E}">
        <p14:creationId xmlns:p14="http://schemas.microsoft.com/office/powerpoint/2010/main" val="943963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6 Key Activities</a:t>
            </a:r>
          </a:p>
          <a:p>
            <a:r>
              <a:rPr lang="en-US" sz="3000" dirty="0">
                <a:solidFill>
                  <a:schemeClr val="bg1"/>
                </a:solidFill>
              </a:rPr>
              <a:t>Strengthening Emotional Health</a:t>
            </a:r>
          </a:p>
          <a:p>
            <a:endParaRPr lang="en-US" sz="3000" dirty="0">
              <a:solidFill>
                <a:schemeClr val="bg1"/>
              </a:solidFill>
              <a:latin typeface="Calibri" panose="020F0502020204030204" pitchFamily="34" charset="0"/>
              <a:cs typeface="Calibri" panose="020F0502020204030204" pitchFamily="34" charset="0"/>
            </a:endParaRPr>
          </a:p>
          <a:p>
            <a:r>
              <a:rPr lang="en-US" sz="1500" b="1" dirty="0">
                <a:solidFill>
                  <a:schemeClr val="accent3">
                    <a:lumMod val="75000"/>
                  </a:schemeClr>
                </a:solidFill>
              </a:rPr>
              <a:t>Objectives:</a:t>
            </a:r>
            <a:r>
              <a:rPr lang="en-US" sz="1500" dirty="0">
                <a:solidFill>
                  <a:schemeClr val="accent3">
                    <a:lumMod val="75000"/>
                  </a:schemeClr>
                </a:solidFill>
              </a:rPr>
              <a:t> Students will broaden their vocabulary to be able to describe their emotions more accurately. Students will learn to handle conflict constructively. Students will select from among nine strategies to develop a self-care plan and commit to using it in daily life.</a:t>
            </a:r>
          </a:p>
          <a:p>
            <a:endParaRPr lang="en-US" sz="3000" dirty="0">
              <a:solidFill>
                <a:schemeClr val="bg1"/>
              </a:solidFill>
              <a:latin typeface="Calibri" panose="020F0502020204030204" pitchFamily="34" charset="0"/>
              <a:cs typeface="Calibri" panose="020F0502020204030204" pitchFamily="34"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309557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4" name="Rectangle 3">
            <a:extLst>
              <a:ext uri="{FF2B5EF4-FFF2-40B4-BE49-F238E27FC236}">
                <a16:creationId xmlns:a16="http://schemas.microsoft.com/office/drawing/2014/main" id="{CC5FB193-D99E-80B6-9639-51167A3DB5B1}"/>
              </a:ext>
            </a:extLst>
          </p:cNvPr>
          <p:cNvSpPr/>
          <p:nvPr/>
        </p:nvSpPr>
        <p:spPr>
          <a:xfrm>
            <a:off x="2119746" y="642938"/>
            <a:ext cx="4582391" cy="3574473"/>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75156" y="1031794"/>
            <a:ext cx="1812562" cy="2031325"/>
          </a:xfrm>
          <a:prstGeom prst="rect">
            <a:avLst/>
          </a:prstGeom>
          <a:noFill/>
        </p:spPr>
        <p:txBody>
          <a:bodyPr wrap="square" rtlCol="0">
            <a:spAutoFit/>
          </a:bodyPr>
          <a:lstStyle/>
          <a:p>
            <a:r>
              <a:rPr lang="en-US" sz="2100" dirty="0">
                <a:solidFill>
                  <a:schemeClr val="accent5">
                    <a:lumMod val="60000"/>
                    <a:lumOff val="40000"/>
                  </a:schemeClr>
                </a:solidFill>
              </a:rPr>
              <a:t>Lesson 6</a:t>
            </a:r>
          </a:p>
          <a:p>
            <a:endParaRPr lang="en-US" sz="2100" dirty="0">
              <a:solidFill>
                <a:schemeClr val="bg1"/>
              </a:solidFill>
            </a:endParaRPr>
          </a:p>
          <a:p>
            <a:r>
              <a:rPr lang="en-US" sz="2100" dirty="0">
                <a:solidFill>
                  <a:schemeClr val="bg1"/>
                </a:solidFill>
              </a:rPr>
              <a:t> Strengthening Emotional Health</a:t>
            </a:r>
          </a:p>
        </p:txBody>
      </p:sp>
      <p:sp>
        <p:nvSpPr>
          <p:cNvPr id="3" name="TextBox 2">
            <a:extLst>
              <a:ext uri="{FF2B5EF4-FFF2-40B4-BE49-F238E27FC236}">
                <a16:creationId xmlns:a16="http://schemas.microsoft.com/office/drawing/2014/main" id="{986D2705-8979-F37B-BCA1-89913A3361D1}"/>
              </a:ext>
            </a:extLst>
          </p:cNvPr>
          <p:cNvSpPr txBox="1"/>
          <p:nvPr/>
        </p:nvSpPr>
        <p:spPr>
          <a:xfrm>
            <a:off x="2223655" y="834323"/>
            <a:ext cx="1497740" cy="2354491"/>
          </a:xfrm>
          <a:prstGeom prst="rect">
            <a:avLst/>
          </a:prstGeom>
          <a:noFill/>
        </p:spPr>
        <p:txBody>
          <a:bodyPr wrap="square" rtlCol="0">
            <a:spAutoFit/>
          </a:bodyPr>
          <a:lstStyle/>
          <a:p>
            <a:r>
              <a:rPr lang="en-US" sz="1500" b="1" dirty="0">
                <a:solidFill>
                  <a:schemeClr val="accent5">
                    <a:lumMod val="50000"/>
                  </a:schemeClr>
                </a:solidFill>
              </a:rPr>
              <a:t>Activity 1: </a:t>
            </a:r>
            <a:r>
              <a:rPr lang="en-US" sz="1500" dirty="0">
                <a:solidFill>
                  <a:schemeClr val="accent5">
                    <a:lumMod val="50000"/>
                  </a:schemeClr>
                </a:solidFill>
              </a:rPr>
              <a:t>Students will learn how to identify and communicate their feelings to others.</a:t>
            </a:r>
          </a:p>
          <a:p>
            <a:endParaRPr lang="en-US" sz="1050" dirty="0"/>
          </a:p>
          <a:p>
            <a:endParaRPr lang="en-US" sz="1050" dirty="0"/>
          </a:p>
          <a:p>
            <a:endParaRPr lang="en-US" sz="1050" dirty="0"/>
          </a:p>
          <a:p>
            <a:r>
              <a:rPr lang="en-US" sz="1050" dirty="0"/>
              <a:t>.</a:t>
            </a:r>
          </a:p>
        </p:txBody>
      </p:sp>
      <p:pic>
        <p:nvPicPr>
          <p:cNvPr id="13" name="Picture 12" descr="A picture containing text, screenshot, font, yellow&#10;&#10;Description automatically generated">
            <a:extLst>
              <a:ext uri="{FF2B5EF4-FFF2-40B4-BE49-F238E27FC236}">
                <a16:creationId xmlns:a16="http://schemas.microsoft.com/office/drawing/2014/main" id="{672DA096-7617-42F9-035B-F0A172A25422}"/>
              </a:ext>
            </a:extLst>
          </p:cNvPr>
          <p:cNvPicPr>
            <a:picLocks noChangeAspect="1"/>
          </p:cNvPicPr>
          <p:nvPr/>
        </p:nvPicPr>
        <p:blipFill>
          <a:blip r:embed="rId3"/>
          <a:stretch>
            <a:fillRect/>
          </a:stretch>
        </p:blipFill>
        <p:spPr>
          <a:xfrm>
            <a:off x="4034547" y="1075621"/>
            <a:ext cx="2538643" cy="1742197"/>
          </a:xfrm>
          <a:prstGeom prst="rect">
            <a:avLst/>
          </a:prstGeom>
        </p:spPr>
      </p:pic>
      <p:pic>
        <p:nvPicPr>
          <p:cNvPr id="15" name="Picture 14" descr="A picture containing text, screenshot, colorfulness, square&#10;&#10;Description automatically generated">
            <a:extLst>
              <a:ext uri="{FF2B5EF4-FFF2-40B4-BE49-F238E27FC236}">
                <a16:creationId xmlns:a16="http://schemas.microsoft.com/office/drawing/2014/main" id="{8676791D-D898-875F-2D2E-B37FDFD66999}"/>
              </a:ext>
            </a:extLst>
          </p:cNvPr>
          <p:cNvPicPr>
            <a:picLocks noChangeAspect="1"/>
          </p:cNvPicPr>
          <p:nvPr/>
        </p:nvPicPr>
        <p:blipFill>
          <a:blip r:embed="rId4"/>
          <a:stretch>
            <a:fillRect/>
          </a:stretch>
        </p:blipFill>
        <p:spPr>
          <a:xfrm>
            <a:off x="2751791" y="2914886"/>
            <a:ext cx="2538643" cy="1158309"/>
          </a:xfrm>
          <a:prstGeom prst="rect">
            <a:avLst/>
          </a:prstGeom>
        </p:spPr>
      </p:pic>
    </p:spTree>
    <p:extLst>
      <p:ext uri="{BB962C8B-B14F-4D97-AF65-F5344CB8AC3E}">
        <p14:creationId xmlns:p14="http://schemas.microsoft.com/office/powerpoint/2010/main" val="2725578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4" name="Rectangle 3">
            <a:extLst>
              <a:ext uri="{FF2B5EF4-FFF2-40B4-BE49-F238E27FC236}">
                <a16:creationId xmlns:a16="http://schemas.microsoft.com/office/drawing/2014/main" id="{06EABD67-0292-D9B0-0DE0-58FDC6877D57}"/>
              </a:ext>
            </a:extLst>
          </p:cNvPr>
          <p:cNvSpPr/>
          <p:nvPr/>
        </p:nvSpPr>
        <p:spPr>
          <a:xfrm>
            <a:off x="2145036" y="810802"/>
            <a:ext cx="4637808" cy="3584864"/>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75156" y="1031794"/>
            <a:ext cx="1812562" cy="2031325"/>
          </a:xfrm>
          <a:prstGeom prst="rect">
            <a:avLst/>
          </a:prstGeom>
          <a:noFill/>
        </p:spPr>
        <p:txBody>
          <a:bodyPr wrap="square" rtlCol="0">
            <a:spAutoFit/>
          </a:bodyPr>
          <a:lstStyle/>
          <a:p>
            <a:r>
              <a:rPr lang="en-US" sz="2100" dirty="0">
                <a:solidFill>
                  <a:schemeClr val="accent5">
                    <a:lumMod val="60000"/>
                    <a:lumOff val="40000"/>
                  </a:schemeClr>
                </a:solidFill>
              </a:rPr>
              <a:t>Lesson 6</a:t>
            </a:r>
          </a:p>
          <a:p>
            <a:endParaRPr lang="en-US" sz="2100" dirty="0">
              <a:solidFill>
                <a:schemeClr val="bg1"/>
              </a:solidFill>
            </a:endParaRPr>
          </a:p>
          <a:p>
            <a:r>
              <a:rPr lang="en-US" sz="2100" dirty="0">
                <a:solidFill>
                  <a:schemeClr val="bg1"/>
                </a:solidFill>
              </a:rPr>
              <a:t> Strengthening Emotional Health</a:t>
            </a:r>
          </a:p>
        </p:txBody>
      </p:sp>
      <p:sp>
        <p:nvSpPr>
          <p:cNvPr id="3" name="TextBox 2">
            <a:extLst>
              <a:ext uri="{FF2B5EF4-FFF2-40B4-BE49-F238E27FC236}">
                <a16:creationId xmlns:a16="http://schemas.microsoft.com/office/drawing/2014/main" id="{986D2705-8979-F37B-BCA1-89913A3361D1}"/>
              </a:ext>
            </a:extLst>
          </p:cNvPr>
          <p:cNvSpPr txBox="1"/>
          <p:nvPr/>
        </p:nvSpPr>
        <p:spPr>
          <a:xfrm>
            <a:off x="2424671" y="1031794"/>
            <a:ext cx="1362532" cy="2885405"/>
          </a:xfrm>
          <a:prstGeom prst="rect">
            <a:avLst/>
          </a:prstGeom>
          <a:noFill/>
        </p:spPr>
        <p:txBody>
          <a:bodyPr wrap="square" rtlCol="0">
            <a:spAutoFit/>
          </a:bodyPr>
          <a:lstStyle/>
          <a:p>
            <a:r>
              <a:rPr lang="en-US" sz="1500" b="1" dirty="0">
                <a:solidFill>
                  <a:schemeClr val="accent5">
                    <a:lumMod val="50000"/>
                  </a:schemeClr>
                </a:solidFill>
              </a:rPr>
              <a:t>Activity 2: </a:t>
            </a:r>
            <a:r>
              <a:rPr lang="en-US" sz="1500" dirty="0">
                <a:solidFill>
                  <a:schemeClr val="accent5">
                    <a:lumMod val="50000"/>
                  </a:schemeClr>
                </a:solidFill>
              </a:rPr>
              <a:t>Students will learn about conflict and how to disagree with people respectfully and honestly.</a:t>
            </a:r>
          </a:p>
          <a:p>
            <a:endParaRPr lang="en-US" sz="1500" dirty="0"/>
          </a:p>
          <a:p>
            <a:endParaRPr lang="en-US" sz="1050" dirty="0"/>
          </a:p>
          <a:p>
            <a:endParaRPr lang="en-US" sz="1050" dirty="0"/>
          </a:p>
          <a:p>
            <a:r>
              <a:rPr lang="en-US" sz="1050" dirty="0"/>
              <a:t>.</a:t>
            </a:r>
          </a:p>
        </p:txBody>
      </p:sp>
      <p:pic>
        <p:nvPicPr>
          <p:cNvPr id="6" name="Picture 5" descr="A white sheet of paper with black text&#10;&#10;Description automatically generated with low confidence">
            <a:extLst>
              <a:ext uri="{FF2B5EF4-FFF2-40B4-BE49-F238E27FC236}">
                <a16:creationId xmlns:a16="http://schemas.microsoft.com/office/drawing/2014/main" id="{705FDEA8-1B77-F303-5FA1-5C74F327CDC5}"/>
              </a:ext>
            </a:extLst>
          </p:cNvPr>
          <p:cNvPicPr>
            <a:picLocks noChangeAspect="1"/>
          </p:cNvPicPr>
          <p:nvPr/>
        </p:nvPicPr>
        <p:blipFill>
          <a:blip r:embed="rId3"/>
          <a:stretch>
            <a:fillRect/>
          </a:stretch>
        </p:blipFill>
        <p:spPr>
          <a:xfrm>
            <a:off x="4044522" y="1225398"/>
            <a:ext cx="2284333" cy="2692705"/>
          </a:xfrm>
          <a:prstGeom prst="rect">
            <a:avLst/>
          </a:prstGeom>
        </p:spPr>
      </p:pic>
    </p:spTree>
    <p:extLst>
      <p:ext uri="{BB962C8B-B14F-4D97-AF65-F5344CB8AC3E}">
        <p14:creationId xmlns:p14="http://schemas.microsoft.com/office/powerpoint/2010/main" val="3338625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4" name="Rectangle 3">
            <a:extLst>
              <a:ext uri="{FF2B5EF4-FFF2-40B4-BE49-F238E27FC236}">
                <a16:creationId xmlns:a16="http://schemas.microsoft.com/office/drawing/2014/main" id="{7DE32F6A-F46E-9EC8-B430-3238B4809D01}"/>
              </a:ext>
            </a:extLst>
          </p:cNvPr>
          <p:cNvSpPr/>
          <p:nvPr/>
        </p:nvSpPr>
        <p:spPr>
          <a:xfrm>
            <a:off x="2095501" y="809193"/>
            <a:ext cx="4679372" cy="3532909"/>
          </a:xfrm>
          <a:prstGeom prst="rect">
            <a:avLst/>
          </a:prstGeom>
          <a:solidFill>
            <a:srgbClr val="FFD5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75156" y="1031794"/>
            <a:ext cx="1812562" cy="2031325"/>
          </a:xfrm>
          <a:prstGeom prst="rect">
            <a:avLst/>
          </a:prstGeom>
          <a:noFill/>
        </p:spPr>
        <p:txBody>
          <a:bodyPr wrap="square" rtlCol="0">
            <a:spAutoFit/>
          </a:bodyPr>
          <a:lstStyle/>
          <a:p>
            <a:r>
              <a:rPr lang="en-US" sz="2100" dirty="0">
                <a:solidFill>
                  <a:schemeClr val="accent5">
                    <a:lumMod val="60000"/>
                    <a:lumOff val="40000"/>
                  </a:schemeClr>
                </a:solidFill>
              </a:rPr>
              <a:t>Lesson 6</a:t>
            </a:r>
          </a:p>
          <a:p>
            <a:endParaRPr lang="en-US" sz="2100" dirty="0">
              <a:solidFill>
                <a:schemeClr val="bg1"/>
              </a:solidFill>
            </a:endParaRPr>
          </a:p>
          <a:p>
            <a:r>
              <a:rPr lang="en-US" sz="2100" dirty="0">
                <a:solidFill>
                  <a:schemeClr val="bg1"/>
                </a:solidFill>
              </a:rPr>
              <a:t> Strengthening Emotional Health</a:t>
            </a:r>
          </a:p>
        </p:txBody>
      </p:sp>
      <p:sp>
        <p:nvSpPr>
          <p:cNvPr id="3" name="TextBox 2">
            <a:extLst>
              <a:ext uri="{FF2B5EF4-FFF2-40B4-BE49-F238E27FC236}">
                <a16:creationId xmlns:a16="http://schemas.microsoft.com/office/drawing/2014/main" id="{986D2705-8979-F37B-BCA1-89913A3361D1}"/>
              </a:ext>
            </a:extLst>
          </p:cNvPr>
          <p:cNvSpPr txBox="1"/>
          <p:nvPr/>
        </p:nvSpPr>
        <p:spPr>
          <a:xfrm>
            <a:off x="2209800" y="1228673"/>
            <a:ext cx="1394461" cy="3577903"/>
          </a:xfrm>
          <a:prstGeom prst="rect">
            <a:avLst/>
          </a:prstGeom>
          <a:noFill/>
        </p:spPr>
        <p:txBody>
          <a:bodyPr wrap="square" rtlCol="0">
            <a:spAutoFit/>
          </a:bodyPr>
          <a:lstStyle/>
          <a:p>
            <a:r>
              <a:rPr lang="en-US" sz="1500" b="1" dirty="0">
                <a:solidFill>
                  <a:schemeClr val="accent5">
                    <a:lumMod val="50000"/>
                  </a:schemeClr>
                </a:solidFill>
              </a:rPr>
              <a:t>Activity 3: </a:t>
            </a:r>
          </a:p>
          <a:p>
            <a:r>
              <a:rPr lang="en-US" sz="1500" dirty="0">
                <a:solidFill>
                  <a:schemeClr val="accent5">
                    <a:lumMod val="50000"/>
                  </a:schemeClr>
                </a:solidFill>
              </a:rPr>
              <a:t>Students will learn about self-care practices that will help them cope with the challenges of life in healthy ways that will keep them strong.</a:t>
            </a:r>
          </a:p>
          <a:p>
            <a:endParaRPr lang="en-US" sz="1500" dirty="0"/>
          </a:p>
          <a:p>
            <a:endParaRPr lang="en-US" sz="1050" dirty="0"/>
          </a:p>
          <a:p>
            <a:endParaRPr lang="en-US" sz="1050" dirty="0"/>
          </a:p>
          <a:p>
            <a:r>
              <a:rPr lang="en-US" sz="1050" dirty="0"/>
              <a:t>.</a:t>
            </a:r>
          </a:p>
        </p:txBody>
      </p:sp>
      <p:pic>
        <p:nvPicPr>
          <p:cNvPr id="6" name="Picture 5" descr="A picture containing text, screenshot, font, document&#10;&#10;Description automatically generated">
            <a:extLst>
              <a:ext uri="{FF2B5EF4-FFF2-40B4-BE49-F238E27FC236}">
                <a16:creationId xmlns:a16="http://schemas.microsoft.com/office/drawing/2014/main" id="{E487549E-6C5C-AD00-28B1-357C38B3C9FA}"/>
              </a:ext>
            </a:extLst>
          </p:cNvPr>
          <p:cNvPicPr>
            <a:picLocks noChangeAspect="1"/>
          </p:cNvPicPr>
          <p:nvPr/>
        </p:nvPicPr>
        <p:blipFill>
          <a:blip r:embed="rId3"/>
          <a:stretch>
            <a:fillRect/>
          </a:stretch>
        </p:blipFill>
        <p:spPr>
          <a:xfrm>
            <a:off x="3880632" y="954665"/>
            <a:ext cx="2673095" cy="3057858"/>
          </a:xfrm>
          <a:prstGeom prst="rect">
            <a:avLst/>
          </a:prstGeom>
        </p:spPr>
      </p:pic>
    </p:spTree>
    <p:extLst>
      <p:ext uri="{BB962C8B-B14F-4D97-AF65-F5344CB8AC3E}">
        <p14:creationId xmlns:p14="http://schemas.microsoft.com/office/powerpoint/2010/main" val="41796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7 Key Activities</a:t>
            </a:r>
          </a:p>
          <a:p>
            <a:r>
              <a:rPr lang="en-US" sz="2400" dirty="0">
                <a:solidFill>
                  <a:schemeClr val="bg1"/>
                </a:solidFill>
              </a:rPr>
              <a:t>Co-Creating a Caring Community I</a:t>
            </a:r>
          </a:p>
          <a:p>
            <a:endParaRPr lang="en-US" sz="1500" dirty="0">
              <a:solidFill>
                <a:schemeClr val="accent3">
                  <a:lumMod val="75000"/>
                </a:schemeClr>
              </a:solidFill>
            </a:endParaRPr>
          </a:p>
          <a:p>
            <a:r>
              <a:rPr lang="en-US" sz="1500" b="1" dirty="0">
                <a:solidFill>
                  <a:schemeClr val="accent3">
                    <a:lumMod val="75000"/>
                  </a:schemeClr>
                </a:solidFill>
              </a:rPr>
              <a:t>Objectives:</a:t>
            </a:r>
            <a:r>
              <a:rPr lang="en-US" sz="1500" dirty="0">
                <a:solidFill>
                  <a:schemeClr val="accent3">
                    <a:lumMod val="75000"/>
                  </a:schemeClr>
                </a:solidFill>
              </a:rPr>
              <a:t> Students will gain an understanding of empathy.  Students will understand and acknowledge their role in community building. Students will identify actionable steps toward creating a caring community. </a:t>
            </a:r>
          </a:p>
          <a:p>
            <a:r>
              <a:rPr lang="en-US" sz="2400" dirty="0">
                <a:solidFill>
                  <a:schemeClr val="bg1"/>
                </a:solidFill>
              </a:rPr>
              <a:t> </a:t>
            </a:r>
            <a:endParaRPr lang="en-US" sz="2400" dirty="0">
              <a:solidFill>
                <a:schemeClr val="bg1"/>
              </a:solidFill>
              <a:latin typeface="Calibri" panose="020F0502020204030204" pitchFamily="34" charset="0"/>
              <a:cs typeface="Calibri" panose="020F0502020204030204" pitchFamily="34"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397621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9" name="Rectangle 8">
            <a:extLst>
              <a:ext uri="{FF2B5EF4-FFF2-40B4-BE49-F238E27FC236}">
                <a16:creationId xmlns:a16="http://schemas.microsoft.com/office/drawing/2014/main" id="{627AE2B7-0311-CBF7-BFCB-3313AF3A5D77}"/>
              </a:ext>
            </a:extLst>
          </p:cNvPr>
          <p:cNvSpPr/>
          <p:nvPr/>
        </p:nvSpPr>
        <p:spPr>
          <a:xfrm>
            <a:off x="2213264" y="694860"/>
            <a:ext cx="4521709" cy="35934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0" y="1031794"/>
            <a:ext cx="2010792" cy="1708160"/>
          </a:xfrm>
          <a:prstGeom prst="rect">
            <a:avLst/>
          </a:prstGeom>
          <a:noFill/>
        </p:spPr>
        <p:txBody>
          <a:bodyPr wrap="square" rtlCol="0">
            <a:spAutoFit/>
          </a:bodyPr>
          <a:lstStyle/>
          <a:p>
            <a:r>
              <a:rPr lang="en-US" sz="2100" dirty="0">
                <a:solidFill>
                  <a:schemeClr val="accent5">
                    <a:lumMod val="60000"/>
                    <a:lumOff val="40000"/>
                  </a:schemeClr>
                </a:solidFill>
              </a:rPr>
              <a:t>Lesson 7</a:t>
            </a:r>
          </a:p>
          <a:p>
            <a:endParaRPr lang="en-US" sz="2100" dirty="0">
              <a:solidFill>
                <a:schemeClr val="bg1"/>
              </a:solidFill>
            </a:endParaRPr>
          </a:p>
          <a:p>
            <a:r>
              <a:rPr lang="en-US" sz="2100" dirty="0">
                <a:solidFill>
                  <a:schemeClr val="bg1"/>
                </a:solidFill>
              </a:rPr>
              <a:t>Co-Creating a Caring Community I </a:t>
            </a:r>
          </a:p>
        </p:txBody>
      </p:sp>
      <p:sp>
        <p:nvSpPr>
          <p:cNvPr id="4" name="TextBox 3">
            <a:extLst>
              <a:ext uri="{FF2B5EF4-FFF2-40B4-BE49-F238E27FC236}">
                <a16:creationId xmlns:a16="http://schemas.microsoft.com/office/drawing/2014/main" id="{96AFE9A2-4116-3221-5D6D-0A12FA8203E5}"/>
              </a:ext>
            </a:extLst>
          </p:cNvPr>
          <p:cNvSpPr txBox="1"/>
          <p:nvPr/>
        </p:nvSpPr>
        <p:spPr>
          <a:xfrm>
            <a:off x="2213264" y="907104"/>
            <a:ext cx="1122218" cy="2100575"/>
          </a:xfrm>
          <a:prstGeom prst="rect">
            <a:avLst/>
          </a:prstGeom>
          <a:noFill/>
        </p:spPr>
        <p:txBody>
          <a:bodyPr wrap="square" rtlCol="0">
            <a:spAutoFit/>
          </a:bodyPr>
          <a:lstStyle/>
          <a:p>
            <a:r>
              <a:rPr lang="en-US" sz="1500" b="1" dirty="0">
                <a:solidFill>
                  <a:schemeClr val="accent5">
                    <a:lumMod val="50000"/>
                  </a:schemeClr>
                </a:solidFill>
              </a:rPr>
              <a:t>Activity 1:</a:t>
            </a:r>
            <a:r>
              <a:rPr lang="en-US" sz="1500" dirty="0">
                <a:solidFill>
                  <a:schemeClr val="accent5">
                    <a:lumMod val="50000"/>
                  </a:schemeClr>
                </a:solidFill>
              </a:rPr>
              <a:t> Students work with a partner to develop an Empathy </a:t>
            </a:r>
          </a:p>
          <a:p>
            <a:r>
              <a:rPr lang="en-US" sz="1500" dirty="0">
                <a:solidFill>
                  <a:schemeClr val="accent5">
                    <a:lumMod val="50000"/>
                  </a:schemeClr>
                </a:solidFill>
              </a:rPr>
              <a:t>T-Chart </a:t>
            </a:r>
          </a:p>
          <a:p>
            <a:endParaRPr lang="en-US" sz="1050" dirty="0"/>
          </a:p>
        </p:txBody>
      </p:sp>
      <p:pic>
        <p:nvPicPr>
          <p:cNvPr id="3" name="Picture 2" descr="A picture containing text, screenshot, person, human face&#10;&#10;Description automatically generated">
            <a:extLst>
              <a:ext uri="{FF2B5EF4-FFF2-40B4-BE49-F238E27FC236}">
                <a16:creationId xmlns:a16="http://schemas.microsoft.com/office/drawing/2014/main" id="{D329AD2F-6C4C-840B-C335-37B64E22CD30}"/>
              </a:ext>
            </a:extLst>
          </p:cNvPr>
          <p:cNvPicPr>
            <a:picLocks noChangeAspect="1"/>
          </p:cNvPicPr>
          <p:nvPr/>
        </p:nvPicPr>
        <p:blipFill>
          <a:blip r:embed="rId3"/>
          <a:stretch>
            <a:fillRect/>
          </a:stretch>
        </p:blipFill>
        <p:spPr>
          <a:xfrm>
            <a:off x="3537953" y="749060"/>
            <a:ext cx="3009981" cy="3415623"/>
          </a:xfrm>
          <a:prstGeom prst="rect">
            <a:avLst/>
          </a:prstGeom>
        </p:spPr>
      </p:pic>
    </p:spTree>
    <p:extLst>
      <p:ext uri="{BB962C8B-B14F-4D97-AF65-F5344CB8AC3E}">
        <p14:creationId xmlns:p14="http://schemas.microsoft.com/office/powerpoint/2010/main" val="2161508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Rectangle 5">
            <a:extLst>
              <a:ext uri="{FF2B5EF4-FFF2-40B4-BE49-F238E27FC236}">
                <a16:creationId xmlns:a16="http://schemas.microsoft.com/office/drawing/2014/main" id="{1D5E9FC0-D332-7070-D59C-EA9479566FD6}"/>
              </a:ext>
            </a:extLst>
          </p:cNvPr>
          <p:cNvSpPr/>
          <p:nvPr/>
        </p:nvSpPr>
        <p:spPr>
          <a:xfrm>
            <a:off x="2120531" y="801400"/>
            <a:ext cx="4572000" cy="3522518"/>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1708160"/>
          </a:xfrm>
          <a:prstGeom prst="rect">
            <a:avLst/>
          </a:prstGeom>
          <a:noFill/>
        </p:spPr>
        <p:txBody>
          <a:bodyPr wrap="square" rtlCol="0">
            <a:spAutoFit/>
          </a:bodyPr>
          <a:lstStyle/>
          <a:p>
            <a:r>
              <a:rPr lang="en-US" sz="2100" dirty="0">
                <a:solidFill>
                  <a:schemeClr val="accent5">
                    <a:lumMod val="60000"/>
                    <a:lumOff val="40000"/>
                  </a:schemeClr>
                </a:solidFill>
              </a:rPr>
              <a:t>Lesson 7</a:t>
            </a:r>
          </a:p>
          <a:p>
            <a:endParaRPr lang="en-US" sz="2100" dirty="0">
              <a:solidFill>
                <a:schemeClr val="bg1"/>
              </a:solidFill>
            </a:endParaRPr>
          </a:p>
          <a:p>
            <a:r>
              <a:rPr lang="en-US" sz="2100" dirty="0">
                <a:solidFill>
                  <a:schemeClr val="bg1"/>
                </a:solidFill>
              </a:rPr>
              <a:t>Co-Creating a Caring Community I </a:t>
            </a:r>
          </a:p>
        </p:txBody>
      </p:sp>
      <p:sp>
        <p:nvSpPr>
          <p:cNvPr id="4" name="TextBox 3">
            <a:extLst>
              <a:ext uri="{FF2B5EF4-FFF2-40B4-BE49-F238E27FC236}">
                <a16:creationId xmlns:a16="http://schemas.microsoft.com/office/drawing/2014/main" id="{96AFE9A2-4116-3221-5D6D-0A12FA8203E5}"/>
              </a:ext>
            </a:extLst>
          </p:cNvPr>
          <p:cNvSpPr txBox="1"/>
          <p:nvPr/>
        </p:nvSpPr>
        <p:spPr>
          <a:xfrm>
            <a:off x="2263139" y="819583"/>
            <a:ext cx="1539241" cy="3185487"/>
          </a:xfrm>
          <a:prstGeom prst="rect">
            <a:avLst/>
          </a:prstGeom>
          <a:noFill/>
        </p:spPr>
        <p:txBody>
          <a:bodyPr wrap="square" rtlCol="0">
            <a:spAutoFit/>
          </a:bodyPr>
          <a:lstStyle/>
          <a:p>
            <a:endParaRPr lang="en-US" sz="1050" dirty="0"/>
          </a:p>
          <a:p>
            <a:endParaRPr lang="en-US" sz="1050" dirty="0"/>
          </a:p>
          <a:p>
            <a:r>
              <a:rPr lang="en-US" sz="1200" b="1" dirty="0">
                <a:solidFill>
                  <a:schemeClr val="accent5">
                    <a:lumMod val="50000"/>
                  </a:schemeClr>
                </a:solidFill>
              </a:rPr>
              <a:t>Activity 2:</a:t>
            </a:r>
            <a:r>
              <a:rPr lang="en-US" sz="1200" dirty="0">
                <a:solidFill>
                  <a:schemeClr val="accent5">
                    <a:lumMod val="50000"/>
                  </a:schemeClr>
                </a:solidFill>
              </a:rPr>
              <a:t> Students read with a partner Create a Caring Community: Practice Empathy. Students will engage in a brief discussion that resurfaces the “big ideas” that emerge in today’s lesson including mindfulness, gratitude, and empathy</a:t>
            </a:r>
          </a:p>
        </p:txBody>
      </p:sp>
      <p:pic>
        <p:nvPicPr>
          <p:cNvPr id="3" name="Picture 2" descr="A picture containing text, letter&#10;&#10;Description automatically generated">
            <a:extLst>
              <a:ext uri="{FF2B5EF4-FFF2-40B4-BE49-F238E27FC236}">
                <a16:creationId xmlns:a16="http://schemas.microsoft.com/office/drawing/2014/main" id="{417F1AD0-6CE6-289A-C2A9-A99F2DC93604}"/>
              </a:ext>
            </a:extLst>
          </p:cNvPr>
          <p:cNvPicPr>
            <a:picLocks noChangeAspect="1"/>
          </p:cNvPicPr>
          <p:nvPr/>
        </p:nvPicPr>
        <p:blipFill>
          <a:blip r:embed="rId3"/>
          <a:stretch>
            <a:fillRect/>
          </a:stretch>
        </p:blipFill>
        <p:spPr>
          <a:xfrm>
            <a:off x="3782367" y="1094822"/>
            <a:ext cx="2841458" cy="3035595"/>
          </a:xfrm>
          <a:prstGeom prst="rect">
            <a:avLst/>
          </a:prstGeom>
        </p:spPr>
      </p:pic>
    </p:spTree>
    <p:extLst>
      <p:ext uri="{BB962C8B-B14F-4D97-AF65-F5344CB8AC3E}">
        <p14:creationId xmlns:p14="http://schemas.microsoft.com/office/powerpoint/2010/main" val="3030695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8 Key Activities</a:t>
            </a:r>
          </a:p>
          <a:p>
            <a:r>
              <a:rPr lang="en-US" sz="2400" dirty="0">
                <a:solidFill>
                  <a:schemeClr val="bg1"/>
                </a:solidFill>
              </a:rPr>
              <a:t>Co-Creating a Caring Community II</a:t>
            </a:r>
          </a:p>
          <a:p>
            <a:endParaRPr lang="en-US" sz="2400" dirty="0">
              <a:solidFill>
                <a:schemeClr val="bg1"/>
              </a:solidFill>
              <a:latin typeface="Calibri" panose="020F0502020204030204" pitchFamily="34" charset="0"/>
              <a:cs typeface="Calibri" panose="020F0502020204030204" pitchFamily="34" charset="0"/>
            </a:endParaRPr>
          </a:p>
          <a:p>
            <a:r>
              <a:rPr lang="en-US" sz="1500" b="1" dirty="0">
                <a:solidFill>
                  <a:schemeClr val="accent3">
                    <a:lumMod val="75000"/>
                  </a:schemeClr>
                </a:solidFill>
              </a:rPr>
              <a:t>Objectives:</a:t>
            </a:r>
            <a:r>
              <a:rPr lang="en-US" sz="1500" dirty="0">
                <a:solidFill>
                  <a:schemeClr val="accent3">
                    <a:lumMod val="75000"/>
                  </a:schemeClr>
                </a:solidFill>
              </a:rPr>
              <a:t> Students will connect with a partner through empathy interviews. Students will understand empathy as part of the design thinking cycle. Students will discover their own inner agency as they re-imagine their classroom.. </a:t>
            </a:r>
          </a:p>
          <a:p>
            <a:endParaRPr lang="en-US" sz="2400" dirty="0">
              <a:solidFill>
                <a:schemeClr val="bg1"/>
              </a:solidFill>
              <a:latin typeface="Calibri" panose="020F0502020204030204" pitchFamily="34" charset="0"/>
              <a:cs typeface="Calibri" panose="020F0502020204030204" pitchFamily="34"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329115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1" name="TextBox 10">
            <a:extLst>
              <a:ext uri="{FF2B5EF4-FFF2-40B4-BE49-F238E27FC236}">
                <a16:creationId xmlns:a16="http://schemas.microsoft.com/office/drawing/2014/main" id="{A7DCCA29-A091-B8B0-BCC3-3378CF524A63}"/>
              </a:ext>
            </a:extLst>
          </p:cNvPr>
          <p:cNvSpPr txBox="1"/>
          <p:nvPr/>
        </p:nvSpPr>
        <p:spPr>
          <a:xfrm>
            <a:off x="183823" y="1151985"/>
            <a:ext cx="1654404" cy="900246"/>
          </a:xfrm>
          <a:prstGeom prst="rect">
            <a:avLst/>
          </a:prstGeom>
          <a:noFill/>
        </p:spPr>
        <p:txBody>
          <a:bodyPr wrap="square" rtlCol="0">
            <a:spAutoFit/>
          </a:bodyPr>
          <a:lstStyle/>
          <a:p>
            <a:r>
              <a:rPr lang="en-US" sz="2100" dirty="0">
                <a:solidFill>
                  <a:schemeClr val="bg1"/>
                </a:solidFill>
              </a:rPr>
              <a:t>Connection Circle</a:t>
            </a:r>
          </a:p>
          <a:p>
            <a:endParaRPr lang="en-US" sz="1050" dirty="0"/>
          </a:p>
        </p:txBody>
      </p:sp>
      <p:pic>
        <p:nvPicPr>
          <p:cNvPr id="2" name="Picture 4">
            <a:extLst>
              <a:ext uri="{FF2B5EF4-FFF2-40B4-BE49-F238E27FC236}">
                <a16:creationId xmlns:a16="http://schemas.microsoft.com/office/drawing/2014/main" id="{6C18F664-D648-2E54-243A-BAC6A19D2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60" y="2029148"/>
            <a:ext cx="1703667" cy="18057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creenshot, sign&#10;&#10;Description automatically generated">
            <a:extLst>
              <a:ext uri="{FF2B5EF4-FFF2-40B4-BE49-F238E27FC236}">
                <a16:creationId xmlns:a16="http://schemas.microsoft.com/office/drawing/2014/main" id="{70736F82-4FB0-9807-587B-2AACABAD1EAA}"/>
              </a:ext>
            </a:extLst>
          </p:cNvPr>
          <p:cNvPicPr>
            <a:picLocks noChangeAspect="1"/>
          </p:cNvPicPr>
          <p:nvPr/>
        </p:nvPicPr>
        <p:blipFill>
          <a:blip r:embed="rId4"/>
          <a:stretch>
            <a:fillRect/>
          </a:stretch>
        </p:blipFill>
        <p:spPr>
          <a:xfrm>
            <a:off x="4420754" y="916537"/>
            <a:ext cx="2253424" cy="2977739"/>
          </a:xfrm>
          <a:prstGeom prst="rect">
            <a:avLst/>
          </a:prstGeom>
        </p:spPr>
      </p:pic>
      <p:sp>
        <p:nvSpPr>
          <p:cNvPr id="3" name="TextBox 2">
            <a:extLst>
              <a:ext uri="{FF2B5EF4-FFF2-40B4-BE49-F238E27FC236}">
                <a16:creationId xmlns:a16="http://schemas.microsoft.com/office/drawing/2014/main" id="{AF433248-6563-C99C-3A40-CB0FFA0388F9}"/>
              </a:ext>
            </a:extLst>
          </p:cNvPr>
          <p:cNvSpPr txBox="1"/>
          <p:nvPr/>
        </p:nvSpPr>
        <p:spPr>
          <a:xfrm>
            <a:off x="2415232" y="1475150"/>
            <a:ext cx="1754987" cy="2031325"/>
          </a:xfrm>
          <a:prstGeom prst="rect">
            <a:avLst/>
          </a:prstGeom>
          <a:noFill/>
        </p:spPr>
        <p:txBody>
          <a:bodyPr wrap="square" rtlCol="0">
            <a:spAutoFit/>
          </a:bodyPr>
          <a:lstStyle/>
          <a:p>
            <a:r>
              <a:rPr lang="en-US" sz="2100" dirty="0"/>
              <a:t>Share one new thing you tried this week in your teaching and how it went.</a:t>
            </a:r>
          </a:p>
        </p:txBody>
      </p:sp>
    </p:spTree>
    <p:extLst>
      <p:ext uri="{BB962C8B-B14F-4D97-AF65-F5344CB8AC3E}">
        <p14:creationId xmlns:p14="http://schemas.microsoft.com/office/powerpoint/2010/main" val="1285817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0" name="Rectangle 9">
            <a:extLst>
              <a:ext uri="{FF2B5EF4-FFF2-40B4-BE49-F238E27FC236}">
                <a16:creationId xmlns:a16="http://schemas.microsoft.com/office/drawing/2014/main" id="{4FD35069-8077-A16C-FF76-0B1C9519E084}"/>
              </a:ext>
            </a:extLst>
          </p:cNvPr>
          <p:cNvSpPr/>
          <p:nvPr/>
        </p:nvSpPr>
        <p:spPr>
          <a:xfrm>
            <a:off x="2118901" y="757237"/>
            <a:ext cx="4458545" cy="365144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031325"/>
          </a:xfrm>
          <a:prstGeom prst="rect">
            <a:avLst/>
          </a:prstGeom>
          <a:noFill/>
        </p:spPr>
        <p:txBody>
          <a:bodyPr wrap="square" rtlCol="0">
            <a:spAutoFit/>
          </a:bodyPr>
          <a:lstStyle/>
          <a:p>
            <a:r>
              <a:rPr lang="en-US" sz="2100" dirty="0">
                <a:solidFill>
                  <a:schemeClr val="accent5">
                    <a:lumMod val="60000"/>
                    <a:lumOff val="40000"/>
                  </a:schemeClr>
                </a:solidFill>
              </a:rPr>
              <a:t>Lesson 8</a:t>
            </a:r>
          </a:p>
          <a:p>
            <a:endParaRPr lang="en-US" sz="2100" dirty="0">
              <a:solidFill>
                <a:schemeClr val="bg1"/>
              </a:solidFill>
            </a:endParaRPr>
          </a:p>
          <a:p>
            <a:r>
              <a:rPr lang="en-US" sz="2100" dirty="0">
                <a:solidFill>
                  <a:schemeClr val="bg1"/>
                </a:solidFill>
              </a:rPr>
              <a:t>Co-Creating a Caring Community </a:t>
            </a:r>
          </a:p>
          <a:p>
            <a:r>
              <a:rPr lang="en-US" sz="2100" dirty="0">
                <a:solidFill>
                  <a:schemeClr val="bg1"/>
                </a:solidFill>
              </a:rPr>
              <a:t>II</a:t>
            </a:r>
          </a:p>
        </p:txBody>
      </p:sp>
      <p:sp>
        <p:nvSpPr>
          <p:cNvPr id="4" name="TextBox 3">
            <a:extLst>
              <a:ext uri="{FF2B5EF4-FFF2-40B4-BE49-F238E27FC236}">
                <a16:creationId xmlns:a16="http://schemas.microsoft.com/office/drawing/2014/main" id="{96AFE9A2-4116-3221-5D6D-0A12FA8203E5}"/>
              </a:ext>
            </a:extLst>
          </p:cNvPr>
          <p:cNvSpPr txBox="1"/>
          <p:nvPr/>
        </p:nvSpPr>
        <p:spPr>
          <a:xfrm>
            <a:off x="2219728" y="1156490"/>
            <a:ext cx="1457057" cy="1408078"/>
          </a:xfrm>
          <a:prstGeom prst="rect">
            <a:avLst/>
          </a:prstGeom>
          <a:noFill/>
        </p:spPr>
        <p:txBody>
          <a:bodyPr wrap="square" rtlCol="0">
            <a:spAutoFit/>
          </a:bodyPr>
          <a:lstStyle/>
          <a:p>
            <a:r>
              <a:rPr lang="en-US" sz="1500" b="1" dirty="0"/>
              <a:t>Activity 1:</a:t>
            </a:r>
            <a:r>
              <a:rPr lang="en-US" sz="1500" dirty="0"/>
              <a:t> </a:t>
            </a:r>
          </a:p>
          <a:p>
            <a:r>
              <a:rPr lang="en-US" sz="1500" dirty="0"/>
              <a:t>Students will conduct an empathy interview</a:t>
            </a:r>
          </a:p>
          <a:p>
            <a:endParaRPr lang="en-US" sz="1050" dirty="0"/>
          </a:p>
        </p:txBody>
      </p:sp>
      <p:pic>
        <p:nvPicPr>
          <p:cNvPr id="3" name="Picture 2" descr="A picture containing text, screenshot, diagram, font&#10;&#10;Description automatically generated">
            <a:extLst>
              <a:ext uri="{FF2B5EF4-FFF2-40B4-BE49-F238E27FC236}">
                <a16:creationId xmlns:a16="http://schemas.microsoft.com/office/drawing/2014/main" id="{E6A4B3D2-8E70-81F3-396F-4AB77DE1902D}"/>
              </a:ext>
            </a:extLst>
          </p:cNvPr>
          <p:cNvPicPr>
            <a:picLocks noChangeAspect="1"/>
          </p:cNvPicPr>
          <p:nvPr/>
        </p:nvPicPr>
        <p:blipFill>
          <a:blip r:embed="rId3"/>
          <a:stretch>
            <a:fillRect/>
          </a:stretch>
        </p:blipFill>
        <p:spPr>
          <a:xfrm>
            <a:off x="3766770" y="923261"/>
            <a:ext cx="2720690" cy="1701213"/>
          </a:xfrm>
          <a:prstGeom prst="rect">
            <a:avLst/>
          </a:prstGeom>
        </p:spPr>
      </p:pic>
      <p:pic>
        <p:nvPicPr>
          <p:cNvPr id="9" name="Picture 8" descr="A picture containing text, screenshot, font, design&#10;&#10;Description automatically generated">
            <a:extLst>
              <a:ext uri="{FF2B5EF4-FFF2-40B4-BE49-F238E27FC236}">
                <a16:creationId xmlns:a16="http://schemas.microsoft.com/office/drawing/2014/main" id="{0B49D882-24B1-B90D-C8BD-8D2753FA18D1}"/>
              </a:ext>
            </a:extLst>
          </p:cNvPr>
          <p:cNvPicPr>
            <a:picLocks noChangeAspect="1"/>
          </p:cNvPicPr>
          <p:nvPr/>
        </p:nvPicPr>
        <p:blipFill>
          <a:blip r:embed="rId4"/>
          <a:stretch>
            <a:fillRect/>
          </a:stretch>
        </p:blipFill>
        <p:spPr>
          <a:xfrm>
            <a:off x="2288839" y="2669111"/>
            <a:ext cx="2655301" cy="1665363"/>
          </a:xfrm>
          <a:prstGeom prst="rect">
            <a:avLst/>
          </a:prstGeom>
        </p:spPr>
      </p:pic>
    </p:spTree>
    <p:extLst>
      <p:ext uri="{BB962C8B-B14F-4D97-AF65-F5344CB8AC3E}">
        <p14:creationId xmlns:p14="http://schemas.microsoft.com/office/powerpoint/2010/main" val="2613499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9" name="Rectangle 8">
            <a:extLst>
              <a:ext uri="{FF2B5EF4-FFF2-40B4-BE49-F238E27FC236}">
                <a16:creationId xmlns:a16="http://schemas.microsoft.com/office/drawing/2014/main" id="{B9F4047A-3129-9F75-1033-CA3F641796F1}"/>
              </a:ext>
            </a:extLst>
          </p:cNvPr>
          <p:cNvSpPr/>
          <p:nvPr/>
        </p:nvSpPr>
        <p:spPr>
          <a:xfrm>
            <a:off x="2044472" y="805296"/>
            <a:ext cx="4597698" cy="3532909"/>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031325"/>
          </a:xfrm>
          <a:prstGeom prst="rect">
            <a:avLst/>
          </a:prstGeom>
          <a:noFill/>
        </p:spPr>
        <p:txBody>
          <a:bodyPr wrap="square" rtlCol="0">
            <a:spAutoFit/>
          </a:bodyPr>
          <a:lstStyle/>
          <a:p>
            <a:r>
              <a:rPr lang="en-US" sz="2100" dirty="0">
                <a:solidFill>
                  <a:schemeClr val="accent5">
                    <a:lumMod val="60000"/>
                    <a:lumOff val="40000"/>
                  </a:schemeClr>
                </a:solidFill>
              </a:rPr>
              <a:t>Lesson 8</a:t>
            </a:r>
          </a:p>
          <a:p>
            <a:endParaRPr lang="en-US" sz="2100" dirty="0">
              <a:solidFill>
                <a:schemeClr val="bg1"/>
              </a:solidFill>
            </a:endParaRPr>
          </a:p>
          <a:p>
            <a:r>
              <a:rPr lang="en-US" sz="2100" dirty="0">
                <a:solidFill>
                  <a:schemeClr val="bg1"/>
                </a:solidFill>
              </a:rPr>
              <a:t>Co-Creating a Caring Community </a:t>
            </a:r>
          </a:p>
          <a:p>
            <a:r>
              <a:rPr lang="en-US" sz="2100" dirty="0">
                <a:solidFill>
                  <a:schemeClr val="bg1"/>
                </a:solidFill>
              </a:rPr>
              <a:t>II</a:t>
            </a:r>
          </a:p>
        </p:txBody>
      </p:sp>
      <p:sp>
        <p:nvSpPr>
          <p:cNvPr id="4" name="TextBox 3">
            <a:extLst>
              <a:ext uri="{FF2B5EF4-FFF2-40B4-BE49-F238E27FC236}">
                <a16:creationId xmlns:a16="http://schemas.microsoft.com/office/drawing/2014/main" id="{96AFE9A2-4116-3221-5D6D-0A12FA8203E5}"/>
              </a:ext>
            </a:extLst>
          </p:cNvPr>
          <p:cNvSpPr txBox="1"/>
          <p:nvPr/>
        </p:nvSpPr>
        <p:spPr>
          <a:xfrm>
            <a:off x="2193327" y="1435831"/>
            <a:ext cx="1121450" cy="2031325"/>
          </a:xfrm>
          <a:prstGeom prst="rect">
            <a:avLst/>
          </a:prstGeom>
          <a:noFill/>
        </p:spPr>
        <p:txBody>
          <a:bodyPr wrap="square" rtlCol="0">
            <a:spAutoFit/>
          </a:bodyPr>
          <a:lstStyle/>
          <a:p>
            <a:endParaRPr lang="en-US" sz="1050" dirty="0"/>
          </a:p>
          <a:p>
            <a:endParaRPr lang="en-US" sz="1050" dirty="0"/>
          </a:p>
          <a:p>
            <a:r>
              <a:rPr lang="en-US" sz="1500" b="1" dirty="0">
                <a:solidFill>
                  <a:schemeClr val="accent5">
                    <a:lumMod val="50000"/>
                  </a:schemeClr>
                </a:solidFill>
              </a:rPr>
              <a:t>Activity 2:</a:t>
            </a:r>
          </a:p>
          <a:p>
            <a:r>
              <a:rPr lang="en-US" sz="1500" dirty="0">
                <a:solidFill>
                  <a:schemeClr val="accent5">
                    <a:lumMod val="50000"/>
                  </a:schemeClr>
                </a:solidFill>
              </a:rPr>
              <a:t>Students will create a collective empathy map. </a:t>
            </a:r>
          </a:p>
        </p:txBody>
      </p:sp>
      <p:pic>
        <p:nvPicPr>
          <p:cNvPr id="7" name="Picture 6" descr="A close-up of a map&#10;&#10;Description automatically generated with low confidence">
            <a:extLst>
              <a:ext uri="{FF2B5EF4-FFF2-40B4-BE49-F238E27FC236}">
                <a16:creationId xmlns:a16="http://schemas.microsoft.com/office/drawing/2014/main" id="{49490E14-EEE4-147F-A02F-99DC42532B71}"/>
              </a:ext>
            </a:extLst>
          </p:cNvPr>
          <p:cNvPicPr>
            <a:picLocks noChangeAspect="1"/>
          </p:cNvPicPr>
          <p:nvPr/>
        </p:nvPicPr>
        <p:blipFill>
          <a:blip r:embed="rId3"/>
          <a:stretch>
            <a:fillRect/>
          </a:stretch>
        </p:blipFill>
        <p:spPr>
          <a:xfrm>
            <a:off x="3471531" y="1270258"/>
            <a:ext cx="3016048" cy="2718553"/>
          </a:xfrm>
          <a:prstGeom prst="rect">
            <a:avLst/>
          </a:prstGeom>
        </p:spPr>
      </p:pic>
    </p:spTree>
    <p:extLst>
      <p:ext uri="{BB962C8B-B14F-4D97-AF65-F5344CB8AC3E}">
        <p14:creationId xmlns:p14="http://schemas.microsoft.com/office/powerpoint/2010/main" val="2066154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59795" y="774982"/>
            <a:ext cx="4751711" cy="3674727"/>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fontAlgn="base"/>
            <a:endParaRPr lang="en-US" sz="1500" dirty="0">
              <a:latin typeface="Calibri" panose="020F0502020204030204" pitchFamily="34" charset="0"/>
              <a:cs typeface="Calibri" panose="020F0502020204030204" pitchFamily="34" charset="0"/>
            </a:endParaRPr>
          </a:p>
          <a:p>
            <a:endParaRPr sz="1500"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569EC70E-DEDC-4D99-9A01-3C0A5B122146}"/>
              </a:ext>
            </a:extLst>
          </p:cNvPr>
          <p:cNvSpPr>
            <a:spLocks noGrp="1"/>
          </p:cNvSpPr>
          <p:nvPr>
            <p:ph type="title"/>
          </p:nvPr>
        </p:nvSpPr>
        <p:spPr/>
        <p:txBody>
          <a:bodyPr>
            <a:normAutofit fontScale="90000"/>
          </a:bodyPr>
          <a:lstStyle/>
          <a:p>
            <a:r>
              <a:rPr lang="en-US" dirty="0"/>
              <a:t>Reflections and Questions</a:t>
            </a:r>
          </a:p>
        </p:txBody>
      </p:sp>
      <p:sp>
        <p:nvSpPr>
          <p:cNvPr id="3" name="Text Placeholder 2">
            <a:extLst>
              <a:ext uri="{FF2B5EF4-FFF2-40B4-BE49-F238E27FC236}">
                <a16:creationId xmlns:a16="http://schemas.microsoft.com/office/drawing/2014/main" id="{75EDB5FE-5975-444C-8345-41E7C64DC30A}"/>
              </a:ext>
            </a:extLst>
          </p:cNvPr>
          <p:cNvSpPr>
            <a:spLocks noGrp="1"/>
          </p:cNvSpPr>
          <p:nvPr>
            <p:ph type="body" idx="1"/>
          </p:nvPr>
        </p:nvSpPr>
        <p:spPr>
          <a:xfrm>
            <a:off x="2343150" y="1822664"/>
            <a:ext cx="4171950" cy="2545854"/>
          </a:xfrm>
        </p:spPr>
        <p:txBody>
          <a:bodyPr>
            <a:normAutofit fontScale="70000" lnSpcReduction="20000"/>
          </a:bodyPr>
          <a:lstStyle/>
          <a:p>
            <a:endParaRPr lang="en-US" dirty="0"/>
          </a:p>
          <a:p>
            <a:endParaRPr lang="en-US" dirty="0"/>
          </a:p>
          <a:p>
            <a:endParaRPr lang="en-US" dirty="0"/>
          </a:p>
          <a:p>
            <a:endParaRPr lang="en-US" dirty="0"/>
          </a:p>
          <a:p>
            <a:r>
              <a:rPr lang="en-US" dirty="0"/>
              <a:t>What thoughts or questions are in your mind as you consider how to help your students interact with each other?</a:t>
            </a:r>
          </a:p>
          <a:p>
            <a:r>
              <a:rPr lang="en-US" dirty="0"/>
              <a:t>Think about share how you might continue to grow some of the practices from this unit in </a:t>
            </a:r>
            <a:r>
              <a:rPr lang="en-US"/>
              <a:t>your classroom.</a:t>
            </a:r>
            <a:endParaRPr lang="en-US" dirty="0"/>
          </a:p>
          <a:p>
            <a:endParaRPr lang="en-US" dirty="0"/>
          </a:p>
        </p:txBody>
      </p:sp>
      <p:pic>
        <p:nvPicPr>
          <p:cNvPr id="7" name="Picture 6">
            <a:extLst>
              <a:ext uri="{FF2B5EF4-FFF2-40B4-BE49-F238E27FC236}">
                <a16:creationId xmlns:a16="http://schemas.microsoft.com/office/drawing/2014/main" id="{842521B1-0B52-40BA-B3E7-1337E45F8076}"/>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4584332" y="1546823"/>
            <a:ext cx="1855807" cy="1240298"/>
          </a:xfrm>
          <a:prstGeom prst="rect">
            <a:avLst/>
          </a:prstGeom>
        </p:spPr>
      </p:pic>
      <p:sp>
        <p:nvSpPr>
          <p:cNvPr id="8" name="TextBox 7">
            <a:extLst>
              <a:ext uri="{FF2B5EF4-FFF2-40B4-BE49-F238E27FC236}">
                <a16:creationId xmlns:a16="http://schemas.microsoft.com/office/drawing/2014/main" id="{FCDC6715-E4F0-446E-BB22-1A62628B1753}"/>
              </a:ext>
            </a:extLst>
          </p:cNvPr>
          <p:cNvSpPr txBox="1"/>
          <p:nvPr/>
        </p:nvSpPr>
        <p:spPr>
          <a:xfrm>
            <a:off x="4971573" y="7634630"/>
            <a:ext cx="1175813" cy="403957"/>
          </a:xfrm>
          <a:prstGeom prst="rect">
            <a:avLst/>
          </a:prstGeom>
          <a:noFill/>
        </p:spPr>
        <p:txBody>
          <a:bodyPr wrap="square" rtlCol="0">
            <a:spAutoFit/>
          </a:bodyPr>
          <a:lstStyle/>
          <a:p>
            <a:r>
              <a:rPr lang="en-US" sz="675">
                <a:hlinkClick r:id="rId4" tooltip="https://www.thebluediamondgallery.com/typewriter/q/questions.html"/>
              </a:rPr>
              <a:t>This Photo</a:t>
            </a:r>
            <a:r>
              <a:rPr lang="en-US" sz="675"/>
              <a:t> by Unknown Author is licensed under </a:t>
            </a:r>
            <a:r>
              <a:rPr lang="en-US" sz="675">
                <a:hlinkClick r:id="rId5" tooltip="https://creativecommons.org/licenses/by-sa/3.0/"/>
              </a:rPr>
              <a:t>CC BY-SA</a:t>
            </a:r>
            <a:endParaRPr lang="en-US" sz="675"/>
          </a:p>
        </p:txBody>
      </p:sp>
      <p:pic>
        <p:nvPicPr>
          <p:cNvPr id="10" name="Picture 9">
            <a:extLst>
              <a:ext uri="{FF2B5EF4-FFF2-40B4-BE49-F238E27FC236}">
                <a16:creationId xmlns:a16="http://schemas.microsoft.com/office/drawing/2014/main" id="{149480FD-0567-4DC5-A831-840F1F373CE2}"/>
              </a:ext>
            </a:extLst>
          </p:cNvPr>
          <p:cNvPicPr>
            <a:picLocks noChangeAspect="1"/>
          </p:cNvPicPr>
          <p:nvPr/>
        </p:nvPicPr>
        <p:blipFill>
          <a:blip r:embed="rId6">
            <a:extLst>
              <a:ext uri="{837473B0-CC2E-450A-ABE3-18F120FF3D39}">
                <a1611:picAttrSrcUrl xmlns="" xmlns:a1611="http://schemas.microsoft.com/office/drawing/2016/11/main" r:id="rId7"/>
              </a:ext>
            </a:extLst>
          </a:blip>
          <a:stretch>
            <a:fillRect/>
          </a:stretch>
        </p:blipFill>
        <p:spPr>
          <a:xfrm>
            <a:off x="2490707" y="1517966"/>
            <a:ext cx="1946067" cy="1298012"/>
          </a:xfrm>
          <a:prstGeom prst="rect">
            <a:avLst/>
          </a:prstGeom>
        </p:spPr>
      </p:pic>
    </p:spTree>
    <p:extLst>
      <p:ext uri="{BB962C8B-B14F-4D97-AF65-F5344CB8AC3E}">
        <p14:creationId xmlns:p14="http://schemas.microsoft.com/office/powerpoint/2010/main" val="3564399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09942" y="797421"/>
            <a:ext cx="4753961" cy="3593537"/>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fontAlgn="base"/>
            <a:endParaRPr lang="en-US" sz="1500" dirty="0">
              <a:latin typeface="Calibri" panose="020F0502020204030204" pitchFamily="34" charset="0"/>
              <a:cs typeface="Calibri" panose="020F0502020204030204" pitchFamily="34" charset="0"/>
            </a:endParaRPr>
          </a:p>
          <a:p>
            <a:endParaRPr sz="1500"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569EC70E-DEDC-4D99-9A01-3C0A5B122146}"/>
              </a:ext>
            </a:extLst>
          </p:cNvPr>
          <p:cNvSpPr>
            <a:spLocks noGrp="1"/>
          </p:cNvSpPr>
          <p:nvPr>
            <p:ph type="title"/>
          </p:nvPr>
        </p:nvSpPr>
        <p:spPr/>
        <p:txBody>
          <a:bodyPr/>
          <a:lstStyle/>
          <a:p>
            <a:r>
              <a:rPr lang="en-US" dirty="0"/>
              <a:t>PD Feedback Survey</a:t>
            </a:r>
          </a:p>
        </p:txBody>
      </p:sp>
      <p:sp>
        <p:nvSpPr>
          <p:cNvPr id="3" name="Text Placeholder 2">
            <a:extLst>
              <a:ext uri="{FF2B5EF4-FFF2-40B4-BE49-F238E27FC236}">
                <a16:creationId xmlns:a16="http://schemas.microsoft.com/office/drawing/2014/main" id="{75EDB5FE-5975-444C-8345-41E7C64DC30A}"/>
              </a:ext>
            </a:extLst>
          </p:cNvPr>
          <p:cNvSpPr>
            <a:spLocks noGrp="1"/>
          </p:cNvSpPr>
          <p:nvPr>
            <p:ph type="body" idx="1"/>
          </p:nvPr>
        </p:nvSpPr>
        <p:spPr>
          <a:xfrm>
            <a:off x="2205111" y="1732179"/>
            <a:ext cx="2520755" cy="2376420"/>
          </a:xfrm>
        </p:spPr>
        <p:txBody>
          <a:bodyPr>
            <a:normAutofit/>
          </a:bodyPr>
          <a:lstStyle/>
          <a:p>
            <a:endParaRPr lang="en-US" dirty="0"/>
          </a:p>
          <a:p>
            <a:endParaRPr lang="en-US" dirty="0"/>
          </a:p>
          <a:p>
            <a:endParaRPr lang="en-US" dirty="0"/>
          </a:p>
          <a:p>
            <a:endParaRPr lang="en-US" dirty="0"/>
          </a:p>
          <a:p>
            <a:pPr marL="104775" indent="0">
              <a:buNone/>
            </a:pPr>
            <a:endParaRPr lang="en-US" dirty="0"/>
          </a:p>
        </p:txBody>
      </p:sp>
      <p:sp>
        <p:nvSpPr>
          <p:cNvPr id="8" name="TextBox 7">
            <a:extLst>
              <a:ext uri="{FF2B5EF4-FFF2-40B4-BE49-F238E27FC236}">
                <a16:creationId xmlns:a16="http://schemas.microsoft.com/office/drawing/2014/main" id="{FCDC6715-E4F0-446E-BB22-1A62628B1753}"/>
              </a:ext>
            </a:extLst>
          </p:cNvPr>
          <p:cNvSpPr txBox="1"/>
          <p:nvPr/>
        </p:nvSpPr>
        <p:spPr>
          <a:xfrm>
            <a:off x="4971573" y="7634630"/>
            <a:ext cx="1175813" cy="403957"/>
          </a:xfrm>
          <a:prstGeom prst="rect">
            <a:avLst/>
          </a:prstGeom>
          <a:noFill/>
        </p:spPr>
        <p:txBody>
          <a:bodyPr wrap="square" rtlCol="0">
            <a:spAutoFit/>
          </a:bodyPr>
          <a:lstStyle/>
          <a:p>
            <a:r>
              <a:rPr lang="en-US" sz="675">
                <a:hlinkClick r:id="rId3" tooltip="https://www.thebluediamondgallery.com/typewriter/q/questions.html"/>
              </a:rPr>
              <a:t>This Photo</a:t>
            </a:r>
            <a:r>
              <a:rPr lang="en-US" sz="675"/>
              <a:t> by Unknown Author is licensed under </a:t>
            </a:r>
            <a:r>
              <a:rPr lang="en-US" sz="675">
                <a:hlinkClick r:id="rId4" tooltip="https://creativecommons.org/licenses/by-sa/3.0/"/>
              </a:rPr>
              <a:t>CC BY-SA</a:t>
            </a:r>
            <a:endParaRPr lang="en-US" sz="675"/>
          </a:p>
        </p:txBody>
      </p:sp>
      <p:pic>
        <p:nvPicPr>
          <p:cNvPr id="5" name="Picture 4">
            <a:extLst>
              <a:ext uri="{FF2B5EF4-FFF2-40B4-BE49-F238E27FC236}">
                <a16:creationId xmlns:a16="http://schemas.microsoft.com/office/drawing/2014/main" id="{41504A62-E9AF-442F-9A0F-E320C588B4C8}"/>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2143125" y="1448918"/>
            <a:ext cx="2286000" cy="1400175"/>
          </a:xfrm>
          <a:prstGeom prst="rect">
            <a:avLst/>
          </a:prstGeom>
        </p:spPr>
      </p:pic>
      <p:sp>
        <p:nvSpPr>
          <p:cNvPr id="9" name="TextBox 8">
            <a:extLst>
              <a:ext uri="{FF2B5EF4-FFF2-40B4-BE49-F238E27FC236}">
                <a16:creationId xmlns:a16="http://schemas.microsoft.com/office/drawing/2014/main" id="{2F256C9B-AE9A-45E7-A0EA-B0A6D13A5834}"/>
              </a:ext>
            </a:extLst>
          </p:cNvPr>
          <p:cNvSpPr txBox="1"/>
          <p:nvPr/>
        </p:nvSpPr>
        <p:spPr>
          <a:xfrm>
            <a:off x="2260063" y="2716655"/>
            <a:ext cx="2286000" cy="196208"/>
          </a:xfrm>
          <a:prstGeom prst="rect">
            <a:avLst/>
          </a:prstGeom>
          <a:noFill/>
        </p:spPr>
        <p:txBody>
          <a:bodyPr wrap="square" rtlCol="0">
            <a:spAutoFit/>
          </a:bodyPr>
          <a:lstStyle/>
          <a:p>
            <a:endParaRPr lang="en-US" sz="675" dirty="0"/>
          </a:p>
        </p:txBody>
      </p:sp>
      <p:pic>
        <p:nvPicPr>
          <p:cNvPr id="12" name="Picture 11">
            <a:extLst>
              <a:ext uri="{FF2B5EF4-FFF2-40B4-BE49-F238E27FC236}">
                <a16:creationId xmlns:a16="http://schemas.microsoft.com/office/drawing/2014/main" id="{A298FD29-1F00-4FE4-93FC-C3586C54F17F}"/>
              </a:ext>
            </a:extLst>
          </p:cNvPr>
          <p:cNvPicPr>
            <a:picLocks noChangeAspect="1"/>
          </p:cNvPicPr>
          <p:nvPr/>
        </p:nvPicPr>
        <p:blipFill>
          <a:blip r:embed="rId7">
            <a:extLst>
              <a:ext uri="{837473B0-CC2E-450A-ABE3-18F120FF3D39}">
                <a1611:picAttrSrcUrl xmlns="" xmlns:a1611="http://schemas.microsoft.com/office/drawing/2016/11/main" r:id="rId8"/>
              </a:ext>
            </a:extLst>
          </a:blip>
          <a:stretch>
            <a:fillRect/>
          </a:stretch>
        </p:blipFill>
        <p:spPr>
          <a:xfrm>
            <a:off x="4725866" y="2716217"/>
            <a:ext cx="1909728" cy="1273152"/>
          </a:xfrm>
          <a:prstGeom prst="rect">
            <a:avLst/>
          </a:prstGeom>
        </p:spPr>
      </p:pic>
      <p:sp>
        <p:nvSpPr>
          <p:cNvPr id="13" name="TextBox 12">
            <a:extLst>
              <a:ext uri="{FF2B5EF4-FFF2-40B4-BE49-F238E27FC236}">
                <a16:creationId xmlns:a16="http://schemas.microsoft.com/office/drawing/2014/main" id="{C5681965-C10F-4A9E-A957-AB4344D43E11}"/>
              </a:ext>
            </a:extLst>
          </p:cNvPr>
          <p:cNvSpPr txBox="1"/>
          <p:nvPr/>
        </p:nvSpPr>
        <p:spPr>
          <a:xfrm>
            <a:off x="2439866" y="3009529"/>
            <a:ext cx="2347986" cy="1246495"/>
          </a:xfrm>
          <a:prstGeom prst="rect">
            <a:avLst/>
          </a:prstGeom>
          <a:noFill/>
        </p:spPr>
        <p:txBody>
          <a:bodyPr wrap="square" rtlCol="0">
            <a:spAutoFit/>
          </a:bodyPr>
          <a:lstStyle/>
          <a:p>
            <a:pPr marL="104775"/>
            <a:r>
              <a:rPr lang="en-US" sz="1500" dirty="0"/>
              <a:t>Please check your email now for a link to our feedback survey and complete it now.</a:t>
            </a:r>
          </a:p>
          <a:p>
            <a:pPr marL="104775"/>
            <a:r>
              <a:rPr lang="en-US" sz="1500" dirty="0"/>
              <a:t>Thanks so much!  </a:t>
            </a:r>
          </a:p>
        </p:txBody>
      </p:sp>
      <p:sp>
        <p:nvSpPr>
          <p:cNvPr id="14" name="TextBox 13">
            <a:extLst>
              <a:ext uri="{FF2B5EF4-FFF2-40B4-BE49-F238E27FC236}">
                <a16:creationId xmlns:a16="http://schemas.microsoft.com/office/drawing/2014/main" id="{928A5C53-D733-4447-925E-3D5198EFDE9D}"/>
              </a:ext>
            </a:extLst>
          </p:cNvPr>
          <p:cNvSpPr txBox="1"/>
          <p:nvPr/>
        </p:nvSpPr>
        <p:spPr>
          <a:xfrm>
            <a:off x="4846359" y="1812830"/>
            <a:ext cx="1789235" cy="553998"/>
          </a:xfrm>
          <a:prstGeom prst="rect">
            <a:avLst/>
          </a:prstGeom>
          <a:noFill/>
        </p:spPr>
        <p:txBody>
          <a:bodyPr wrap="square" rtlCol="0">
            <a:spAutoFit/>
          </a:bodyPr>
          <a:lstStyle/>
          <a:p>
            <a:r>
              <a:rPr lang="en-US" sz="1500" dirty="0"/>
              <a:t>Your feedback matters to us!</a:t>
            </a:r>
          </a:p>
        </p:txBody>
      </p:sp>
    </p:spTree>
    <p:extLst>
      <p:ext uri="{BB962C8B-B14F-4D97-AF65-F5344CB8AC3E}">
        <p14:creationId xmlns:p14="http://schemas.microsoft.com/office/powerpoint/2010/main" val="378737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 name="Rectangle 1">
            <a:extLst>
              <a:ext uri="{FF2B5EF4-FFF2-40B4-BE49-F238E27FC236}">
                <a16:creationId xmlns:a16="http://schemas.microsoft.com/office/drawing/2014/main" id="{9FBB2574-B31B-4773-81F0-B450602D0930}"/>
              </a:ext>
            </a:extLst>
          </p:cNvPr>
          <p:cNvSpPr/>
          <p:nvPr/>
        </p:nvSpPr>
        <p:spPr>
          <a:xfrm>
            <a:off x="2100082" y="745092"/>
            <a:ext cx="4678001" cy="3699709"/>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t>A</a:t>
            </a:r>
          </a:p>
        </p:txBody>
      </p:sp>
      <p:sp>
        <p:nvSpPr>
          <p:cNvPr id="11" name="TextBox 10">
            <a:extLst>
              <a:ext uri="{FF2B5EF4-FFF2-40B4-BE49-F238E27FC236}">
                <a16:creationId xmlns:a16="http://schemas.microsoft.com/office/drawing/2014/main" id="{A7DCCA29-A091-B8B0-BCC3-3378CF524A63}"/>
              </a:ext>
            </a:extLst>
          </p:cNvPr>
          <p:cNvSpPr txBox="1"/>
          <p:nvPr/>
        </p:nvSpPr>
        <p:spPr>
          <a:xfrm>
            <a:off x="183823" y="1151985"/>
            <a:ext cx="1654404" cy="1546577"/>
          </a:xfrm>
          <a:prstGeom prst="rect">
            <a:avLst/>
          </a:prstGeom>
          <a:noFill/>
        </p:spPr>
        <p:txBody>
          <a:bodyPr wrap="square" rtlCol="0">
            <a:spAutoFit/>
          </a:bodyPr>
          <a:lstStyle/>
          <a:p>
            <a:r>
              <a:rPr lang="en-US" sz="2100" dirty="0">
                <a:solidFill>
                  <a:schemeClr val="bg1"/>
                </a:solidFill>
              </a:rPr>
              <a:t>4S</a:t>
            </a:r>
          </a:p>
          <a:p>
            <a:endParaRPr lang="en-US" sz="2100" dirty="0">
              <a:solidFill>
                <a:schemeClr val="bg1"/>
              </a:solidFill>
            </a:endParaRPr>
          </a:p>
          <a:p>
            <a:r>
              <a:rPr lang="en-US" sz="2100" dirty="0">
                <a:solidFill>
                  <a:schemeClr val="bg1"/>
                </a:solidFill>
              </a:rPr>
              <a:t>Unit 3</a:t>
            </a:r>
          </a:p>
          <a:p>
            <a:r>
              <a:rPr lang="en-US" sz="2100" dirty="0">
                <a:solidFill>
                  <a:schemeClr val="bg1"/>
                </a:solidFill>
              </a:rPr>
              <a:t>Reflection</a:t>
            </a:r>
          </a:p>
          <a:p>
            <a:endParaRPr lang="en-US" sz="1050" dirty="0"/>
          </a:p>
        </p:txBody>
      </p:sp>
      <p:sp>
        <p:nvSpPr>
          <p:cNvPr id="3" name="TextBox 2">
            <a:extLst>
              <a:ext uri="{FF2B5EF4-FFF2-40B4-BE49-F238E27FC236}">
                <a16:creationId xmlns:a16="http://schemas.microsoft.com/office/drawing/2014/main" id="{E8616BB8-79EC-FFA7-0BDE-827B42AD902D}"/>
              </a:ext>
            </a:extLst>
          </p:cNvPr>
          <p:cNvSpPr txBox="1"/>
          <p:nvPr/>
        </p:nvSpPr>
        <p:spPr>
          <a:xfrm>
            <a:off x="3050381" y="2085975"/>
            <a:ext cx="1969394" cy="253916"/>
          </a:xfrm>
          <a:prstGeom prst="rect">
            <a:avLst/>
          </a:prstGeom>
          <a:noFill/>
        </p:spPr>
        <p:txBody>
          <a:bodyPr wrap="square" rtlCol="0">
            <a:spAutoFit/>
          </a:bodyPr>
          <a:lstStyle/>
          <a:p>
            <a:endParaRPr lang="en-US" sz="1050"/>
          </a:p>
        </p:txBody>
      </p:sp>
      <p:pic>
        <p:nvPicPr>
          <p:cNvPr id="12294" name="Picture 6">
            <a:extLst>
              <a:ext uri="{FF2B5EF4-FFF2-40B4-BE49-F238E27FC236}">
                <a16:creationId xmlns:a16="http://schemas.microsoft.com/office/drawing/2014/main" id="{B65377DB-A40E-1C67-34DB-C246AA8D0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666" y="1402655"/>
            <a:ext cx="1969394" cy="136664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3D8EBBCF-2BFB-14D2-0E08-B84E98F67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863" y="1913732"/>
            <a:ext cx="1004207" cy="959729"/>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a:extLst>
              <a:ext uri="{FF2B5EF4-FFF2-40B4-BE49-F238E27FC236}">
                <a16:creationId xmlns:a16="http://schemas.microsoft.com/office/drawing/2014/main" id="{90F6F485-F851-5D9C-9961-51F3E4280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872" y="721497"/>
            <a:ext cx="12954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a:extLst>
              <a:ext uri="{FF2B5EF4-FFF2-40B4-BE49-F238E27FC236}">
                <a16:creationId xmlns:a16="http://schemas.microsoft.com/office/drawing/2014/main" id="{92F92852-48E0-0447-A956-146BEEE7F6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8224" y="905070"/>
            <a:ext cx="1812131" cy="1113769"/>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descr="Free Goal Clip Art with No Background - ClipartKey - goals clipart ">
            <a:extLst>
              <a:ext uri="{FF2B5EF4-FFF2-40B4-BE49-F238E27FC236}">
                <a16:creationId xmlns:a16="http://schemas.microsoft.com/office/drawing/2014/main" id="{7C0DCEED-75BA-EDB6-7575-F8E54ACB9C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1625" y="1815671"/>
            <a:ext cx="1429135" cy="14187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F38FCA-7269-69A7-8D5C-41C43DD78C8F}"/>
              </a:ext>
            </a:extLst>
          </p:cNvPr>
          <p:cNvSpPr txBox="1"/>
          <p:nvPr/>
        </p:nvSpPr>
        <p:spPr>
          <a:xfrm>
            <a:off x="2782541" y="3343585"/>
            <a:ext cx="3618764" cy="1015663"/>
          </a:xfrm>
          <a:prstGeom prst="rect">
            <a:avLst/>
          </a:prstGeom>
          <a:noFill/>
        </p:spPr>
        <p:txBody>
          <a:bodyPr wrap="square" rtlCol="0">
            <a:spAutoFit/>
          </a:bodyPr>
          <a:lstStyle/>
          <a:p>
            <a:r>
              <a:rPr lang="en-US" sz="1500" dirty="0"/>
              <a:t>Are there any questions or reflections that surfaced for you concerning Unit 3 that you would like to share with others for feedback or discussion?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3" name="Rectangle 2">
            <a:extLst>
              <a:ext uri="{FF2B5EF4-FFF2-40B4-BE49-F238E27FC236}">
                <a16:creationId xmlns:a16="http://schemas.microsoft.com/office/drawing/2014/main" id="{27680B8E-8627-0C49-049A-1C488C8C4D3C}"/>
              </a:ext>
            </a:extLst>
          </p:cNvPr>
          <p:cNvSpPr/>
          <p:nvPr/>
        </p:nvSpPr>
        <p:spPr>
          <a:xfrm>
            <a:off x="2136030" y="882635"/>
            <a:ext cx="4662046" cy="3202620"/>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Box 1">
            <a:extLst>
              <a:ext uri="{FF2B5EF4-FFF2-40B4-BE49-F238E27FC236}">
                <a16:creationId xmlns:a16="http://schemas.microsoft.com/office/drawing/2014/main" id="{C10B5361-820D-4BFA-4BF5-BCF59566779F}"/>
              </a:ext>
            </a:extLst>
          </p:cNvPr>
          <p:cNvSpPr txBox="1"/>
          <p:nvPr/>
        </p:nvSpPr>
        <p:spPr>
          <a:xfrm>
            <a:off x="2450237" y="1355371"/>
            <a:ext cx="3886174" cy="2723823"/>
          </a:xfrm>
          <a:prstGeom prst="rect">
            <a:avLst/>
          </a:prstGeom>
          <a:noFill/>
        </p:spPr>
        <p:txBody>
          <a:bodyPr wrap="square" rtlCol="0">
            <a:spAutoFit/>
          </a:bodyPr>
          <a:lstStyle/>
          <a:p>
            <a:pPr marR="76200"/>
            <a:r>
              <a:rPr lang="en-US" sz="2700" dirty="0">
                <a:solidFill>
                  <a:schemeClr val="accent1"/>
                </a:solidFill>
                <a:latin typeface="Calibri" panose="020F0502020204030204" pitchFamily="34" charset="0"/>
              </a:rPr>
              <a:t>How do we co-create a classroom and school community where learning is engaging and liberating for all?</a:t>
            </a:r>
            <a:endParaRPr lang="en-US" sz="2700" dirty="0">
              <a:solidFill>
                <a:schemeClr val="accent1"/>
              </a:solidFill>
            </a:endParaRPr>
          </a:p>
          <a:p>
            <a:r>
              <a:rPr lang="en-US" sz="1800" dirty="0">
                <a:solidFill>
                  <a:schemeClr val="accent5">
                    <a:lumMod val="60000"/>
                    <a:lumOff val="40000"/>
                  </a:schemeClr>
                </a:solidFill>
              </a:rPr>
              <a:t/>
            </a:r>
            <a:br>
              <a:rPr lang="en-US" sz="1800" dirty="0">
                <a:solidFill>
                  <a:schemeClr val="accent5">
                    <a:lumMod val="60000"/>
                    <a:lumOff val="40000"/>
                  </a:schemeClr>
                </a:solidFill>
              </a:rPr>
            </a:br>
            <a:endParaRPr lang="en-US" sz="1800" dirty="0">
              <a:solidFill>
                <a:schemeClr val="accent5">
                  <a:lumMod val="60000"/>
                  <a:lumOff val="40000"/>
                </a:schemeClr>
              </a:solidFill>
            </a:endParaRPr>
          </a:p>
        </p:txBody>
      </p:sp>
      <p:sp>
        <p:nvSpPr>
          <p:cNvPr id="4" name="TextBox 3">
            <a:extLst>
              <a:ext uri="{FF2B5EF4-FFF2-40B4-BE49-F238E27FC236}">
                <a16:creationId xmlns:a16="http://schemas.microsoft.com/office/drawing/2014/main" id="{2EF643E2-E664-16F6-8A6F-E151B436DAD2}"/>
              </a:ext>
            </a:extLst>
          </p:cNvPr>
          <p:cNvSpPr txBox="1"/>
          <p:nvPr/>
        </p:nvSpPr>
        <p:spPr>
          <a:xfrm>
            <a:off x="1714500" y="2457659"/>
            <a:ext cx="3429000" cy="253916"/>
          </a:xfrm>
          <a:prstGeom prst="rect">
            <a:avLst/>
          </a:prstGeom>
          <a:noFill/>
        </p:spPr>
        <p:txBody>
          <a:bodyPr wrap="square">
            <a:spAutoFit/>
          </a:bodyPr>
          <a:lstStyle/>
          <a:p>
            <a:r>
              <a:rPr lang="en-US" sz="1050"/>
              <a:t> </a:t>
            </a:r>
          </a:p>
        </p:txBody>
      </p:sp>
      <p:sp>
        <p:nvSpPr>
          <p:cNvPr id="5" name="TextBox 4">
            <a:extLst>
              <a:ext uri="{FF2B5EF4-FFF2-40B4-BE49-F238E27FC236}">
                <a16:creationId xmlns:a16="http://schemas.microsoft.com/office/drawing/2014/main" id="{086DDD12-3CC8-C69C-6CE4-EF272C03B4C6}"/>
              </a:ext>
            </a:extLst>
          </p:cNvPr>
          <p:cNvSpPr txBox="1"/>
          <p:nvPr/>
        </p:nvSpPr>
        <p:spPr>
          <a:xfrm>
            <a:off x="230458" y="882636"/>
            <a:ext cx="1537068" cy="1061829"/>
          </a:xfrm>
          <a:prstGeom prst="rect">
            <a:avLst/>
          </a:prstGeom>
          <a:noFill/>
        </p:spPr>
        <p:txBody>
          <a:bodyPr wrap="square" rtlCol="0">
            <a:spAutoFit/>
          </a:bodyPr>
          <a:lstStyle/>
          <a:p>
            <a:r>
              <a:rPr lang="en" sz="2100" dirty="0">
                <a:solidFill>
                  <a:schemeClr val="bg1"/>
                </a:solidFill>
              </a:rPr>
              <a:t>Unit 4</a:t>
            </a:r>
          </a:p>
          <a:p>
            <a:r>
              <a:rPr lang="en" sz="2100" dirty="0">
                <a:solidFill>
                  <a:schemeClr val="bg1"/>
                </a:solidFill>
              </a:rPr>
              <a:t>Essential Question</a:t>
            </a:r>
            <a:endParaRPr lang="en-US" sz="2100" dirty="0">
              <a:solidFill>
                <a:schemeClr val="bg1"/>
              </a:solidFill>
            </a:endParaRPr>
          </a:p>
        </p:txBody>
      </p:sp>
      <p:pic>
        <p:nvPicPr>
          <p:cNvPr id="1026" name="Picture 2" descr="How to Have Effective Discussions with Your Students | Kaplan Early  Learning Company">
            <a:extLst>
              <a:ext uri="{FF2B5EF4-FFF2-40B4-BE49-F238E27FC236}">
                <a16:creationId xmlns:a16="http://schemas.microsoft.com/office/drawing/2014/main" id="{1E955C73-C9A0-DB6D-798C-0C5755AA0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58" y="2278783"/>
            <a:ext cx="1624763" cy="1543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 name="Rectangle 1">
            <a:extLst>
              <a:ext uri="{FF2B5EF4-FFF2-40B4-BE49-F238E27FC236}">
                <a16:creationId xmlns:a16="http://schemas.microsoft.com/office/drawing/2014/main" id="{905CAFD6-3644-CA41-79D7-E2076697CA25}"/>
              </a:ext>
            </a:extLst>
          </p:cNvPr>
          <p:cNvSpPr/>
          <p:nvPr/>
        </p:nvSpPr>
        <p:spPr>
          <a:xfrm>
            <a:off x="86557" y="711727"/>
            <a:ext cx="6691544" cy="3693123"/>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96" name="Google Shape;296;p47"/>
          <p:cNvGrpSpPr/>
          <p:nvPr/>
        </p:nvGrpSpPr>
        <p:grpSpPr>
          <a:xfrm>
            <a:off x="1150889" y="1163947"/>
            <a:ext cx="4434521" cy="2998097"/>
            <a:chOff x="2075678" y="2264"/>
            <a:chExt cx="6269920" cy="5329950"/>
          </a:xfrm>
        </p:grpSpPr>
        <p:sp>
          <p:nvSpPr>
            <p:cNvPr id="297" name="Google Shape;297;p47"/>
            <p:cNvSpPr/>
            <p:nvPr/>
          </p:nvSpPr>
          <p:spPr>
            <a:xfrm>
              <a:off x="4130104" y="2264"/>
              <a:ext cx="1821600" cy="1006576"/>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298" name="Google Shape;298;p47"/>
            <p:cNvSpPr txBox="1"/>
            <p:nvPr/>
          </p:nvSpPr>
          <p:spPr>
            <a:xfrm>
              <a:off x="4130104" y="60059"/>
              <a:ext cx="1821600" cy="1126304"/>
            </a:xfrm>
            <a:prstGeom prst="rect">
              <a:avLst/>
            </a:prstGeom>
            <a:noFill/>
            <a:ln>
              <a:noFill/>
            </a:ln>
          </p:spPr>
          <p:txBody>
            <a:bodyPr spcFirstLastPara="1" wrap="square" lIns="34294" tIns="34294" rIns="34294" bIns="34294" anchor="ctr" anchorCtr="0">
              <a:noAutofit/>
            </a:bodyPr>
            <a:lstStyle/>
            <a:p>
              <a:pPr algn="ctr">
                <a:lnSpc>
                  <a:spcPct val="90000"/>
                </a:lnSpc>
                <a:buClr>
                  <a:srgbClr val="FFFF00"/>
                </a:buClr>
                <a:buSzPts val="1400"/>
              </a:pPr>
              <a:r>
                <a:rPr lang="en-US" sz="900" b="1" dirty="0">
                  <a:solidFill>
                    <a:srgbClr val="FFFF00"/>
                  </a:solidFill>
                  <a:latin typeface="Calibri"/>
                  <a:ea typeface="Calibri"/>
                  <a:cs typeface="Calibri"/>
                  <a:sym typeface="Calibri"/>
                </a:rPr>
                <a:t>Lesson 1: </a:t>
              </a:r>
              <a:r>
                <a:rPr lang="en-US" sz="900" dirty="0">
                  <a:solidFill>
                    <a:schemeClr val="lt1"/>
                  </a:solidFill>
                  <a:latin typeface="Calibri"/>
                  <a:ea typeface="Calibri"/>
                  <a:cs typeface="Calibri"/>
                  <a:sym typeface="Calibri"/>
                </a:rPr>
                <a:t>Connection Circles to Build  Community and Relationships</a:t>
              </a:r>
            </a:p>
            <a:p>
              <a:pPr algn="ctr">
                <a:lnSpc>
                  <a:spcPct val="90000"/>
                </a:lnSpc>
                <a:buClr>
                  <a:srgbClr val="FFFF00"/>
                </a:buClr>
                <a:buSzPts val="1400"/>
              </a:pPr>
              <a:endParaRPr lang="en-US" sz="900" dirty="0">
                <a:solidFill>
                  <a:schemeClr val="lt1"/>
                </a:solidFill>
                <a:latin typeface="Calibri"/>
                <a:ea typeface="Calibri"/>
                <a:cs typeface="Calibri"/>
                <a:sym typeface="Calibri"/>
              </a:endParaRPr>
            </a:p>
          </p:txBody>
        </p:sp>
        <p:sp>
          <p:nvSpPr>
            <p:cNvPr id="299" name="Google Shape;299;p47"/>
            <p:cNvSpPr/>
            <p:nvPr/>
          </p:nvSpPr>
          <p:spPr>
            <a:xfrm>
              <a:off x="2812787" y="594314"/>
              <a:ext cx="4737900" cy="4737900"/>
            </a:xfrm>
            <a:custGeom>
              <a:avLst/>
              <a:gdLst/>
              <a:ahLst/>
              <a:cxnLst/>
              <a:rect l="l" t="t" r="r" b="b"/>
              <a:pathLst>
                <a:path w="120000" h="120000" extrusionOk="0">
                  <a:moveTo>
                    <a:pt x="83388" y="4746"/>
                  </a:moveTo>
                  <a:lnTo>
                    <a:pt x="83388" y="4746"/>
                  </a:lnTo>
                  <a:cubicBezTo>
                    <a:pt x="93987" y="9232"/>
                    <a:pt x="103072" y="16672"/>
                    <a:pt x="109559" y="26178"/>
                  </a:cubicBezTo>
                </a:path>
              </a:pathLst>
            </a:custGeom>
            <a:noFill/>
            <a:ln w="9525" cap="flat" cmpd="sng">
              <a:solidFill>
                <a:srgbClr val="4372C3"/>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00" name="Google Shape;300;p47"/>
            <p:cNvSpPr/>
            <p:nvPr/>
          </p:nvSpPr>
          <p:spPr>
            <a:xfrm>
              <a:off x="6523957" y="1186364"/>
              <a:ext cx="1706100" cy="1210163"/>
            </a:xfrm>
            <a:prstGeom prst="roundRect">
              <a:avLst>
                <a:gd name="adj" fmla="val 16667"/>
              </a:avLst>
            </a:prstGeom>
            <a:solidFill>
              <a:srgbClr val="00B050"/>
            </a:solidFill>
            <a:ln w="12700" cap="flat" cmpd="sng">
              <a:solidFill>
                <a:schemeClr val="lt1"/>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01" name="Google Shape;301;p47"/>
            <p:cNvSpPr txBox="1"/>
            <p:nvPr/>
          </p:nvSpPr>
          <p:spPr>
            <a:xfrm>
              <a:off x="6523957" y="1370674"/>
              <a:ext cx="1763903" cy="945419"/>
            </a:xfrm>
            <a:prstGeom prst="rect">
              <a:avLst/>
            </a:prstGeom>
            <a:noFill/>
            <a:ln>
              <a:noFill/>
            </a:ln>
          </p:spPr>
          <p:txBody>
            <a:bodyPr spcFirstLastPara="1" wrap="square" lIns="34294" tIns="34294" rIns="34294" bIns="34294" anchor="ctr" anchorCtr="0">
              <a:noAutofit/>
            </a:bodyPr>
            <a:lstStyle/>
            <a:p>
              <a:pPr algn="ctr">
                <a:lnSpc>
                  <a:spcPct val="90000"/>
                </a:lnSpc>
                <a:buClr>
                  <a:srgbClr val="FFFF00"/>
                </a:buClr>
                <a:buSzPts val="1400"/>
              </a:pPr>
              <a:r>
                <a:rPr lang="en-US" sz="900" b="1" dirty="0">
                  <a:solidFill>
                    <a:srgbClr val="FFFF00"/>
                  </a:solidFill>
                  <a:latin typeface="Calibri"/>
                  <a:ea typeface="Calibri"/>
                  <a:cs typeface="Calibri"/>
                  <a:sym typeface="Calibri"/>
                </a:rPr>
                <a:t>Lesson 2: </a:t>
              </a:r>
            </a:p>
            <a:p>
              <a:pPr algn="ctr">
                <a:lnSpc>
                  <a:spcPct val="90000"/>
                </a:lnSpc>
                <a:buClr>
                  <a:srgbClr val="FFFF00"/>
                </a:buClr>
                <a:buSzPts val="1400"/>
              </a:pPr>
              <a:r>
                <a:rPr lang="en-US" sz="900" dirty="0">
                  <a:solidFill>
                    <a:schemeClr val="lt1"/>
                  </a:solidFill>
                  <a:latin typeface="Calibri"/>
                  <a:ea typeface="Calibri"/>
                  <a:cs typeface="Calibri"/>
                  <a:sym typeface="Calibri"/>
                </a:rPr>
                <a:t>Building Community through Gratitude</a:t>
              </a:r>
            </a:p>
          </p:txBody>
        </p:sp>
        <p:sp>
          <p:nvSpPr>
            <p:cNvPr id="302" name="Google Shape;302;p47"/>
            <p:cNvSpPr/>
            <p:nvPr/>
          </p:nvSpPr>
          <p:spPr>
            <a:xfrm>
              <a:off x="2812787" y="594314"/>
              <a:ext cx="4737900" cy="4737900"/>
            </a:xfrm>
            <a:custGeom>
              <a:avLst/>
              <a:gdLst/>
              <a:ahLst/>
              <a:cxnLst/>
              <a:rect l="l" t="t" r="r" b="b"/>
              <a:pathLst>
                <a:path w="120000" h="120000" extrusionOk="0">
                  <a:moveTo>
                    <a:pt x="119917" y="56838"/>
                  </a:moveTo>
                  <a:lnTo>
                    <a:pt x="119917" y="56838"/>
                  </a:lnTo>
                  <a:cubicBezTo>
                    <a:pt x="120597" y="69722"/>
                    <a:pt x="117105" y="82483"/>
                    <a:pt x="109961" y="93226"/>
                  </a:cubicBezTo>
                </a:path>
              </a:pathLst>
            </a:custGeom>
            <a:noFill/>
            <a:ln w="9525" cap="flat" cmpd="sng">
              <a:solidFill>
                <a:srgbClr val="4372C3"/>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03" name="Google Shape;303;p47"/>
            <p:cNvSpPr/>
            <p:nvPr/>
          </p:nvSpPr>
          <p:spPr>
            <a:xfrm>
              <a:off x="6621517" y="3062757"/>
              <a:ext cx="1706100" cy="1044121"/>
            </a:xfrm>
            <a:prstGeom prst="roundRect">
              <a:avLst>
                <a:gd name="adj" fmla="val 16667"/>
              </a:avLst>
            </a:prstGeom>
            <a:solidFill>
              <a:srgbClr val="C55A11"/>
            </a:solidFill>
            <a:ln w="12700" cap="flat" cmpd="sng">
              <a:solidFill>
                <a:schemeClr val="lt1"/>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04" name="Google Shape;304;p47"/>
            <p:cNvSpPr txBox="1"/>
            <p:nvPr/>
          </p:nvSpPr>
          <p:spPr>
            <a:xfrm>
              <a:off x="6639498" y="3176654"/>
              <a:ext cx="1706100" cy="1168944"/>
            </a:xfrm>
            <a:prstGeom prst="rect">
              <a:avLst/>
            </a:prstGeom>
            <a:noFill/>
            <a:ln>
              <a:noFill/>
            </a:ln>
          </p:spPr>
          <p:txBody>
            <a:bodyPr spcFirstLastPara="1" wrap="square" lIns="34294" tIns="34294" rIns="34294" bIns="34294" anchor="ctr" anchorCtr="0">
              <a:noAutofit/>
            </a:bodyPr>
            <a:lstStyle/>
            <a:p>
              <a:pPr algn="ctr">
                <a:lnSpc>
                  <a:spcPct val="90000"/>
                </a:lnSpc>
                <a:buClr>
                  <a:srgbClr val="FFFF00"/>
                </a:buClr>
                <a:buSzPts val="1400"/>
              </a:pPr>
              <a:r>
                <a:rPr lang="en-US" sz="900" b="1" dirty="0">
                  <a:solidFill>
                    <a:srgbClr val="FFFF00"/>
                  </a:solidFill>
                  <a:latin typeface="Calibri"/>
                  <a:ea typeface="Calibri"/>
                  <a:cs typeface="Calibri"/>
                  <a:sym typeface="Calibri"/>
                </a:rPr>
                <a:t>Lesson 3: </a:t>
              </a:r>
              <a:r>
                <a:rPr lang="en-US" sz="900" dirty="0">
                  <a:solidFill>
                    <a:schemeClr val="lt1"/>
                  </a:solidFill>
                  <a:latin typeface="Calibri"/>
                  <a:ea typeface="Calibri"/>
                  <a:cs typeface="Calibri"/>
                  <a:sym typeface="Calibri"/>
                </a:rPr>
                <a:t>Friendship</a:t>
              </a:r>
            </a:p>
            <a:p>
              <a:pPr algn="ctr">
                <a:lnSpc>
                  <a:spcPct val="90000"/>
                </a:lnSpc>
                <a:buClr>
                  <a:srgbClr val="FFFF00"/>
                </a:buClr>
                <a:buSzPts val="1400"/>
              </a:pPr>
              <a:endParaRPr lang="en-US" sz="900" dirty="0">
                <a:solidFill>
                  <a:schemeClr val="lt1"/>
                </a:solidFill>
                <a:latin typeface="Calibri"/>
                <a:ea typeface="Calibri"/>
                <a:cs typeface="Calibri"/>
                <a:sym typeface="Calibri"/>
              </a:endParaRPr>
            </a:p>
          </p:txBody>
        </p:sp>
        <p:sp>
          <p:nvSpPr>
            <p:cNvPr id="305" name="Google Shape;305;p47"/>
            <p:cNvSpPr/>
            <p:nvPr/>
          </p:nvSpPr>
          <p:spPr>
            <a:xfrm>
              <a:off x="2812787" y="594314"/>
              <a:ext cx="4737900" cy="4737900"/>
            </a:xfrm>
            <a:custGeom>
              <a:avLst/>
              <a:gdLst/>
              <a:ahLst/>
              <a:cxnLst/>
              <a:rect l="l" t="t" r="r" b="b"/>
              <a:pathLst>
                <a:path w="120000" h="120000" extrusionOk="0">
                  <a:moveTo>
                    <a:pt x="71959" y="118796"/>
                  </a:moveTo>
                  <a:lnTo>
                    <a:pt x="71959" y="118796"/>
                  </a:lnTo>
                  <a:cubicBezTo>
                    <a:pt x="64067" y="120401"/>
                    <a:pt x="55933" y="120401"/>
                    <a:pt x="48042" y="118796"/>
                  </a:cubicBezTo>
                </a:path>
              </a:pathLst>
            </a:custGeom>
            <a:noFill/>
            <a:ln w="9525" cap="flat" cmpd="sng">
              <a:solidFill>
                <a:srgbClr val="4372C3"/>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06" name="Google Shape;306;p47"/>
            <p:cNvSpPr/>
            <p:nvPr/>
          </p:nvSpPr>
          <p:spPr>
            <a:xfrm>
              <a:off x="4617678" y="4232873"/>
              <a:ext cx="1754859" cy="1044121"/>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07" name="Google Shape;307;p47"/>
            <p:cNvSpPr txBox="1"/>
            <p:nvPr/>
          </p:nvSpPr>
          <p:spPr>
            <a:xfrm>
              <a:off x="4700060" y="4370078"/>
              <a:ext cx="1566258" cy="906916"/>
            </a:xfrm>
            <a:prstGeom prst="rect">
              <a:avLst/>
            </a:prstGeom>
            <a:noFill/>
            <a:ln>
              <a:noFill/>
            </a:ln>
          </p:spPr>
          <p:txBody>
            <a:bodyPr spcFirstLastPara="1" wrap="square" lIns="34294" tIns="34294" rIns="34294" bIns="34294" anchor="ctr" anchorCtr="0">
              <a:noAutofit/>
            </a:bodyPr>
            <a:lstStyle/>
            <a:p>
              <a:pPr algn="ctr">
                <a:lnSpc>
                  <a:spcPct val="90000"/>
                </a:lnSpc>
                <a:buClr>
                  <a:srgbClr val="FFFF00"/>
                </a:buClr>
                <a:buSzPts val="1400"/>
              </a:pPr>
              <a:r>
                <a:rPr lang="en-US" sz="900" b="1" dirty="0">
                  <a:solidFill>
                    <a:srgbClr val="FFFF00"/>
                  </a:solidFill>
                  <a:latin typeface="Calibri"/>
                  <a:ea typeface="Calibri"/>
                  <a:cs typeface="Calibri"/>
                  <a:sym typeface="Calibri"/>
                </a:rPr>
                <a:t>Lessons 4: </a:t>
              </a:r>
              <a:r>
                <a:rPr lang="en-US" sz="900" dirty="0">
                  <a:solidFill>
                    <a:schemeClr val="lt1"/>
                  </a:solidFill>
                  <a:latin typeface="Calibri"/>
                  <a:ea typeface="Calibri"/>
                  <a:cs typeface="Calibri"/>
                  <a:sym typeface="Calibri"/>
                </a:rPr>
                <a:t>Effective Communication</a:t>
              </a:r>
              <a:endParaRPr lang="en-US" sz="788" dirty="0"/>
            </a:p>
          </p:txBody>
        </p:sp>
        <p:sp>
          <p:nvSpPr>
            <p:cNvPr id="308" name="Google Shape;308;p47"/>
            <p:cNvSpPr/>
            <p:nvPr/>
          </p:nvSpPr>
          <p:spPr>
            <a:xfrm>
              <a:off x="2812787" y="594314"/>
              <a:ext cx="4737900" cy="4737900"/>
            </a:xfrm>
            <a:custGeom>
              <a:avLst/>
              <a:gdLst/>
              <a:ahLst/>
              <a:cxnLst/>
              <a:rect l="l" t="t" r="r" b="b"/>
              <a:pathLst>
                <a:path w="120000" h="120000" extrusionOk="0">
                  <a:moveTo>
                    <a:pt x="10040" y="93226"/>
                  </a:moveTo>
                  <a:cubicBezTo>
                    <a:pt x="2895" y="82483"/>
                    <a:pt x="-596" y="69722"/>
                    <a:pt x="83" y="56838"/>
                  </a:cubicBezTo>
                </a:path>
              </a:pathLst>
            </a:custGeom>
            <a:noFill/>
            <a:ln w="9525" cap="flat" cmpd="sng">
              <a:solidFill>
                <a:srgbClr val="4372C3"/>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09" name="Google Shape;309;p47"/>
            <p:cNvSpPr/>
            <p:nvPr/>
          </p:nvSpPr>
          <p:spPr>
            <a:xfrm>
              <a:off x="2202288" y="4008134"/>
              <a:ext cx="1754858" cy="1044121"/>
            </a:xfrm>
            <a:prstGeom prst="roundRect">
              <a:avLst>
                <a:gd name="adj" fmla="val 16667"/>
              </a:avLst>
            </a:prstGeom>
            <a:solidFill>
              <a:srgbClr val="7030A0"/>
            </a:solidFill>
            <a:ln w="12700" cap="flat" cmpd="sng">
              <a:solidFill>
                <a:schemeClr val="lt1"/>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10" name="Google Shape;310;p47"/>
            <p:cNvSpPr txBox="1"/>
            <p:nvPr/>
          </p:nvSpPr>
          <p:spPr>
            <a:xfrm>
              <a:off x="2075678" y="3868155"/>
              <a:ext cx="1881467" cy="1184100"/>
            </a:xfrm>
            <a:prstGeom prst="rect">
              <a:avLst/>
            </a:prstGeom>
            <a:noFill/>
            <a:ln>
              <a:noFill/>
            </a:ln>
          </p:spPr>
          <p:txBody>
            <a:bodyPr spcFirstLastPara="1" wrap="square" lIns="34294" tIns="34294" rIns="34294" bIns="34294" anchor="ctr" anchorCtr="0">
              <a:noAutofit/>
            </a:bodyPr>
            <a:lstStyle/>
            <a:p>
              <a:pPr algn="ctr">
                <a:lnSpc>
                  <a:spcPct val="90000"/>
                </a:lnSpc>
                <a:buClr>
                  <a:srgbClr val="FFFF00"/>
                </a:buClr>
                <a:buSzPts val="1400"/>
              </a:pPr>
              <a:r>
                <a:rPr lang="en-US" sz="900" b="1" dirty="0">
                  <a:solidFill>
                    <a:srgbClr val="FFFF00"/>
                  </a:solidFill>
                  <a:latin typeface="Calibri"/>
                  <a:ea typeface="Calibri"/>
                  <a:cs typeface="Calibri"/>
                  <a:sym typeface="Calibri"/>
                </a:rPr>
                <a:t>Lesson 5 : </a:t>
              </a:r>
              <a:r>
                <a:rPr lang="en-US" sz="900" dirty="0">
                  <a:solidFill>
                    <a:schemeClr val="lt1"/>
                  </a:solidFill>
                  <a:latin typeface="Calibri"/>
                  <a:ea typeface="Calibri"/>
                  <a:cs typeface="Calibri"/>
                  <a:sym typeface="Calibri"/>
                </a:rPr>
                <a:t>Working Together</a:t>
              </a:r>
              <a:endParaRPr lang="en-US" sz="788" dirty="0"/>
            </a:p>
          </p:txBody>
        </p:sp>
        <p:sp>
          <p:nvSpPr>
            <p:cNvPr id="311" name="Google Shape;311;p47"/>
            <p:cNvSpPr/>
            <p:nvPr/>
          </p:nvSpPr>
          <p:spPr>
            <a:xfrm>
              <a:off x="2812787" y="594314"/>
              <a:ext cx="4737900" cy="4737900"/>
            </a:xfrm>
            <a:custGeom>
              <a:avLst/>
              <a:gdLst/>
              <a:ahLst/>
              <a:cxnLst/>
              <a:rect l="l" t="t" r="r" b="b"/>
              <a:pathLst>
                <a:path w="120000" h="120000" extrusionOk="0">
                  <a:moveTo>
                    <a:pt x="10441" y="26178"/>
                  </a:moveTo>
                  <a:lnTo>
                    <a:pt x="10441" y="26178"/>
                  </a:lnTo>
                  <a:cubicBezTo>
                    <a:pt x="16929" y="16672"/>
                    <a:pt x="26014" y="9232"/>
                    <a:pt x="36612" y="4746"/>
                  </a:cubicBezTo>
                </a:path>
              </a:pathLst>
            </a:custGeom>
            <a:noFill/>
            <a:ln w="9525" cap="flat" cmpd="sng">
              <a:solidFill>
                <a:srgbClr val="4372C3"/>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grpSp>
      <p:sp>
        <p:nvSpPr>
          <p:cNvPr id="312" name="Google Shape;312;p47"/>
          <p:cNvSpPr txBox="1"/>
          <p:nvPr/>
        </p:nvSpPr>
        <p:spPr>
          <a:xfrm>
            <a:off x="1" y="711727"/>
            <a:ext cx="6510402" cy="398163"/>
          </a:xfrm>
          <a:prstGeom prst="rect">
            <a:avLst/>
          </a:prstGeom>
          <a:noFill/>
          <a:ln>
            <a:noFill/>
          </a:ln>
        </p:spPr>
        <p:txBody>
          <a:bodyPr spcFirstLastPara="1" wrap="square" lIns="51431" tIns="25706" rIns="51431" bIns="25706" anchor="t" anchorCtr="0">
            <a:spAutoFit/>
          </a:bodyPr>
          <a:lstStyle/>
          <a:p>
            <a:pPr algn="ctr"/>
            <a:r>
              <a:rPr lang="en" sz="2250" b="1" dirty="0">
                <a:solidFill>
                  <a:schemeClr val="dk1"/>
                </a:solidFill>
                <a:latin typeface="Calibri"/>
                <a:ea typeface="Calibri"/>
                <a:cs typeface="Calibri"/>
                <a:sym typeface="Calibri"/>
              </a:rPr>
              <a:t>Unit 4 </a:t>
            </a:r>
            <a:r>
              <a:rPr lang="en-US" sz="2250" b="1" dirty="0">
                <a:solidFill>
                  <a:schemeClr val="dk1"/>
                </a:solidFill>
                <a:latin typeface="Calibri"/>
                <a:ea typeface="Calibri"/>
                <a:cs typeface="Calibri"/>
                <a:sym typeface="Calibri"/>
              </a:rPr>
              <a:t>Interacting with Others as We Learn Together </a:t>
            </a:r>
            <a:endParaRPr sz="825" dirty="0"/>
          </a:p>
        </p:txBody>
      </p:sp>
      <p:sp>
        <p:nvSpPr>
          <p:cNvPr id="3" name="Preparation 2">
            <a:extLst>
              <a:ext uri="{FF2B5EF4-FFF2-40B4-BE49-F238E27FC236}">
                <a16:creationId xmlns:a16="http://schemas.microsoft.com/office/drawing/2014/main" id="{390CCB94-A8E0-BAAB-9062-D307A714EFCB}"/>
              </a:ext>
            </a:extLst>
          </p:cNvPr>
          <p:cNvSpPr/>
          <p:nvPr/>
        </p:nvSpPr>
        <p:spPr>
          <a:xfrm>
            <a:off x="2603922" y="2117230"/>
            <a:ext cx="1510878" cy="1261838"/>
          </a:xfrm>
          <a:prstGeom prst="flowChartPrepara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accent1"/>
              </a:solidFill>
              <a:latin typeface="Calibri" panose="020F0502020204030204" pitchFamily="34" charset="0"/>
            </a:endParaRPr>
          </a:p>
          <a:p>
            <a:pPr algn="ctr"/>
            <a:r>
              <a:rPr lang="en-US" sz="900" dirty="0">
                <a:solidFill>
                  <a:schemeClr val="accent1"/>
                </a:solidFill>
                <a:latin typeface="Calibri" panose="020F0502020204030204" pitchFamily="34" charset="0"/>
              </a:rPr>
              <a:t>How do we co-create a classroom and school community where learning is engaging and liberating for all?</a:t>
            </a:r>
            <a:endParaRPr lang="en-US" sz="900" dirty="0">
              <a:solidFill>
                <a:schemeClr val="accent1"/>
              </a:solidFill>
            </a:endParaRPr>
          </a:p>
          <a:p>
            <a:pPr algn="ctr"/>
            <a:endParaRPr lang="en-US" sz="1050" dirty="0"/>
          </a:p>
        </p:txBody>
      </p:sp>
      <p:sp>
        <p:nvSpPr>
          <p:cNvPr id="10" name="Google Shape;300;p47">
            <a:extLst>
              <a:ext uri="{FF2B5EF4-FFF2-40B4-BE49-F238E27FC236}">
                <a16:creationId xmlns:a16="http://schemas.microsoft.com/office/drawing/2014/main" id="{360E60CA-BA78-98BF-C882-A0C450CF5080}"/>
              </a:ext>
            </a:extLst>
          </p:cNvPr>
          <p:cNvSpPr/>
          <p:nvPr/>
        </p:nvSpPr>
        <p:spPr>
          <a:xfrm>
            <a:off x="832576" y="2510719"/>
            <a:ext cx="1209131" cy="591590"/>
          </a:xfrm>
          <a:prstGeom prst="roundRect">
            <a:avLst>
              <a:gd name="adj" fmla="val 16667"/>
            </a:avLst>
          </a:prstGeom>
          <a:solidFill>
            <a:srgbClr val="00B050"/>
          </a:solidFill>
          <a:ln w="12700" cap="flat" cmpd="sng">
            <a:solidFill>
              <a:schemeClr val="lt1"/>
            </a:solidFill>
            <a:prstDash val="solid"/>
            <a:miter lim="800000"/>
            <a:headEnd type="none" w="sm" len="sm"/>
            <a:tailEnd type="none" w="sm" len="sm"/>
          </a:ln>
        </p:spPr>
        <p:txBody>
          <a:bodyPr spcFirstLastPara="1" wrap="square" lIns="51431" tIns="51431" rIns="51431" bIns="51431" anchor="ctr" anchorCtr="0">
            <a:noAutofit/>
          </a:bodyPr>
          <a:lstStyle/>
          <a:p>
            <a:r>
              <a:rPr lang="en-US" sz="900" b="1" dirty="0">
                <a:solidFill>
                  <a:srgbClr val="FFFF00"/>
                </a:solidFill>
                <a:latin typeface="Calibri" panose="020F0502020204030204" pitchFamily="34" charset="0"/>
                <a:ea typeface="Calibri"/>
                <a:cs typeface="Calibri" panose="020F0502020204030204" pitchFamily="34" charset="0"/>
                <a:sym typeface="Calibri"/>
              </a:rPr>
              <a:t>Lesson 6 : </a:t>
            </a:r>
            <a:r>
              <a:rPr lang="en-US" sz="900" dirty="0">
                <a:solidFill>
                  <a:schemeClr val="lt1"/>
                </a:solidFill>
                <a:latin typeface="Calibri" panose="020F0502020204030204" pitchFamily="34" charset="0"/>
                <a:ea typeface="Calibri"/>
                <a:cs typeface="Calibri" panose="020F0502020204030204" pitchFamily="34" charset="0"/>
                <a:sym typeface="Calibri"/>
              </a:rPr>
              <a:t>Strengthening Emotional Health</a:t>
            </a:r>
            <a:endParaRPr lang="en-US" sz="900" dirty="0">
              <a:latin typeface="Calibri" panose="020F0502020204030204" pitchFamily="34" charset="0"/>
              <a:cs typeface="Calibri" panose="020F0502020204030204" pitchFamily="34" charset="0"/>
            </a:endParaRPr>
          </a:p>
          <a:p>
            <a:endParaRPr sz="1050" dirty="0"/>
          </a:p>
        </p:txBody>
      </p:sp>
      <p:sp>
        <p:nvSpPr>
          <p:cNvPr id="11" name="Google Shape;303;p47">
            <a:extLst>
              <a:ext uri="{FF2B5EF4-FFF2-40B4-BE49-F238E27FC236}">
                <a16:creationId xmlns:a16="http://schemas.microsoft.com/office/drawing/2014/main" id="{B475A498-E84C-13F7-ED9E-C0DDA96C6EF6}"/>
              </a:ext>
            </a:extLst>
          </p:cNvPr>
          <p:cNvSpPr/>
          <p:nvPr/>
        </p:nvSpPr>
        <p:spPr>
          <a:xfrm>
            <a:off x="1052080" y="1576655"/>
            <a:ext cx="1214114" cy="633546"/>
          </a:xfrm>
          <a:prstGeom prst="roundRect">
            <a:avLst>
              <a:gd name="adj" fmla="val 16667"/>
            </a:avLst>
          </a:prstGeom>
          <a:solidFill>
            <a:srgbClr val="C55A11"/>
          </a:solidFill>
          <a:ln w="12700" cap="flat" cmpd="sng">
            <a:solidFill>
              <a:schemeClr val="lt1"/>
            </a:solidFill>
            <a:prstDash val="solid"/>
            <a:miter lim="800000"/>
            <a:headEnd type="none" w="sm" len="sm"/>
            <a:tailEnd type="none" w="sm" len="sm"/>
          </a:ln>
        </p:spPr>
        <p:txBody>
          <a:bodyPr spcFirstLastPara="1" wrap="square" lIns="51431" tIns="51431" rIns="51431" bIns="51431" anchor="ctr" anchorCtr="0">
            <a:noAutofit/>
          </a:bodyPr>
          <a:lstStyle/>
          <a:p>
            <a:r>
              <a:rPr lang="en-US" sz="900" b="1" dirty="0">
                <a:solidFill>
                  <a:srgbClr val="FFFF00"/>
                </a:solidFill>
                <a:latin typeface="Calibri" panose="020F0502020204030204" pitchFamily="34" charset="0"/>
                <a:ea typeface="Calibri"/>
                <a:cs typeface="Calibri" panose="020F0502020204030204" pitchFamily="34" charset="0"/>
                <a:sym typeface="Calibri"/>
              </a:rPr>
              <a:t>Lesson 7,8 : </a:t>
            </a:r>
            <a:r>
              <a:rPr lang="en-US" sz="900" dirty="0">
                <a:solidFill>
                  <a:schemeClr val="lt1"/>
                </a:solidFill>
                <a:latin typeface="Calibri" panose="020F0502020204030204" pitchFamily="34" charset="0"/>
                <a:ea typeface="Calibri"/>
                <a:cs typeface="Calibri" panose="020F0502020204030204" pitchFamily="34" charset="0"/>
                <a:sym typeface="Calibri"/>
              </a:rPr>
              <a:t>Co-Creating a Caring Community I &amp; II</a:t>
            </a:r>
            <a:endParaRPr lang="en-US" sz="900" dirty="0">
              <a:latin typeface="Calibri" panose="020F0502020204030204" pitchFamily="34" charset="0"/>
              <a:cs typeface="Calibri" panose="020F0502020204030204" pitchFamily="34" charset="0"/>
            </a:endParaRPr>
          </a:p>
          <a:p>
            <a:endParaRPr sz="1050" dirty="0"/>
          </a:p>
        </p:txBody>
      </p:sp>
      <p:pic>
        <p:nvPicPr>
          <p:cNvPr id="23" name="Picture 22"/>
          <p:cNvPicPr/>
          <p:nvPr/>
        </p:nvPicPr>
        <p:blipFill>
          <a:blip r:embed="rId3">
            <a:extLst>
              <a:ext uri="{28A0092B-C50C-407E-A947-70E740481C1C}">
                <a14:useLocalDpi xmlns:a14="http://schemas.microsoft.com/office/drawing/2010/main" val="0"/>
              </a:ext>
            </a:extLst>
          </a:blip>
          <a:stretch>
            <a:fillRect/>
          </a:stretch>
        </p:blipFill>
        <p:spPr bwMode="auto">
          <a:xfrm>
            <a:off x="198568" y="4469523"/>
            <a:ext cx="1770550" cy="52178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53266" y="982509"/>
            <a:ext cx="6458147" cy="2130641"/>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1 Key Activities</a:t>
            </a:r>
          </a:p>
          <a:p>
            <a:r>
              <a:rPr lang="en-US" sz="2700" dirty="0">
                <a:solidFill>
                  <a:schemeClr val="bg1"/>
                </a:solidFill>
                <a:latin typeface="Calibri" panose="020F0502020204030204" pitchFamily="34" charset="0"/>
                <a:cs typeface="Calibri" panose="020F0502020204030204" pitchFamily="34" charset="0"/>
              </a:rPr>
              <a:t>Connection Circles to Build Community and Deepen Relationships </a:t>
            </a:r>
          </a:p>
        </p:txBody>
      </p:sp>
      <p:sp>
        <p:nvSpPr>
          <p:cNvPr id="2" name="TextBox 1">
            <a:extLst>
              <a:ext uri="{FF2B5EF4-FFF2-40B4-BE49-F238E27FC236}">
                <a16:creationId xmlns:a16="http://schemas.microsoft.com/office/drawing/2014/main" id="{9B75B8F9-803B-BD16-3D6F-D3098AE96AF3}"/>
              </a:ext>
            </a:extLst>
          </p:cNvPr>
          <p:cNvSpPr txBox="1"/>
          <p:nvPr/>
        </p:nvSpPr>
        <p:spPr>
          <a:xfrm>
            <a:off x="439445" y="3113150"/>
            <a:ext cx="6019061" cy="1408078"/>
          </a:xfrm>
          <a:prstGeom prst="rect">
            <a:avLst/>
          </a:prstGeom>
          <a:noFill/>
        </p:spPr>
        <p:txBody>
          <a:bodyPr wrap="square" rtlCol="0">
            <a:spAutoFit/>
          </a:bodyPr>
          <a:lstStyle/>
          <a:p>
            <a:r>
              <a:rPr lang="en-US" sz="1500" b="1" dirty="0">
                <a:solidFill>
                  <a:schemeClr val="accent3">
                    <a:lumMod val="75000"/>
                  </a:schemeClr>
                </a:solidFill>
                <a:latin typeface="+mj-lt"/>
              </a:rPr>
              <a:t>Objectives: </a:t>
            </a:r>
            <a:r>
              <a:rPr lang="en-US" sz="1500" dirty="0">
                <a:solidFill>
                  <a:schemeClr val="accent3">
                    <a:lumMod val="75000"/>
                  </a:schemeClr>
                </a:solidFill>
                <a:latin typeface="+mj-lt"/>
              </a:rPr>
              <a:t>Students will understand what community circles are and </a:t>
            </a:r>
          </a:p>
          <a:p>
            <a:r>
              <a:rPr lang="en-US" sz="1500" dirty="0">
                <a:solidFill>
                  <a:schemeClr val="accent3">
                    <a:lumMod val="75000"/>
                  </a:schemeClr>
                </a:solidFill>
                <a:latin typeface="+mj-lt"/>
              </a:rPr>
              <a:t>how they help to deepen relationships. Students will participate in a community circle. Students will understand how their unique and diverse identities enrich the classroom community.</a:t>
            </a:r>
          </a:p>
          <a:p>
            <a:endParaRPr lang="en-US" sz="105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531313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1" name="Rectangle 10">
            <a:extLst>
              <a:ext uri="{FF2B5EF4-FFF2-40B4-BE49-F238E27FC236}">
                <a16:creationId xmlns:a16="http://schemas.microsoft.com/office/drawing/2014/main" id="{B2E81765-7767-1204-1AA6-C939BCDFB874}"/>
              </a:ext>
            </a:extLst>
          </p:cNvPr>
          <p:cNvSpPr/>
          <p:nvPr/>
        </p:nvSpPr>
        <p:spPr>
          <a:xfrm>
            <a:off x="2069930" y="760949"/>
            <a:ext cx="4544899" cy="3739614"/>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677656"/>
          </a:xfrm>
          <a:prstGeom prst="rect">
            <a:avLst/>
          </a:prstGeom>
          <a:noFill/>
        </p:spPr>
        <p:txBody>
          <a:bodyPr wrap="square" rtlCol="0">
            <a:spAutoFit/>
          </a:bodyPr>
          <a:lstStyle/>
          <a:p>
            <a:r>
              <a:rPr lang="en-US" sz="2100" dirty="0">
                <a:solidFill>
                  <a:schemeClr val="accent5">
                    <a:lumMod val="60000"/>
                    <a:lumOff val="40000"/>
                  </a:schemeClr>
                </a:solidFill>
              </a:rPr>
              <a:t>Lesson 1:</a:t>
            </a:r>
          </a:p>
          <a:p>
            <a:endParaRPr lang="en-US" sz="2100" dirty="0">
              <a:solidFill>
                <a:schemeClr val="bg1"/>
              </a:solidFill>
            </a:endParaRPr>
          </a:p>
          <a:p>
            <a:r>
              <a:rPr lang="en-US" sz="2100" dirty="0">
                <a:solidFill>
                  <a:schemeClr val="bg1"/>
                </a:solidFill>
                <a:latin typeface="Calibri" panose="020F0502020204030204" pitchFamily="34" charset="0"/>
                <a:cs typeface="Calibri" panose="020F0502020204030204" pitchFamily="34" charset="0"/>
              </a:rPr>
              <a:t>Connection Circles to Build Community and Deepen Relationships </a:t>
            </a:r>
          </a:p>
        </p:txBody>
      </p:sp>
      <p:sp>
        <p:nvSpPr>
          <p:cNvPr id="7" name="TextBox 6">
            <a:extLst>
              <a:ext uri="{FF2B5EF4-FFF2-40B4-BE49-F238E27FC236}">
                <a16:creationId xmlns:a16="http://schemas.microsoft.com/office/drawing/2014/main" id="{A8644D0D-D39A-E7D5-D5E0-F6BFAD3D73B4}"/>
              </a:ext>
            </a:extLst>
          </p:cNvPr>
          <p:cNvSpPr txBox="1"/>
          <p:nvPr/>
        </p:nvSpPr>
        <p:spPr>
          <a:xfrm>
            <a:off x="2069930" y="1597333"/>
            <a:ext cx="1258866" cy="2262158"/>
          </a:xfrm>
          <a:prstGeom prst="rect">
            <a:avLst/>
          </a:prstGeom>
          <a:noFill/>
        </p:spPr>
        <p:txBody>
          <a:bodyPr wrap="square" rtlCol="0">
            <a:spAutoFit/>
          </a:bodyPr>
          <a:lstStyle/>
          <a:p>
            <a:r>
              <a:rPr lang="en-US" sz="1500" b="1" dirty="0">
                <a:solidFill>
                  <a:schemeClr val="accent5">
                    <a:lumMod val="50000"/>
                  </a:schemeClr>
                </a:solidFill>
              </a:rPr>
              <a:t>Activity 1:</a:t>
            </a:r>
          </a:p>
          <a:p>
            <a:r>
              <a:rPr lang="en-US" sz="1500" dirty="0">
                <a:solidFill>
                  <a:schemeClr val="accent5">
                    <a:lumMod val="50000"/>
                  </a:schemeClr>
                </a:solidFill>
              </a:rPr>
              <a:t>Students will learn about community circles through videos and discussion</a:t>
            </a:r>
          </a:p>
          <a:p>
            <a:endParaRPr lang="en-US" sz="1050" dirty="0"/>
          </a:p>
          <a:p>
            <a:endParaRPr lang="en-US" sz="1050" dirty="0"/>
          </a:p>
        </p:txBody>
      </p:sp>
      <p:pic>
        <p:nvPicPr>
          <p:cNvPr id="3" name="Picture 2" descr="A diagram of a group of people around a table&#10;&#10;Description automatically generated with low confidence">
            <a:extLst>
              <a:ext uri="{FF2B5EF4-FFF2-40B4-BE49-F238E27FC236}">
                <a16:creationId xmlns:a16="http://schemas.microsoft.com/office/drawing/2014/main" id="{8F6D3834-96AB-B6FF-B0AD-A898B8BD2DE7}"/>
              </a:ext>
            </a:extLst>
          </p:cNvPr>
          <p:cNvPicPr>
            <a:picLocks noChangeAspect="1"/>
          </p:cNvPicPr>
          <p:nvPr/>
        </p:nvPicPr>
        <p:blipFill>
          <a:blip r:embed="rId3"/>
          <a:stretch>
            <a:fillRect/>
          </a:stretch>
        </p:blipFill>
        <p:spPr>
          <a:xfrm>
            <a:off x="5075110" y="940095"/>
            <a:ext cx="1422743" cy="1592587"/>
          </a:xfrm>
          <a:prstGeom prst="rect">
            <a:avLst/>
          </a:prstGeom>
        </p:spPr>
      </p:pic>
      <p:pic>
        <p:nvPicPr>
          <p:cNvPr id="9" name="Picture 8" descr="A picture containing text, screenshot, font&#10;&#10;Description automatically generated">
            <a:extLst>
              <a:ext uri="{FF2B5EF4-FFF2-40B4-BE49-F238E27FC236}">
                <a16:creationId xmlns:a16="http://schemas.microsoft.com/office/drawing/2014/main" id="{9EF6F279-CB9E-85D6-7F5B-108BCB573755}"/>
              </a:ext>
            </a:extLst>
          </p:cNvPr>
          <p:cNvPicPr>
            <a:picLocks noChangeAspect="1"/>
          </p:cNvPicPr>
          <p:nvPr/>
        </p:nvPicPr>
        <p:blipFill>
          <a:blip r:embed="rId4"/>
          <a:stretch>
            <a:fillRect/>
          </a:stretch>
        </p:blipFill>
        <p:spPr>
          <a:xfrm>
            <a:off x="3328795" y="901024"/>
            <a:ext cx="1746316" cy="1772429"/>
          </a:xfrm>
          <a:prstGeom prst="rect">
            <a:avLst/>
          </a:prstGeom>
        </p:spPr>
      </p:pic>
      <p:pic>
        <p:nvPicPr>
          <p:cNvPr id="8" name="Picture 7">
            <a:extLst>
              <a:ext uri="{FF2B5EF4-FFF2-40B4-BE49-F238E27FC236}">
                <a16:creationId xmlns:a16="http://schemas.microsoft.com/office/drawing/2014/main" id="{1693BA20-E846-40C2-AE37-83432B671654}"/>
              </a:ext>
            </a:extLst>
          </p:cNvPr>
          <p:cNvPicPr/>
          <p:nvPr/>
        </p:nvPicPr>
        <p:blipFill>
          <a:blip r:embed="rId5"/>
          <a:stretch>
            <a:fillRect/>
          </a:stretch>
        </p:blipFill>
        <p:spPr>
          <a:xfrm>
            <a:off x="3808809" y="2862492"/>
            <a:ext cx="2326005" cy="1308259"/>
          </a:xfrm>
          <a:prstGeom prst="rect">
            <a:avLst/>
          </a:prstGeom>
        </p:spPr>
      </p:pic>
    </p:spTree>
    <p:extLst>
      <p:ext uri="{BB962C8B-B14F-4D97-AF65-F5344CB8AC3E}">
        <p14:creationId xmlns:p14="http://schemas.microsoft.com/office/powerpoint/2010/main" val="1279423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 name="Rectangle 1">
            <a:extLst>
              <a:ext uri="{FF2B5EF4-FFF2-40B4-BE49-F238E27FC236}">
                <a16:creationId xmlns:a16="http://schemas.microsoft.com/office/drawing/2014/main" id="{F2C21C6B-E469-D1B6-FC57-4AF1B78BC079}"/>
              </a:ext>
            </a:extLst>
          </p:cNvPr>
          <p:cNvSpPr/>
          <p:nvPr/>
        </p:nvSpPr>
        <p:spPr>
          <a:xfrm>
            <a:off x="2069930" y="642938"/>
            <a:ext cx="4788071" cy="3857625"/>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677656"/>
          </a:xfrm>
          <a:prstGeom prst="rect">
            <a:avLst/>
          </a:prstGeom>
          <a:noFill/>
        </p:spPr>
        <p:txBody>
          <a:bodyPr wrap="square" rtlCol="0">
            <a:spAutoFit/>
          </a:bodyPr>
          <a:lstStyle/>
          <a:p>
            <a:r>
              <a:rPr lang="en-US" sz="2100" dirty="0">
                <a:solidFill>
                  <a:schemeClr val="accent5">
                    <a:lumMod val="60000"/>
                    <a:lumOff val="40000"/>
                  </a:schemeClr>
                </a:solidFill>
              </a:rPr>
              <a:t>Lesson 1:</a:t>
            </a:r>
          </a:p>
          <a:p>
            <a:endParaRPr lang="en-US" sz="2100" dirty="0">
              <a:solidFill>
                <a:schemeClr val="bg1"/>
              </a:solidFill>
            </a:endParaRPr>
          </a:p>
          <a:p>
            <a:r>
              <a:rPr lang="en-US" sz="2100" dirty="0">
                <a:solidFill>
                  <a:schemeClr val="bg1"/>
                </a:solidFill>
                <a:latin typeface="Calibri" panose="020F0502020204030204" pitchFamily="34" charset="0"/>
                <a:cs typeface="Calibri" panose="020F0502020204030204" pitchFamily="34" charset="0"/>
              </a:rPr>
              <a:t>Connection Circles to Build Community and Deepen Relationships </a:t>
            </a:r>
          </a:p>
        </p:txBody>
      </p:sp>
      <p:sp>
        <p:nvSpPr>
          <p:cNvPr id="7" name="TextBox 6">
            <a:extLst>
              <a:ext uri="{FF2B5EF4-FFF2-40B4-BE49-F238E27FC236}">
                <a16:creationId xmlns:a16="http://schemas.microsoft.com/office/drawing/2014/main" id="{A8644D0D-D39A-E7D5-D5E0-F6BFAD3D73B4}"/>
              </a:ext>
            </a:extLst>
          </p:cNvPr>
          <p:cNvSpPr txBox="1"/>
          <p:nvPr/>
        </p:nvSpPr>
        <p:spPr>
          <a:xfrm>
            <a:off x="2069931" y="662462"/>
            <a:ext cx="1286053" cy="2723823"/>
          </a:xfrm>
          <a:prstGeom prst="rect">
            <a:avLst/>
          </a:prstGeom>
          <a:noFill/>
        </p:spPr>
        <p:txBody>
          <a:bodyPr wrap="square" rtlCol="0">
            <a:spAutoFit/>
          </a:bodyPr>
          <a:lstStyle/>
          <a:p>
            <a:endParaRPr lang="en-US" sz="1050" dirty="0"/>
          </a:p>
          <a:p>
            <a:r>
              <a:rPr lang="en-US" sz="1500" b="1" dirty="0">
                <a:solidFill>
                  <a:schemeClr val="accent5">
                    <a:lumMod val="50000"/>
                  </a:schemeClr>
                </a:solidFill>
              </a:rPr>
              <a:t>Activity 2: </a:t>
            </a:r>
            <a:r>
              <a:rPr lang="en-US" sz="1500" dirty="0">
                <a:solidFill>
                  <a:schemeClr val="accent5">
                    <a:lumMod val="50000"/>
                  </a:schemeClr>
                </a:solidFill>
              </a:rPr>
              <a:t>Students will use their identity charts to share something about themselves in the circle.</a:t>
            </a:r>
          </a:p>
          <a:p>
            <a:endParaRPr lang="en-US" sz="1050" dirty="0"/>
          </a:p>
        </p:txBody>
      </p:sp>
      <p:pic>
        <p:nvPicPr>
          <p:cNvPr id="10" name="Picture 9" descr="A picture containing text, menu, circle, screenshot&#10;&#10;Description automatically generated">
            <a:extLst>
              <a:ext uri="{FF2B5EF4-FFF2-40B4-BE49-F238E27FC236}">
                <a16:creationId xmlns:a16="http://schemas.microsoft.com/office/drawing/2014/main" id="{D67DB716-2A49-D56B-4DCD-109BCCC6FB0F}"/>
              </a:ext>
            </a:extLst>
          </p:cNvPr>
          <p:cNvPicPr>
            <a:picLocks noChangeAspect="1"/>
          </p:cNvPicPr>
          <p:nvPr/>
        </p:nvPicPr>
        <p:blipFill>
          <a:blip r:embed="rId3"/>
          <a:stretch>
            <a:fillRect/>
          </a:stretch>
        </p:blipFill>
        <p:spPr>
          <a:xfrm>
            <a:off x="4748602" y="2468025"/>
            <a:ext cx="1967996" cy="1762010"/>
          </a:xfrm>
          <a:prstGeom prst="rect">
            <a:avLst/>
          </a:prstGeom>
        </p:spPr>
      </p:pic>
      <p:pic>
        <p:nvPicPr>
          <p:cNvPr id="4" name="Picture 3" descr="A picture containing text, screenshot, font, design&#10;&#10;Description automatically generated">
            <a:extLst>
              <a:ext uri="{FF2B5EF4-FFF2-40B4-BE49-F238E27FC236}">
                <a16:creationId xmlns:a16="http://schemas.microsoft.com/office/drawing/2014/main" id="{66907910-F3B5-2405-B6D3-373541C985C5}"/>
              </a:ext>
            </a:extLst>
          </p:cNvPr>
          <p:cNvPicPr>
            <a:picLocks noChangeAspect="1"/>
          </p:cNvPicPr>
          <p:nvPr/>
        </p:nvPicPr>
        <p:blipFill>
          <a:blip r:embed="rId4"/>
          <a:stretch>
            <a:fillRect/>
          </a:stretch>
        </p:blipFill>
        <p:spPr>
          <a:xfrm>
            <a:off x="3173458" y="2359079"/>
            <a:ext cx="1746316" cy="2016666"/>
          </a:xfrm>
          <a:prstGeom prst="rect">
            <a:avLst/>
          </a:prstGeom>
        </p:spPr>
      </p:pic>
      <p:pic>
        <p:nvPicPr>
          <p:cNvPr id="6" name="Picture 5">
            <a:extLst>
              <a:ext uri="{FF2B5EF4-FFF2-40B4-BE49-F238E27FC236}">
                <a16:creationId xmlns:a16="http://schemas.microsoft.com/office/drawing/2014/main" id="{FEEB4DCA-1C8B-4658-AFB3-D5859DA7828D}"/>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4046615" y="728805"/>
            <a:ext cx="1563932" cy="1563932"/>
          </a:xfrm>
          <a:prstGeom prst="rect">
            <a:avLst/>
          </a:prstGeom>
        </p:spPr>
      </p:pic>
    </p:spTree>
    <p:extLst>
      <p:ext uri="{BB962C8B-B14F-4D97-AF65-F5344CB8AC3E}">
        <p14:creationId xmlns:p14="http://schemas.microsoft.com/office/powerpoint/2010/main" val="205388426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e940414-f5a2-4509-bc4b-9b97993b9bc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D24056D5EF7449846567EA6E67CD79" ma:contentTypeVersion="15" ma:contentTypeDescription="Create a new document." ma:contentTypeScope="" ma:versionID="86a5276057cba44ea69d370b253123d5">
  <xsd:schema xmlns:xsd="http://www.w3.org/2001/XMLSchema" xmlns:xs="http://www.w3.org/2001/XMLSchema" xmlns:p="http://schemas.microsoft.com/office/2006/metadata/properties" xmlns:ns3="d39049c8-5642-4c67-b9b8-6999510f2293" xmlns:ns4="be940414-f5a2-4509-bc4b-9b97993b9bc1" targetNamespace="http://schemas.microsoft.com/office/2006/metadata/properties" ma:root="true" ma:fieldsID="a2075b6aa81b50ad749fb75f0c221697" ns3:_="" ns4:_="">
    <xsd:import namespace="d39049c8-5642-4c67-b9b8-6999510f2293"/>
    <xsd:import namespace="be940414-f5a2-4509-bc4b-9b97993b9bc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9049c8-5642-4c67-b9b8-6999510f229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940414-f5a2-4509-bc4b-9b97993b9bc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62E598-EBD8-4EE0-90DD-3CBFAB41EA7B}">
  <ds:schemaRefs>
    <ds:schemaRef ds:uri="http://purl.org/dc/elements/1.1/"/>
    <ds:schemaRef ds:uri="be940414-f5a2-4509-bc4b-9b97993b9bc1"/>
    <ds:schemaRef ds:uri="http://schemas.microsoft.com/office/2006/documentManagement/types"/>
    <ds:schemaRef ds:uri="http://www.w3.org/XML/1998/namespace"/>
    <ds:schemaRef ds:uri="d39049c8-5642-4c67-b9b8-6999510f2293"/>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85E7F10-D624-497B-BE62-51090FB47DB7}">
  <ds:schemaRefs>
    <ds:schemaRef ds:uri="http://schemas.microsoft.com/sharepoint/v3/contenttype/forms"/>
  </ds:schemaRefs>
</ds:datastoreItem>
</file>

<file path=customXml/itemProps3.xml><?xml version="1.0" encoding="utf-8"?>
<ds:datastoreItem xmlns:ds="http://schemas.openxmlformats.org/officeDocument/2006/customXml" ds:itemID="{E202063C-2A48-4220-9B64-720B3FEBE0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9049c8-5642-4c67-b9b8-6999510f2293"/>
    <ds:schemaRef ds:uri="be940414-f5a2-4509-bc4b-9b97993b9b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3651</TotalTime>
  <Words>2689</Words>
  <Application>Microsoft Office PowerPoint</Application>
  <PresentationFormat>Custom</PresentationFormat>
  <Paragraphs>299</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Times</vt:lpstr>
      <vt:lpstr>Office Theme</vt:lpstr>
      <vt:lpstr>Skills for Secondary School Success (4S)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Reflections and Questions</vt:lpstr>
      <vt:lpstr>PD Feedback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for Facilitators</dc:title>
  <dc:creator>Martha Mac Iver</dc:creator>
  <cp:lastModifiedBy>Gregg</cp:lastModifiedBy>
  <cp:revision>32</cp:revision>
  <dcterms:modified xsi:type="dcterms:W3CDTF">2025-09-11T16:55:48Z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0x0101001FD24056D5EF7449846567EA6E67CD79</vt:lpwstr>
  </property>
</Properties>
</file>