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4"/>
  </p:sldMasterIdLst>
  <p:notesMasterIdLst>
    <p:notesMasterId r:id="rId50"/>
  </p:notesMasterIdLst>
  <p:sldIdLst>
    <p:sldId id="258" r:id="rId5"/>
    <p:sldId id="367" r:id="rId6"/>
    <p:sldId id="320" r:id="rId7"/>
    <p:sldId id="283" r:id="rId8"/>
    <p:sldId id="332" r:id="rId9"/>
    <p:sldId id="340" r:id="rId10"/>
    <p:sldId id="333" r:id="rId11"/>
    <p:sldId id="335" r:id="rId12"/>
    <p:sldId id="369" r:id="rId13"/>
    <p:sldId id="341" r:id="rId14"/>
    <p:sldId id="334" r:id="rId15"/>
    <p:sldId id="368" r:id="rId16"/>
    <p:sldId id="370" r:id="rId17"/>
    <p:sldId id="371" r:id="rId18"/>
    <p:sldId id="339" r:id="rId19"/>
    <p:sldId id="372" r:id="rId20"/>
    <p:sldId id="374" r:id="rId21"/>
    <p:sldId id="375" r:id="rId22"/>
    <p:sldId id="378" r:id="rId23"/>
    <p:sldId id="376" r:id="rId24"/>
    <p:sldId id="377" r:id="rId25"/>
    <p:sldId id="379" r:id="rId26"/>
    <p:sldId id="381" r:id="rId27"/>
    <p:sldId id="380" r:id="rId28"/>
    <p:sldId id="352" r:id="rId29"/>
    <p:sldId id="382" r:id="rId30"/>
    <p:sldId id="383" r:id="rId31"/>
    <p:sldId id="277" r:id="rId32"/>
    <p:sldId id="384" r:id="rId33"/>
    <p:sldId id="396" r:id="rId34"/>
    <p:sldId id="357" r:id="rId35"/>
    <p:sldId id="257" r:id="rId36"/>
    <p:sldId id="385" r:id="rId37"/>
    <p:sldId id="386" r:id="rId38"/>
    <p:sldId id="359" r:id="rId39"/>
    <p:sldId id="388" r:id="rId40"/>
    <p:sldId id="389" r:id="rId41"/>
    <p:sldId id="346" r:id="rId42"/>
    <p:sldId id="361" r:id="rId43"/>
    <p:sldId id="319" r:id="rId44"/>
    <p:sldId id="392" r:id="rId45"/>
    <p:sldId id="394" r:id="rId46"/>
    <p:sldId id="391" r:id="rId47"/>
    <p:sldId id="366" r:id="rId48"/>
    <p:sldId id="395" r:id="rId49"/>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BBDAA3-4471-45EC-B0F6-8D643841040A}">
  <a:tblStyle styleId="{ABBBDAA3-4471-45EC-B0F6-8D64384104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07C0404-A641-4692-A8BF-E79ABDFEF942}" styleName="Table_1">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26" autoAdjust="0"/>
    <p:restoredTop sz="94364" autoAdjust="0"/>
  </p:normalViewPr>
  <p:slideViewPr>
    <p:cSldViewPr snapToGrid="0">
      <p:cViewPr varScale="1">
        <p:scale>
          <a:sx n="92" d="100"/>
          <a:sy n="92" d="100"/>
        </p:scale>
        <p:origin x="978" y="66"/>
      </p:cViewPr>
      <p:guideLst>
        <p:guide orient="horz" pos="1620"/>
        <p:guide pos="2160"/>
      </p:guideLst>
    </p:cSldViewPr>
  </p:slideViewPr>
  <p:notesTextViewPr>
    <p:cViewPr>
      <p:scale>
        <a:sx n="1" d="1"/>
        <a:sy n="1" d="1"/>
      </p:scale>
      <p:origin x="0" y="0"/>
    </p:cViewPr>
  </p:notesTextViewPr>
  <p:notesViewPr>
    <p:cSldViewPr snapToGrid="0">
      <p:cViewPr varScale="1">
        <p:scale>
          <a:sx n="87" d="100"/>
          <a:sy n="87" d="100"/>
        </p:scale>
        <p:origin x="31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Mac Iver" userId="cf50b649-e362-467a-a5b1-a01ad8d60a83" providerId="ADAL" clId="{34DF4443-1BE6-4114-9D40-77098A170263}"/>
    <pc:docChg chg="custSel modSld">
      <pc:chgData name="Martha Mac Iver" userId="cf50b649-e362-467a-a5b1-a01ad8d60a83" providerId="ADAL" clId="{34DF4443-1BE6-4114-9D40-77098A170263}" dt="2023-06-01T20:19:29.750" v="8573" actId="6549"/>
      <pc:docMkLst>
        <pc:docMk/>
      </pc:docMkLst>
      <pc:sldChg chg="modNotesTx">
        <pc:chgData name="Martha Mac Iver" userId="cf50b649-e362-467a-a5b1-a01ad8d60a83" providerId="ADAL" clId="{34DF4443-1BE6-4114-9D40-77098A170263}" dt="2023-06-01T19:59:17.029" v="6676" actId="313"/>
        <pc:sldMkLst>
          <pc:docMk/>
          <pc:sldMk cId="983028449" sldId="257"/>
        </pc:sldMkLst>
      </pc:sldChg>
      <pc:sldChg chg="addSp delSp modSp modNotesTx">
        <pc:chgData name="Martha Mac Iver" userId="cf50b649-e362-467a-a5b1-a01ad8d60a83" providerId="ADAL" clId="{34DF4443-1BE6-4114-9D40-77098A170263}" dt="2023-06-01T18:57:13.040" v="41" actId="20577"/>
        <pc:sldMkLst>
          <pc:docMk/>
          <pc:sldMk cId="0" sldId="258"/>
        </pc:sldMkLst>
        <pc:spChg chg="add del mod">
          <ac:chgData name="Martha Mac Iver" userId="cf50b649-e362-467a-a5b1-a01ad8d60a83" providerId="ADAL" clId="{34DF4443-1BE6-4114-9D40-77098A170263}" dt="2023-06-01T18:54:42.548" v="2"/>
          <ac:spMkLst>
            <pc:docMk/>
            <pc:sldMk cId="0" sldId="258"/>
            <ac:spMk id="5" creationId="{4F1B7BDE-1CCC-4012-956A-06648F80D670}"/>
          </ac:spMkLst>
        </pc:spChg>
        <pc:spChg chg="add del mod">
          <ac:chgData name="Martha Mac Iver" userId="cf50b649-e362-467a-a5b1-a01ad8d60a83" providerId="ADAL" clId="{34DF4443-1BE6-4114-9D40-77098A170263}" dt="2023-06-01T18:55:50.056" v="12" actId="1076"/>
          <ac:spMkLst>
            <pc:docMk/>
            <pc:sldMk cId="0" sldId="258"/>
            <ac:spMk id="8" creationId="{84727733-9A04-4A42-8C90-0CF19CA7F19B}"/>
          </ac:spMkLst>
        </pc:spChg>
        <pc:picChg chg="del">
          <ac:chgData name="Martha Mac Iver" userId="cf50b649-e362-467a-a5b1-a01ad8d60a83" providerId="ADAL" clId="{34DF4443-1BE6-4114-9D40-77098A170263}" dt="2023-06-01T18:52:00.788" v="0"/>
          <ac:picMkLst>
            <pc:docMk/>
            <pc:sldMk cId="0" sldId="258"/>
            <ac:picMk id="2" creationId="{4BE493EB-D520-395C-3724-94B594B2780F}"/>
          </ac:picMkLst>
        </pc:picChg>
        <pc:picChg chg="add del mod">
          <ac:chgData name="Martha Mac Iver" userId="cf50b649-e362-467a-a5b1-a01ad8d60a83" providerId="ADAL" clId="{34DF4443-1BE6-4114-9D40-77098A170263}" dt="2023-06-01T18:54:42.548" v="2"/>
          <ac:picMkLst>
            <pc:docMk/>
            <pc:sldMk cId="0" sldId="258"/>
            <ac:picMk id="4" creationId="{34F98CE5-FA5B-4A1E-914C-E53DF8226C55}"/>
          </ac:picMkLst>
        </pc:picChg>
        <pc:picChg chg="add del mod">
          <ac:chgData name="Martha Mac Iver" userId="cf50b649-e362-467a-a5b1-a01ad8d60a83" providerId="ADAL" clId="{34DF4443-1BE6-4114-9D40-77098A170263}" dt="2023-06-01T18:55:57.531" v="14" actId="1076"/>
          <ac:picMkLst>
            <pc:docMk/>
            <pc:sldMk cId="0" sldId="258"/>
            <ac:picMk id="7" creationId="{35FD6473-A0E4-429B-A461-D67B82D958C7}"/>
          </ac:picMkLst>
        </pc:picChg>
      </pc:sldChg>
      <pc:sldChg chg="modNotesTx">
        <pc:chgData name="Martha Mac Iver" userId="cf50b649-e362-467a-a5b1-a01ad8d60a83" providerId="ADAL" clId="{34DF4443-1BE6-4114-9D40-77098A170263}" dt="2023-06-01T19:52:22.672" v="5751" actId="20577"/>
        <pc:sldMkLst>
          <pc:docMk/>
          <pc:sldMk cId="4232260289" sldId="277"/>
        </pc:sldMkLst>
      </pc:sldChg>
      <pc:sldChg chg="modNotesTx">
        <pc:chgData name="Martha Mac Iver" userId="cf50b649-e362-467a-a5b1-a01ad8d60a83" providerId="ADAL" clId="{34DF4443-1BE6-4114-9D40-77098A170263}" dt="2023-06-01T19:01:27.188" v="662" actId="6549"/>
        <pc:sldMkLst>
          <pc:docMk/>
          <pc:sldMk cId="3369433281" sldId="283"/>
        </pc:sldMkLst>
      </pc:sldChg>
      <pc:sldChg chg="modSp modNotesTx">
        <pc:chgData name="Martha Mac Iver" userId="cf50b649-e362-467a-a5b1-a01ad8d60a83" providerId="ADAL" clId="{34DF4443-1BE6-4114-9D40-77098A170263}" dt="2023-06-01T20:14:57.555" v="7909" actId="20577"/>
        <pc:sldMkLst>
          <pc:docMk/>
          <pc:sldMk cId="2238430294" sldId="319"/>
        </pc:sldMkLst>
        <pc:spChg chg="mod">
          <ac:chgData name="Martha Mac Iver" userId="cf50b649-e362-467a-a5b1-a01ad8d60a83" providerId="ADAL" clId="{34DF4443-1BE6-4114-9D40-77098A170263}" dt="2023-06-01T20:13:01.776" v="7649" actId="20577"/>
          <ac:spMkLst>
            <pc:docMk/>
            <pc:sldMk cId="2238430294" sldId="319"/>
            <ac:spMk id="6" creationId="{3571B303-3694-913D-26CE-573AC1DEAFB4}"/>
          </ac:spMkLst>
        </pc:spChg>
      </pc:sldChg>
      <pc:sldChg chg="modNotesTx">
        <pc:chgData name="Martha Mac Iver" userId="cf50b649-e362-467a-a5b1-a01ad8d60a83" providerId="ADAL" clId="{34DF4443-1BE6-4114-9D40-77098A170263}" dt="2023-06-01T19:03:17.105" v="797" actId="20577"/>
        <pc:sldMkLst>
          <pc:docMk/>
          <pc:sldMk cId="1010230347" sldId="332"/>
        </pc:sldMkLst>
      </pc:sldChg>
      <pc:sldChg chg="modNotesTx">
        <pc:chgData name="Martha Mac Iver" userId="cf50b649-e362-467a-a5b1-a01ad8d60a83" providerId="ADAL" clId="{34DF4443-1BE6-4114-9D40-77098A170263}" dt="2023-06-01T19:18:11.789" v="1343" actId="20577"/>
        <pc:sldMkLst>
          <pc:docMk/>
          <pc:sldMk cId="2172620089" sldId="333"/>
        </pc:sldMkLst>
      </pc:sldChg>
      <pc:sldChg chg="modNotesTx">
        <pc:chgData name="Martha Mac Iver" userId="cf50b649-e362-467a-a5b1-a01ad8d60a83" providerId="ADAL" clId="{34DF4443-1BE6-4114-9D40-77098A170263}" dt="2023-06-01T19:22:13.102" v="2056" actId="20577"/>
        <pc:sldMkLst>
          <pc:docMk/>
          <pc:sldMk cId="172668376" sldId="334"/>
        </pc:sldMkLst>
      </pc:sldChg>
      <pc:sldChg chg="modNotesTx">
        <pc:chgData name="Martha Mac Iver" userId="cf50b649-e362-467a-a5b1-a01ad8d60a83" providerId="ADAL" clId="{34DF4443-1BE6-4114-9D40-77098A170263}" dt="2023-06-01T19:19:38.841" v="1573" actId="20577"/>
        <pc:sldMkLst>
          <pc:docMk/>
          <pc:sldMk cId="3994375315" sldId="335"/>
        </pc:sldMkLst>
      </pc:sldChg>
      <pc:sldChg chg="modNotesTx">
        <pc:chgData name="Martha Mac Iver" userId="cf50b649-e362-467a-a5b1-a01ad8d60a83" providerId="ADAL" clId="{34DF4443-1BE6-4114-9D40-77098A170263}" dt="2023-06-01T19:26:06.794" v="2702" actId="20577"/>
        <pc:sldMkLst>
          <pc:docMk/>
          <pc:sldMk cId="194338867" sldId="339"/>
        </pc:sldMkLst>
      </pc:sldChg>
      <pc:sldChg chg="modNotesTx">
        <pc:chgData name="Martha Mac Iver" userId="cf50b649-e362-467a-a5b1-a01ad8d60a83" providerId="ADAL" clId="{34DF4443-1BE6-4114-9D40-77098A170263}" dt="2023-06-01T19:13:39.311" v="874" actId="20577"/>
        <pc:sldMkLst>
          <pc:docMk/>
          <pc:sldMk cId="531313283" sldId="340"/>
        </pc:sldMkLst>
      </pc:sldChg>
      <pc:sldChg chg="modNotesTx">
        <pc:chgData name="Martha Mac Iver" userId="cf50b649-e362-467a-a5b1-a01ad8d60a83" providerId="ADAL" clId="{34DF4443-1BE6-4114-9D40-77098A170263}" dt="2023-06-01T19:21:14.953" v="1862" actId="20577"/>
        <pc:sldMkLst>
          <pc:docMk/>
          <pc:sldMk cId="1151884417" sldId="341"/>
        </pc:sldMkLst>
      </pc:sldChg>
      <pc:sldChg chg="modSp modNotesTx">
        <pc:chgData name="Martha Mac Iver" userId="cf50b649-e362-467a-a5b1-a01ad8d60a83" providerId="ADAL" clId="{34DF4443-1BE6-4114-9D40-77098A170263}" dt="2023-06-01T20:12:25.797" v="7612" actId="20577"/>
        <pc:sldMkLst>
          <pc:docMk/>
          <pc:sldMk cId="280231423" sldId="346"/>
        </pc:sldMkLst>
        <pc:spChg chg="mod">
          <ac:chgData name="Martha Mac Iver" userId="cf50b649-e362-467a-a5b1-a01ad8d60a83" providerId="ADAL" clId="{34DF4443-1BE6-4114-9D40-77098A170263}" dt="2023-06-01T20:11:48.468" v="7518" actId="122"/>
          <ac:spMkLst>
            <pc:docMk/>
            <pc:sldMk cId="280231423" sldId="346"/>
            <ac:spMk id="6" creationId="{3571B303-3694-913D-26CE-573AC1DEAFB4}"/>
          </ac:spMkLst>
        </pc:spChg>
      </pc:sldChg>
      <pc:sldChg chg="modNotesTx">
        <pc:chgData name="Martha Mac Iver" userId="cf50b649-e362-467a-a5b1-a01ad8d60a83" providerId="ADAL" clId="{34DF4443-1BE6-4114-9D40-77098A170263}" dt="2023-06-01T19:44:59.722" v="4842" actId="20577"/>
        <pc:sldMkLst>
          <pc:docMk/>
          <pc:sldMk cId="227156525" sldId="352"/>
        </pc:sldMkLst>
      </pc:sldChg>
      <pc:sldChg chg="modNotesTx">
        <pc:chgData name="Martha Mac Iver" userId="cf50b649-e362-467a-a5b1-a01ad8d60a83" providerId="ADAL" clId="{34DF4443-1BE6-4114-9D40-77098A170263}" dt="2023-06-01T19:55:50.202" v="6251" actId="20577"/>
        <pc:sldMkLst>
          <pc:docMk/>
          <pc:sldMk cId="2977503100" sldId="357"/>
        </pc:sldMkLst>
      </pc:sldChg>
      <pc:sldChg chg="modNotesTx">
        <pc:chgData name="Martha Mac Iver" userId="cf50b649-e362-467a-a5b1-a01ad8d60a83" providerId="ADAL" clId="{34DF4443-1BE6-4114-9D40-77098A170263}" dt="2023-06-01T20:04:09.425" v="7187" actId="20577"/>
        <pc:sldMkLst>
          <pc:docMk/>
          <pc:sldMk cId="3338060930" sldId="359"/>
        </pc:sldMkLst>
      </pc:sldChg>
      <pc:sldChg chg="modNotesTx">
        <pc:chgData name="Martha Mac Iver" userId="cf50b649-e362-467a-a5b1-a01ad8d60a83" providerId="ADAL" clId="{34DF4443-1BE6-4114-9D40-77098A170263}" dt="2023-06-01T20:12:40.887" v="7647" actId="20577"/>
        <pc:sldMkLst>
          <pc:docMk/>
          <pc:sldMk cId="2204797376" sldId="361"/>
        </pc:sldMkLst>
      </pc:sldChg>
      <pc:sldChg chg="modSp modNotesTx">
        <pc:chgData name="Martha Mac Iver" userId="cf50b649-e362-467a-a5b1-a01ad8d60a83" providerId="ADAL" clId="{34DF4443-1BE6-4114-9D40-77098A170263}" dt="2023-06-01T20:19:23.039" v="8572" actId="20577"/>
        <pc:sldMkLst>
          <pc:docMk/>
          <pc:sldMk cId="1582141698" sldId="366"/>
        </pc:sldMkLst>
        <pc:spChg chg="mod">
          <ac:chgData name="Martha Mac Iver" userId="cf50b649-e362-467a-a5b1-a01ad8d60a83" providerId="ADAL" clId="{34DF4443-1BE6-4114-9D40-77098A170263}" dt="2023-06-01T20:19:03.795" v="8516" actId="6549"/>
          <ac:spMkLst>
            <pc:docMk/>
            <pc:sldMk cId="1582141698" sldId="366"/>
            <ac:spMk id="4" creationId="{0A2F8A69-5B62-5D10-9142-D4FCFDAEFDD4}"/>
          </ac:spMkLst>
        </pc:spChg>
      </pc:sldChg>
      <pc:sldChg chg="modNotesTx">
        <pc:chgData name="Martha Mac Iver" userId="cf50b649-e362-467a-a5b1-a01ad8d60a83" providerId="ADAL" clId="{34DF4443-1BE6-4114-9D40-77098A170263}" dt="2023-06-01T18:58:30.669" v="152" actId="20577"/>
        <pc:sldMkLst>
          <pc:docMk/>
          <pc:sldMk cId="3992610717" sldId="367"/>
        </pc:sldMkLst>
      </pc:sldChg>
      <pc:sldChg chg="modNotesTx">
        <pc:chgData name="Martha Mac Iver" userId="cf50b649-e362-467a-a5b1-a01ad8d60a83" providerId="ADAL" clId="{34DF4443-1BE6-4114-9D40-77098A170263}" dt="2023-06-01T19:23:10.495" v="2196" actId="113"/>
        <pc:sldMkLst>
          <pc:docMk/>
          <pc:sldMk cId="2300112902" sldId="368"/>
        </pc:sldMkLst>
      </pc:sldChg>
      <pc:sldChg chg="modNotesTx">
        <pc:chgData name="Martha Mac Iver" userId="cf50b649-e362-467a-a5b1-a01ad8d60a83" providerId="ADAL" clId="{34DF4443-1BE6-4114-9D40-77098A170263}" dt="2023-06-01T19:20:45.032" v="1796" actId="20577"/>
        <pc:sldMkLst>
          <pc:docMk/>
          <pc:sldMk cId="1536171832" sldId="369"/>
        </pc:sldMkLst>
      </pc:sldChg>
      <pc:sldChg chg="modNotesTx">
        <pc:chgData name="Martha Mac Iver" userId="cf50b649-e362-467a-a5b1-a01ad8d60a83" providerId="ADAL" clId="{34DF4443-1BE6-4114-9D40-77098A170263}" dt="2023-06-01T19:24:42.799" v="2404" actId="20577"/>
        <pc:sldMkLst>
          <pc:docMk/>
          <pc:sldMk cId="637013905" sldId="370"/>
        </pc:sldMkLst>
      </pc:sldChg>
      <pc:sldChg chg="modNotesTx">
        <pc:chgData name="Martha Mac Iver" userId="cf50b649-e362-467a-a5b1-a01ad8d60a83" providerId="ADAL" clId="{34DF4443-1BE6-4114-9D40-77098A170263}" dt="2023-06-01T19:25:33.894" v="2568" actId="20577"/>
        <pc:sldMkLst>
          <pc:docMk/>
          <pc:sldMk cId="1359594866" sldId="371"/>
        </pc:sldMkLst>
      </pc:sldChg>
      <pc:sldChg chg="modNotesTx">
        <pc:chgData name="Martha Mac Iver" userId="cf50b649-e362-467a-a5b1-a01ad8d60a83" providerId="ADAL" clId="{34DF4443-1BE6-4114-9D40-77098A170263}" dt="2023-06-01T19:27:23.998" v="2927" actId="20577"/>
        <pc:sldMkLst>
          <pc:docMk/>
          <pc:sldMk cId="1712823616" sldId="372"/>
        </pc:sldMkLst>
      </pc:sldChg>
      <pc:sldChg chg="modNotesTx">
        <pc:chgData name="Martha Mac Iver" userId="cf50b649-e362-467a-a5b1-a01ad8d60a83" providerId="ADAL" clId="{34DF4443-1BE6-4114-9D40-77098A170263}" dt="2023-06-01T19:28:02.857" v="3062" actId="20577"/>
        <pc:sldMkLst>
          <pc:docMk/>
          <pc:sldMk cId="1537532268" sldId="374"/>
        </pc:sldMkLst>
      </pc:sldChg>
      <pc:sldChg chg="modNotesTx">
        <pc:chgData name="Martha Mac Iver" userId="cf50b649-e362-467a-a5b1-a01ad8d60a83" providerId="ADAL" clId="{34DF4443-1BE6-4114-9D40-77098A170263}" dt="2023-06-01T19:30:31.993" v="3413" actId="20577"/>
        <pc:sldMkLst>
          <pc:docMk/>
          <pc:sldMk cId="1669668061" sldId="375"/>
        </pc:sldMkLst>
      </pc:sldChg>
      <pc:sldChg chg="modSp modNotesTx">
        <pc:chgData name="Martha Mac Iver" userId="cf50b649-e362-467a-a5b1-a01ad8d60a83" providerId="ADAL" clId="{34DF4443-1BE6-4114-9D40-77098A170263}" dt="2023-06-01T19:39:12.213" v="3931" actId="20577"/>
        <pc:sldMkLst>
          <pc:docMk/>
          <pc:sldMk cId="1067273598" sldId="376"/>
        </pc:sldMkLst>
        <pc:spChg chg="mod">
          <ac:chgData name="Martha Mac Iver" userId="cf50b649-e362-467a-a5b1-a01ad8d60a83" providerId="ADAL" clId="{34DF4443-1BE6-4114-9D40-77098A170263}" dt="2023-06-01T19:37:31.870" v="3798" actId="120"/>
          <ac:spMkLst>
            <pc:docMk/>
            <pc:sldMk cId="1067273598" sldId="376"/>
            <ac:spMk id="4" creationId="{8046B3C0-9348-9891-52F1-BF5FB3EF5F2A}"/>
          </ac:spMkLst>
        </pc:spChg>
      </pc:sldChg>
      <pc:sldChg chg="modNotesTx">
        <pc:chgData name="Martha Mac Iver" userId="cf50b649-e362-467a-a5b1-a01ad8d60a83" providerId="ADAL" clId="{34DF4443-1BE6-4114-9D40-77098A170263}" dt="2023-06-01T19:40:51.015" v="4219" actId="20577"/>
        <pc:sldMkLst>
          <pc:docMk/>
          <pc:sldMk cId="2675598225" sldId="377"/>
        </pc:sldMkLst>
      </pc:sldChg>
      <pc:sldChg chg="modNotesTx">
        <pc:chgData name="Martha Mac Iver" userId="cf50b649-e362-467a-a5b1-a01ad8d60a83" providerId="ADAL" clId="{34DF4443-1BE6-4114-9D40-77098A170263}" dt="2023-06-01T19:33:42.271" v="3684" actId="6549"/>
        <pc:sldMkLst>
          <pc:docMk/>
          <pc:sldMk cId="3316051090" sldId="378"/>
        </pc:sldMkLst>
      </pc:sldChg>
      <pc:sldChg chg="modNotesTx">
        <pc:chgData name="Martha Mac Iver" userId="cf50b649-e362-467a-a5b1-a01ad8d60a83" providerId="ADAL" clId="{34DF4443-1BE6-4114-9D40-77098A170263}" dt="2023-06-01T19:41:59.986" v="4421" actId="20577"/>
        <pc:sldMkLst>
          <pc:docMk/>
          <pc:sldMk cId="1133197896" sldId="379"/>
        </pc:sldMkLst>
      </pc:sldChg>
      <pc:sldChg chg="modNotesTx">
        <pc:chgData name="Martha Mac Iver" userId="cf50b649-e362-467a-a5b1-a01ad8d60a83" providerId="ADAL" clId="{34DF4443-1BE6-4114-9D40-77098A170263}" dt="2023-06-01T19:43:17.711" v="4673" actId="20577"/>
        <pc:sldMkLst>
          <pc:docMk/>
          <pc:sldMk cId="2358679185" sldId="380"/>
        </pc:sldMkLst>
      </pc:sldChg>
      <pc:sldChg chg="modNotesTx">
        <pc:chgData name="Martha Mac Iver" userId="cf50b649-e362-467a-a5b1-a01ad8d60a83" providerId="ADAL" clId="{34DF4443-1BE6-4114-9D40-77098A170263}" dt="2023-06-01T19:42:50.125" v="4580" actId="20577"/>
        <pc:sldMkLst>
          <pc:docMk/>
          <pc:sldMk cId="2959757968" sldId="381"/>
        </pc:sldMkLst>
      </pc:sldChg>
      <pc:sldChg chg="modNotesTx">
        <pc:chgData name="Martha Mac Iver" userId="cf50b649-e362-467a-a5b1-a01ad8d60a83" providerId="ADAL" clId="{34DF4443-1BE6-4114-9D40-77098A170263}" dt="2023-06-01T19:46:47.283" v="5217" actId="20577"/>
        <pc:sldMkLst>
          <pc:docMk/>
          <pc:sldMk cId="1076986694" sldId="382"/>
        </pc:sldMkLst>
      </pc:sldChg>
      <pc:sldChg chg="modNotesTx">
        <pc:chgData name="Martha Mac Iver" userId="cf50b649-e362-467a-a5b1-a01ad8d60a83" providerId="ADAL" clId="{34DF4443-1BE6-4114-9D40-77098A170263}" dt="2023-06-01T19:51:41.822" v="5635" actId="6549"/>
        <pc:sldMkLst>
          <pc:docMk/>
          <pc:sldMk cId="2004693317" sldId="383"/>
        </pc:sldMkLst>
      </pc:sldChg>
      <pc:sldChg chg="modNotesTx">
        <pc:chgData name="Martha Mac Iver" userId="cf50b649-e362-467a-a5b1-a01ad8d60a83" providerId="ADAL" clId="{34DF4443-1BE6-4114-9D40-77098A170263}" dt="2023-06-01T19:53:41.069" v="6056" actId="20577"/>
        <pc:sldMkLst>
          <pc:docMk/>
          <pc:sldMk cId="1386977163" sldId="384"/>
        </pc:sldMkLst>
      </pc:sldChg>
      <pc:sldChg chg="delSp modNotesTx">
        <pc:chgData name="Martha Mac Iver" userId="cf50b649-e362-467a-a5b1-a01ad8d60a83" providerId="ADAL" clId="{34DF4443-1BE6-4114-9D40-77098A170263}" dt="2023-06-01T20:02:54.349" v="6977" actId="6549"/>
        <pc:sldMkLst>
          <pc:docMk/>
          <pc:sldMk cId="1798716582" sldId="385"/>
        </pc:sldMkLst>
        <pc:spChg chg="del">
          <ac:chgData name="Martha Mac Iver" userId="cf50b649-e362-467a-a5b1-a01ad8d60a83" providerId="ADAL" clId="{34DF4443-1BE6-4114-9D40-77098A170263}" dt="2023-06-01T20:00:18.442" v="6677"/>
          <ac:spMkLst>
            <pc:docMk/>
            <pc:sldMk cId="1798716582" sldId="385"/>
            <ac:spMk id="10" creationId="{7D07D244-AD17-4F89-AE00-173B5D8F294C}"/>
          </ac:spMkLst>
        </pc:spChg>
      </pc:sldChg>
      <pc:sldChg chg="modNotesTx">
        <pc:chgData name="Martha Mac Iver" userId="cf50b649-e362-467a-a5b1-a01ad8d60a83" providerId="ADAL" clId="{34DF4443-1BE6-4114-9D40-77098A170263}" dt="2023-06-01T20:03:41.020" v="7127" actId="20577"/>
        <pc:sldMkLst>
          <pc:docMk/>
          <pc:sldMk cId="3903714893" sldId="386"/>
        </pc:sldMkLst>
      </pc:sldChg>
      <pc:sldChg chg="modNotesTx">
        <pc:chgData name="Martha Mac Iver" userId="cf50b649-e362-467a-a5b1-a01ad8d60a83" providerId="ADAL" clId="{34DF4443-1BE6-4114-9D40-77098A170263}" dt="2023-06-01T20:10:31.985" v="7311" actId="20577"/>
        <pc:sldMkLst>
          <pc:docMk/>
          <pc:sldMk cId="1916141132" sldId="388"/>
        </pc:sldMkLst>
      </pc:sldChg>
      <pc:sldChg chg="modNotesTx">
        <pc:chgData name="Martha Mac Iver" userId="cf50b649-e362-467a-a5b1-a01ad8d60a83" providerId="ADAL" clId="{34DF4443-1BE6-4114-9D40-77098A170263}" dt="2023-06-01T20:11:19.495" v="7490" actId="20577"/>
        <pc:sldMkLst>
          <pc:docMk/>
          <pc:sldMk cId="2281646105" sldId="389"/>
        </pc:sldMkLst>
      </pc:sldChg>
      <pc:sldChg chg="modNotesTx">
        <pc:chgData name="Martha Mac Iver" userId="cf50b649-e362-467a-a5b1-a01ad8d60a83" providerId="ADAL" clId="{34DF4443-1BE6-4114-9D40-77098A170263}" dt="2023-06-01T20:18:42.801" v="8508" actId="20577"/>
        <pc:sldMkLst>
          <pc:docMk/>
          <pc:sldMk cId="2806814908" sldId="391"/>
        </pc:sldMkLst>
      </pc:sldChg>
      <pc:sldChg chg="modNotesTx">
        <pc:chgData name="Martha Mac Iver" userId="cf50b649-e362-467a-a5b1-a01ad8d60a83" providerId="ADAL" clId="{34DF4443-1BE6-4114-9D40-77098A170263}" dt="2023-06-01T20:16:12.641" v="8121" actId="20577"/>
        <pc:sldMkLst>
          <pc:docMk/>
          <pc:sldMk cId="1377062187" sldId="392"/>
        </pc:sldMkLst>
      </pc:sldChg>
      <pc:sldChg chg="modNotesTx">
        <pc:chgData name="Martha Mac Iver" userId="cf50b649-e362-467a-a5b1-a01ad8d60a83" providerId="ADAL" clId="{34DF4443-1BE6-4114-9D40-77098A170263}" dt="2023-06-01T20:17:20.575" v="8289" actId="20577"/>
        <pc:sldMkLst>
          <pc:docMk/>
          <pc:sldMk cId="2455809673" sldId="394"/>
        </pc:sldMkLst>
      </pc:sldChg>
      <pc:sldChg chg="modNotesTx">
        <pc:chgData name="Martha Mac Iver" userId="cf50b649-e362-467a-a5b1-a01ad8d60a83" providerId="ADAL" clId="{34DF4443-1BE6-4114-9D40-77098A170263}" dt="2023-06-01T20:19:29.750" v="8573" actId="6549"/>
        <pc:sldMkLst>
          <pc:docMk/>
          <pc:sldMk cId="3787374249" sldId="395"/>
        </pc:sldMkLst>
      </pc:sldChg>
      <pc:sldChg chg="modSp modNotesTx">
        <pc:chgData name="Martha Mac Iver" userId="cf50b649-e362-467a-a5b1-a01ad8d60a83" providerId="ADAL" clId="{34DF4443-1BE6-4114-9D40-77098A170263}" dt="2023-06-01T19:55:03.930" v="6194" actId="20577"/>
        <pc:sldMkLst>
          <pc:docMk/>
          <pc:sldMk cId="2588470415" sldId="396"/>
        </pc:sldMkLst>
        <pc:spChg chg="mod">
          <ac:chgData name="Martha Mac Iver" userId="cf50b649-e362-467a-a5b1-a01ad8d60a83" providerId="ADAL" clId="{34DF4443-1BE6-4114-9D40-77098A170263}" dt="2023-06-01T19:54:23.218" v="6080" actId="122"/>
          <ac:spMkLst>
            <pc:docMk/>
            <pc:sldMk cId="2588470415" sldId="396"/>
            <ac:spMk id="6" creationId="{3571B303-3694-913D-26CE-573AC1DEAFB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544E6B-FA08-4139-A4A6-D095FB15D880}"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EBC1B07A-3155-4075-A2D7-1744F76D6EFC}">
      <dgm:prSet/>
      <dgm:spPr/>
      <dgm:t>
        <a:bodyPr/>
        <a:lstStyle/>
        <a:p>
          <a:r>
            <a:rPr lang="en-US" b="1" dirty="0"/>
            <a:t>Getting &amp; Staying Organized</a:t>
          </a:r>
        </a:p>
      </dgm:t>
    </dgm:pt>
    <dgm:pt modelId="{1AE6C4FC-18C3-4A56-922A-C0E557C65D37}" type="parTrans" cxnId="{D1AA2DB1-81DD-4BCE-B384-4EE0408DC000}">
      <dgm:prSet/>
      <dgm:spPr/>
      <dgm:t>
        <a:bodyPr/>
        <a:lstStyle/>
        <a:p>
          <a:endParaRPr lang="en-US" b="1"/>
        </a:p>
      </dgm:t>
    </dgm:pt>
    <dgm:pt modelId="{7220298B-15FB-4BEC-AB18-4E3741B0AB95}" type="sibTrans" cxnId="{D1AA2DB1-81DD-4BCE-B384-4EE0408DC000}">
      <dgm:prSet/>
      <dgm:spPr/>
      <dgm:t>
        <a:bodyPr/>
        <a:lstStyle/>
        <a:p>
          <a:endParaRPr lang="en-US" b="1"/>
        </a:p>
      </dgm:t>
    </dgm:pt>
    <dgm:pt modelId="{2884685E-60E6-4699-9288-1FED9D9523A6}">
      <dgm:prSet/>
      <dgm:spPr/>
      <dgm:t>
        <a:bodyPr/>
        <a:lstStyle/>
        <a:p>
          <a:r>
            <a:rPr lang="en-US" b="1" dirty="0"/>
            <a:t>Managing Time &amp; Setting Priorities</a:t>
          </a:r>
        </a:p>
      </dgm:t>
    </dgm:pt>
    <dgm:pt modelId="{1F8FB460-7C4D-465C-865F-0420FA362ACA}" type="parTrans" cxnId="{8462CE6F-81B9-4F81-B418-45AED4BBB3FD}">
      <dgm:prSet/>
      <dgm:spPr/>
      <dgm:t>
        <a:bodyPr/>
        <a:lstStyle/>
        <a:p>
          <a:endParaRPr lang="en-US" b="1"/>
        </a:p>
      </dgm:t>
    </dgm:pt>
    <dgm:pt modelId="{A88D3DDA-DE15-41B0-BA20-7D11B3716BAC}" type="sibTrans" cxnId="{8462CE6F-81B9-4F81-B418-45AED4BBB3FD}">
      <dgm:prSet/>
      <dgm:spPr/>
      <dgm:t>
        <a:bodyPr/>
        <a:lstStyle/>
        <a:p>
          <a:endParaRPr lang="en-US" b="1"/>
        </a:p>
      </dgm:t>
    </dgm:pt>
    <dgm:pt modelId="{E53ECC11-FD93-44E0-BF7C-6D8EB83EA5C0}">
      <dgm:prSet/>
      <dgm:spPr/>
      <dgm:t>
        <a:bodyPr/>
        <a:lstStyle/>
        <a:p>
          <a:r>
            <a:rPr lang="en-US" b="1" dirty="0"/>
            <a:t>Planning for Effective Studying</a:t>
          </a:r>
        </a:p>
      </dgm:t>
    </dgm:pt>
    <dgm:pt modelId="{163E75D3-0C41-488D-8C3A-7F1932758196}" type="parTrans" cxnId="{C95DB2C6-3565-4451-9781-9EBA2C6086AC}">
      <dgm:prSet/>
      <dgm:spPr/>
      <dgm:t>
        <a:bodyPr/>
        <a:lstStyle/>
        <a:p>
          <a:endParaRPr lang="en-US" b="1"/>
        </a:p>
      </dgm:t>
    </dgm:pt>
    <dgm:pt modelId="{C71451D9-0C1E-4FC4-81DF-806FE2E799BC}" type="sibTrans" cxnId="{C95DB2C6-3565-4451-9781-9EBA2C6086AC}">
      <dgm:prSet/>
      <dgm:spPr/>
      <dgm:t>
        <a:bodyPr/>
        <a:lstStyle/>
        <a:p>
          <a:endParaRPr lang="en-US" b="1"/>
        </a:p>
      </dgm:t>
    </dgm:pt>
    <dgm:pt modelId="{AB67300B-CC0B-4292-8260-444255726500}">
      <dgm:prSet/>
      <dgm:spPr/>
      <dgm:t>
        <a:bodyPr/>
        <a:lstStyle/>
        <a:p>
          <a:r>
            <a:rPr lang="en-US" b="1" dirty="0"/>
            <a:t>Attentive Reading</a:t>
          </a:r>
        </a:p>
      </dgm:t>
    </dgm:pt>
    <dgm:pt modelId="{D7453555-4C4D-4F05-A31F-A90CCF94DC18}" type="parTrans" cxnId="{139114F1-305F-4CB9-A292-97DC95D83556}">
      <dgm:prSet/>
      <dgm:spPr/>
      <dgm:t>
        <a:bodyPr/>
        <a:lstStyle/>
        <a:p>
          <a:endParaRPr lang="en-US" b="1"/>
        </a:p>
      </dgm:t>
    </dgm:pt>
    <dgm:pt modelId="{676FC8B9-9365-4AD4-84E3-CABAF2482FE7}" type="sibTrans" cxnId="{139114F1-305F-4CB9-A292-97DC95D83556}">
      <dgm:prSet/>
      <dgm:spPr/>
      <dgm:t>
        <a:bodyPr/>
        <a:lstStyle/>
        <a:p>
          <a:endParaRPr lang="en-US" b="1"/>
        </a:p>
      </dgm:t>
    </dgm:pt>
    <dgm:pt modelId="{35665880-BA5B-4569-89DB-2F4093D26E86}">
      <dgm:prSet/>
      <dgm:spPr/>
      <dgm:t>
        <a:bodyPr/>
        <a:lstStyle/>
        <a:p>
          <a:r>
            <a:rPr lang="en-US" b="1" dirty="0"/>
            <a:t>Learning to Learn</a:t>
          </a:r>
        </a:p>
      </dgm:t>
    </dgm:pt>
    <dgm:pt modelId="{D58727B9-62E3-4559-89EF-4EC64441B9E9}" type="parTrans" cxnId="{E0953057-6195-492F-9362-7659E3FDA616}">
      <dgm:prSet/>
      <dgm:spPr/>
      <dgm:t>
        <a:bodyPr/>
        <a:lstStyle/>
        <a:p>
          <a:endParaRPr lang="en-US"/>
        </a:p>
      </dgm:t>
    </dgm:pt>
    <dgm:pt modelId="{3FE199EC-F186-4655-BD2A-56C843307050}" type="sibTrans" cxnId="{E0953057-6195-492F-9362-7659E3FDA616}">
      <dgm:prSet/>
      <dgm:spPr/>
      <dgm:t>
        <a:bodyPr/>
        <a:lstStyle/>
        <a:p>
          <a:endParaRPr lang="en-US"/>
        </a:p>
      </dgm:t>
    </dgm:pt>
    <dgm:pt modelId="{48CA33B7-E13D-4DBD-BEF1-B2452E8306D6}">
      <dgm:prSet/>
      <dgm:spPr/>
      <dgm:t>
        <a:bodyPr/>
        <a:lstStyle/>
        <a:p>
          <a:r>
            <a:rPr lang="en-US" b="1" dirty="0"/>
            <a:t>Taking Useful Notes</a:t>
          </a:r>
        </a:p>
      </dgm:t>
    </dgm:pt>
    <dgm:pt modelId="{CCBE823F-ED5F-4C08-BA50-A1C1C5967A4E}" type="parTrans" cxnId="{E9E53A0F-C6C1-4311-9A11-AFA66C8DD4B0}">
      <dgm:prSet/>
      <dgm:spPr/>
      <dgm:t>
        <a:bodyPr/>
        <a:lstStyle/>
        <a:p>
          <a:endParaRPr lang="en-US"/>
        </a:p>
      </dgm:t>
    </dgm:pt>
    <dgm:pt modelId="{15D06B1B-8DC0-468A-A7CF-CDE59AD0AABB}" type="sibTrans" cxnId="{E9E53A0F-C6C1-4311-9A11-AFA66C8DD4B0}">
      <dgm:prSet/>
      <dgm:spPr/>
      <dgm:t>
        <a:bodyPr/>
        <a:lstStyle/>
        <a:p>
          <a:endParaRPr lang="en-US"/>
        </a:p>
      </dgm:t>
    </dgm:pt>
    <dgm:pt modelId="{3789A01C-225A-46D6-8217-21232FF0CF3D}">
      <dgm:prSet/>
      <dgm:spPr/>
      <dgm:t>
        <a:bodyPr/>
        <a:lstStyle/>
        <a:p>
          <a:r>
            <a:rPr lang="en-US" b="1" dirty="0"/>
            <a:t>Setting S.M.A.R.T. Goals</a:t>
          </a:r>
        </a:p>
      </dgm:t>
    </dgm:pt>
    <dgm:pt modelId="{3AC42684-96D2-4FB3-AE08-193BA654CC24}" type="parTrans" cxnId="{7EDAD903-6800-4ACB-B609-0565987178ED}">
      <dgm:prSet/>
      <dgm:spPr/>
      <dgm:t>
        <a:bodyPr/>
        <a:lstStyle/>
        <a:p>
          <a:endParaRPr lang="en-US"/>
        </a:p>
      </dgm:t>
    </dgm:pt>
    <dgm:pt modelId="{61F96C43-EF1D-4B67-9683-87DE8CA43C1A}" type="sibTrans" cxnId="{7EDAD903-6800-4ACB-B609-0565987178ED}">
      <dgm:prSet/>
      <dgm:spPr/>
      <dgm:t>
        <a:bodyPr/>
        <a:lstStyle/>
        <a:p>
          <a:endParaRPr lang="en-US"/>
        </a:p>
      </dgm:t>
    </dgm:pt>
    <dgm:pt modelId="{C818D4D0-511A-4264-8D41-B48228FED9E0}">
      <dgm:prSet/>
      <dgm:spPr/>
      <dgm:t>
        <a:bodyPr/>
        <a:lstStyle/>
        <a:p>
          <a:r>
            <a:rPr lang="en-US" b="1" dirty="0"/>
            <a:t>Measuring My Learning</a:t>
          </a:r>
        </a:p>
      </dgm:t>
    </dgm:pt>
    <dgm:pt modelId="{18526161-80DD-4CB4-8FFC-468A9EE7CB40}" type="parTrans" cxnId="{60E5684E-DB3E-4043-A033-1C6DB8AF1BEA}">
      <dgm:prSet/>
      <dgm:spPr/>
      <dgm:t>
        <a:bodyPr/>
        <a:lstStyle/>
        <a:p>
          <a:endParaRPr lang="en-US"/>
        </a:p>
      </dgm:t>
    </dgm:pt>
    <dgm:pt modelId="{8481B128-6B7D-4FD1-8CDE-67E15568189E}" type="sibTrans" cxnId="{60E5684E-DB3E-4043-A033-1C6DB8AF1BEA}">
      <dgm:prSet/>
      <dgm:spPr/>
      <dgm:t>
        <a:bodyPr/>
        <a:lstStyle/>
        <a:p>
          <a:endParaRPr lang="en-US"/>
        </a:p>
      </dgm:t>
    </dgm:pt>
    <dgm:pt modelId="{8526547D-F1F0-3244-BF28-47BA050BE634}" type="pres">
      <dgm:prSet presAssocID="{AD544E6B-FA08-4139-A4A6-D095FB15D880}" presName="linear" presStyleCnt="0">
        <dgm:presLayoutVars>
          <dgm:animLvl val="lvl"/>
          <dgm:resizeHandles val="exact"/>
        </dgm:presLayoutVars>
      </dgm:prSet>
      <dgm:spPr/>
      <dgm:t>
        <a:bodyPr/>
        <a:lstStyle/>
        <a:p>
          <a:endParaRPr lang="en-US"/>
        </a:p>
      </dgm:t>
    </dgm:pt>
    <dgm:pt modelId="{B4191B2B-D49D-2C47-81B4-30E3F7FD037B}" type="pres">
      <dgm:prSet presAssocID="{EBC1B07A-3155-4075-A2D7-1744F76D6EFC}" presName="parentText" presStyleLbl="node1" presStyleIdx="0" presStyleCnt="8" custLinFactY="-3897" custLinFactNeighborY="-100000">
        <dgm:presLayoutVars>
          <dgm:chMax val="0"/>
          <dgm:bulletEnabled val="1"/>
        </dgm:presLayoutVars>
      </dgm:prSet>
      <dgm:spPr/>
      <dgm:t>
        <a:bodyPr/>
        <a:lstStyle/>
        <a:p>
          <a:endParaRPr lang="en-US"/>
        </a:p>
      </dgm:t>
    </dgm:pt>
    <dgm:pt modelId="{1DF246A0-F4F0-F949-914E-4294427048F4}" type="pres">
      <dgm:prSet presAssocID="{7220298B-15FB-4BEC-AB18-4E3741B0AB95}" presName="spacer" presStyleCnt="0"/>
      <dgm:spPr/>
    </dgm:pt>
    <dgm:pt modelId="{83CDA38E-7077-1143-B0C4-7BA7EA69AA3B}" type="pres">
      <dgm:prSet presAssocID="{2884685E-60E6-4699-9288-1FED9D9523A6}" presName="parentText" presStyleLbl="node1" presStyleIdx="1" presStyleCnt="8">
        <dgm:presLayoutVars>
          <dgm:chMax val="0"/>
          <dgm:bulletEnabled val="1"/>
        </dgm:presLayoutVars>
      </dgm:prSet>
      <dgm:spPr/>
      <dgm:t>
        <a:bodyPr/>
        <a:lstStyle/>
        <a:p>
          <a:endParaRPr lang="en-US"/>
        </a:p>
      </dgm:t>
    </dgm:pt>
    <dgm:pt modelId="{E20AA650-0765-1244-9162-10D59DC9DF10}" type="pres">
      <dgm:prSet presAssocID="{A88D3DDA-DE15-41B0-BA20-7D11B3716BAC}" presName="spacer" presStyleCnt="0"/>
      <dgm:spPr/>
    </dgm:pt>
    <dgm:pt modelId="{73CA9148-6E14-0045-909C-783B7BEA9D3B}" type="pres">
      <dgm:prSet presAssocID="{E53ECC11-FD93-44E0-BF7C-6D8EB83EA5C0}" presName="parentText" presStyleLbl="node1" presStyleIdx="2" presStyleCnt="8">
        <dgm:presLayoutVars>
          <dgm:chMax val="0"/>
          <dgm:bulletEnabled val="1"/>
        </dgm:presLayoutVars>
      </dgm:prSet>
      <dgm:spPr/>
      <dgm:t>
        <a:bodyPr/>
        <a:lstStyle/>
        <a:p>
          <a:endParaRPr lang="en-US"/>
        </a:p>
      </dgm:t>
    </dgm:pt>
    <dgm:pt modelId="{CA603C00-C19A-1D49-B2E9-86BABF0F131B}" type="pres">
      <dgm:prSet presAssocID="{C71451D9-0C1E-4FC4-81DF-806FE2E799BC}" presName="spacer" presStyleCnt="0"/>
      <dgm:spPr/>
    </dgm:pt>
    <dgm:pt modelId="{3325B2BB-B4EA-9B46-B99D-D8E1948261F2}" type="pres">
      <dgm:prSet presAssocID="{AB67300B-CC0B-4292-8260-444255726500}" presName="parentText" presStyleLbl="node1" presStyleIdx="3" presStyleCnt="8">
        <dgm:presLayoutVars>
          <dgm:chMax val="0"/>
          <dgm:bulletEnabled val="1"/>
        </dgm:presLayoutVars>
      </dgm:prSet>
      <dgm:spPr/>
      <dgm:t>
        <a:bodyPr/>
        <a:lstStyle/>
        <a:p>
          <a:endParaRPr lang="en-US"/>
        </a:p>
      </dgm:t>
    </dgm:pt>
    <dgm:pt modelId="{14A8C1DE-6E88-427F-B013-695A72D4F2F4}" type="pres">
      <dgm:prSet presAssocID="{676FC8B9-9365-4AD4-84E3-CABAF2482FE7}" presName="spacer" presStyleCnt="0"/>
      <dgm:spPr/>
    </dgm:pt>
    <dgm:pt modelId="{F9F5C89C-C1CC-42D3-B39A-1E3D96A27144}" type="pres">
      <dgm:prSet presAssocID="{35665880-BA5B-4569-89DB-2F4093D26E86}" presName="parentText" presStyleLbl="node1" presStyleIdx="4" presStyleCnt="8">
        <dgm:presLayoutVars>
          <dgm:chMax val="0"/>
          <dgm:bulletEnabled val="1"/>
        </dgm:presLayoutVars>
      </dgm:prSet>
      <dgm:spPr/>
      <dgm:t>
        <a:bodyPr/>
        <a:lstStyle/>
        <a:p>
          <a:endParaRPr lang="en-US"/>
        </a:p>
      </dgm:t>
    </dgm:pt>
    <dgm:pt modelId="{CCC1A7ED-AB8F-4EB4-988A-5C60439848B3}" type="pres">
      <dgm:prSet presAssocID="{3FE199EC-F186-4655-BD2A-56C843307050}" presName="spacer" presStyleCnt="0"/>
      <dgm:spPr/>
    </dgm:pt>
    <dgm:pt modelId="{3D25E423-B70D-4152-B0DB-8F6CFA6A3890}" type="pres">
      <dgm:prSet presAssocID="{48CA33B7-E13D-4DBD-BEF1-B2452E8306D6}" presName="parentText" presStyleLbl="node1" presStyleIdx="5" presStyleCnt="8">
        <dgm:presLayoutVars>
          <dgm:chMax val="0"/>
          <dgm:bulletEnabled val="1"/>
        </dgm:presLayoutVars>
      </dgm:prSet>
      <dgm:spPr/>
      <dgm:t>
        <a:bodyPr/>
        <a:lstStyle/>
        <a:p>
          <a:endParaRPr lang="en-US"/>
        </a:p>
      </dgm:t>
    </dgm:pt>
    <dgm:pt modelId="{9B417737-E635-4FE8-83B7-61C582CA7CC5}" type="pres">
      <dgm:prSet presAssocID="{15D06B1B-8DC0-468A-A7CF-CDE59AD0AABB}" presName="spacer" presStyleCnt="0"/>
      <dgm:spPr/>
    </dgm:pt>
    <dgm:pt modelId="{5137745F-C1FE-4405-903C-8CB75611720C}" type="pres">
      <dgm:prSet presAssocID="{C818D4D0-511A-4264-8D41-B48228FED9E0}" presName="parentText" presStyleLbl="node1" presStyleIdx="6" presStyleCnt="8">
        <dgm:presLayoutVars>
          <dgm:chMax val="0"/>
          <dgm:bulletEnabled val="1"/>
        </dgm:presLayoutVars>
      </dgm:prSet>
      <dgm:spPr/>
      <dgm:t>
        <a:bodyPr/>
        <a:lstStyle/>
        <a:p>
          <a:endParaRPr lang="en-US"/>
        </a:p>
      </dgm:t>
    </dgm:pt>
    <dgm:pt modelId="{596EDD7D-3D22-4286-86FE-141CE5E564F1}" type="pres">
      <dgm:prSet presAssocID="{8481B128-6B7D-4FD1-8CDE-67E15568189E}" presName="spacer" presStyleCnt="0"/>
      <dgm:spPr/>
    </dgm:pt>
    <dgm:pt modelId="{DAE5CE64-8371-40CB-B904-FFF06E01A0D2}" type="pres">
      <dgm:prSet presAssocID="{3789A01C-225A-46D6-8217-21232FF0CF3D}" presName="parentText" presStyleLbl="node1" presStyleIdx="7" presStyleCnt="8" custLinFactY="-3897" custLinFactNeighborY="-100000">
        <dgm:presLayoutVars>
          <dgm:chMax val="0"/>
          <dgm:bulletEnabled val="1"/>
        </dgm:presLayoutVars>
      </dgm:prSet>
      <dgm:spPr/>
      <dgm:t>
        <a:bodyPr/>
        <a:lstStyle/>
        <a:p>
          <a:endParaRPr lang="en-US"/>
        </a:p>
      </dgm:t>
    </dgm:pt>
  </dgm:ptLst>
  <dgm:cxnLst>
    <dgm:cxn modelId="{9D204162-32F8-FD40-9F7B-DBF587FF967F}" type="presOf" srcId="{AB67300B-CC0B-4292-8260-444255726500}" destId="{3325B2BB-B4EA-9B46-B99D-D8E1948261F2}" srcOrd="0" destOrd="0" presId="urn:microsoft.com/office/officeart/2005/8/layout/vList2"/>
    <dgm:cxn modelId="{AA6E6608-4E0B-440B-8ED6-19DAD5F5D093}" type="presOf" srcId="{35665880-BA5B-4569-89DB-2F4093D26E86}" destId="{F9F5C89C-C1CC-42D3-B39A-1E3D96A27144}" srcOrd="0" destOrd="0" presId="urn:microsoft.com/office/officeart/2005/8/layout/vList2"/>
    <dgm:cxn modelId="{B88FD047-725C-4A55-805C-2E051C518CB5}" type="presOf" srcId="{3789A01C-225A-46D6-8217-21232FF0CF3D}" destId="{DAE5CE64-8371-40CB-B904-FFF06E01A0D2}" srcOrd="0" destOrd="0" presId="urn:microsoft.com/office/officeart/2005/8/layout/vList2"/>
    <dgm:cxn modelId="{DC03358D-DA35-9641-9B54-838F9EA3D518}" type="presOf" srcId="{2884685E-60E6-4699-9288-1FED9D9523A6}" destId="{83CDA38E-7077-1143-B0C4-7BA7EA69AA3B}" srcOrd="0" destOrd="0" presId="urn:microsoft.com/office/officeart/2005/8/layout/vList2"/>
    <dgm:cxn modelId="{AB5632E5-C21C-4762-B128-BC5E0FA6FD51}" type="presOf" srcId="{C818D4D0-511A-4264-8D41-B48228FED9E0}" destId="{5137745F-C1FE-4405-903C-8CB75611720C}" srcOrd="0" destOrd="0" presId="urn:microsoft.com/office/officeart/2005/8/layout/vList2"/>
    <dgm:cxn modelId="{7530FE64-5110-B147-B330-ABFDFF713E0F}" type="presOf" srcId="{E53ECC11-FD93-44E0-BF7C-6D8EB83EA5C0}" destId="{73CA9148-6E14-0045-909C-783B7BEA9D3B}" srcOrd="0" destOrd="0" presId="urn:microsoft.com/office/officeart/2005/8/layout/vList2"/>
    <dgm:cxn modelId="{33DBA0A3-373D-43CF-8F9F-AF83878A4491}" type="presOf" srcId="{48CA33B7-E13D-4DBD-BEF1-B2452E8306D6}" destId="{3D25E423-B70D-4152-B0DB-8F6CFA6A3890}" srcOrd="0" destOrd="0" presId="urn:microsoft.com/office/officeart/2005/8/layout/vList2"/>
    <dgm:cxn modelId="{F83EAD9E-AEC9-4C42-A204-6102806EE851}" type="presOf" srcId="{AD544E6B-FA08-4139-A4A6-D095FB15D880}" destId="{8526547D-F1F0-3244-BF28-47BA050BE634}" srcOrd="0" destOrd="0" presId="urn:microsoft.com/office/officeart/2005/8/layout/vList2"/>
    <dgm:cxn modelId="{66FDAF00-CF05-5A4D-80AD-25926C5F78F2}" type="presOf" srcId="{EBC1B07A-3155-4075-A2D7-1744F76D6EFC}" destId="{B4191B2B-D49D-2C47-81B4-30E3F7FD037B}" srcOrd="0" destOrd="0" presId="urn:microsoft.com/office/officeart/2005/8/layout/vList2"/>
    <dgm:cxn modelId="{60E5684E-DB3E-4043-A033-1C6DB8AF1BEA}" srcId="{AD544E6B-FA08-4139-A4A6-D095FB15D880}" destId="{C818D4D0-511A-4264-8D41-B48228FED9E0}" srcOrd="6" destOrd="0" parTransId="{18526161-80DD-4CB4-8FFC-468A9EE7CB40}" sibTransId="{8481B128-6B7D-4FD1-8CDE-67E15568189E}"/>
    <dgm:cxn modelId="{8462CE6F-81B9-4F81-B418-45AED4BBB3FD}" srcId="{AD544E6B-FA08-4139-A4A6-D095FB15D880}" destId="{2884685E-60E6-4699-9288-1FED9D9523A6}" srcOrd="1" destOrd="0" parTransId="{1F8FB460-7C4D-465C-865F-0420FA362ACA}" sibTransId="{A88D3DDA-DE15-41B0-BA20-7D11B3716BAC}"/>
    <dgm:cxn modelId="{C95DB2C6-3565-4451-9781-9EBA2C6086AC}" srcId="{AD544E6B-FA08-4139-A4A6-D095FB15D880}" destId="{E53ECC11-FD93-44E0-BF7C-6D8EB83EA5C0}" srcOrd="2" destOrd="0" parTransId="{163E75D3-0C41-488D-8C3A-7F1932758196}" sibTransId="{C71451D9-0C1E-4FC4-81DF-806FE2E799BC}"/>
    <dgm:cxn modelId="{E9E53A0F-C6C1-4311-9A11-AFA66C8DD4B0}" srcId="{AD544E6B-FA08-4139-A4A6-D095FB15D880}" destId="{48CA33B7-E13D-4DBD-BEF1-B2452E8306D6}" srcOrd="5" destOrd="0" parTransId="{CCBE823F-ED5F-4C08-BA50-A1C1C5967A4E}" sibTransId="{15D06B1B-8DC0-468A-A7CF-CDE59AD0AABB}"/>
    <dgm:cxn modelId="{139114F1-305F-4CB9-A292-97DC95D83556}" srcId="{AD544E6B-FA08-4139-A4A6-D095FB15D880}" destId="{AB67300B-CC0B-4292-8260-444255726500}" srcOrd="3" destOrd="0" parTransId="{D7453555-4C4D-4F05-A31F-A90CCF94DC18}" sibTransId="{676FC8B9-9365-4AD4-84E3-CABAF2482FE7}"/>
    <dgm:cxn modelId="{7EDAD903-6800-4ACB-B609-0565987178ED}" srcId="{AD544E6B-FA08-4139-A4A6-D095FB15D880}" destId="{3789A01C-225A-46D6-8217-21232FF0CF3D}" srcOrd="7" destOrd="0" parTransId="{3AC42684-96D2-4FB3-AE08-193BA654CC24}" sibTransId="{61F96C43-EF1D-4B67-9683-87DE8CA43C1A}"/>
    <dgm:cxn modelId="{D1AA2DB1-81DD-4BCE-B384-4EE0408DC000}" srcId="{AD544E6B-FA08-4139-A4A6-D095FB15D880}" destId="{EBC1B07A-3155-4075-A2D7-1744F76D6EFC}" srcOrd="0" destOrd="0" parTransId="{1AE6C4FC-18C3-4A56-922A-C0E557C65D37}" sibTransId="{7220298B-15FB-4BEC-AB18-4E3741B0AB95}"/>
    <dgm:cxn modelId="{E0953057-6195-492F-9362-7659E3FDA616}" srcId="{AD544E6B-FA08-4139-A4A6-D095FB15D880}" destId="{35665880-BA5B-4569-89DB-2F4093D26E86}" srcOrd="4" destOrd="0" parTransId="{D58727B9-62E3-4559-89EF-4EC64441B9E9}" sibTransId="{3FE199EC-F186-4655-BD2A-56C843307050}"/>
    <dgm:cxn modelId="{45CB3BCB-5C59-DE42-BC66-8840030D0A40}" type="presParOf" srcId="{8526547D-F1F0-3244-BF28-47BA050BE634}" destId="{B4191B2B-D49D-2C47-81B4-30E3F7FD037B}" srcOrd="0" destOrd="0" presId="urn:microsoft.com/office/officeart/2005/8/layout/vList2"/>
    <dgm:cxn modelId="{17D7C8D6-B230-3245-8B51-7473A52EA14E}" type="presParOf" srcId="{8526547D-F1F0-3244-BF28-47BA050BE634}" destId="{1DF246A0-F4F0-F949-914E-4294427048F4}" srcOrd="1" destOrd="0" presId="urn:microsoft.com/office/officeart/2005/8/layout/vList2"/>
    <dgm:cxn modelId="{821D3596-0002-034F-B936-A55816F07BA2}" type="presParOf" srcId="{8526547D-F1F0-3244-BF28-47BA050BE634}" destId="{83CDA38E-7077-1143-B0C4-7BA7EA69AA3B}" srcOrd="2" destOrd="0" presId="urn:microsoft.com/office/officeart/2005/8/layout/vList2"/>
    <dgm:cxn modelId="{D69CE722-7B7F-9C48-B462-A0830942BCDB}" type="presParOf" srcId="{8526547D-F1F0-3244-BF28-47BA050BE634}" destId="{E20AA650-0765-1244-9162-10D59DC9DF10}" srcOrd="3" destOrd="0" presId="urn:microsoft.com/office/officeart/2005/8/layout/vList2"/>
    <dgm:cxn modelId="{20FDFA62-A9C6-9C4D-826F-80CAB674137F}" type="presParOf" srcId="{8526547D-F1F0-3244-BF28-47BA050BE634}" destId="{73CA9148-6E14-0045-909C-783B7BEA9D3B}" srcOrd="4" destOrd="0" presId="urn:microsoft.com/office/officeart/2005/8/layout/vList2"/>
    <dgm:cxn modelId="{608D520F-F7FE-D745-ACCD-0B1817985927}" type="presParOf" srcId="{8526547D-F1F0-3244-BF28-47BA050BE634}" destId="{CA603C00-C19A-1D49-B2E9-86BABF0F131B}" srcOrd="5" destOrd="0" presId="urn:microsoft.com/office/officeart/2005/8/layout/vList2"/>
    <dgm:cxn modelId="{71C9E884-5530-A447-B0B1-2A3680CBFA9D}" type="presParOf" srcId="{8526547D-F1F0-3244-BF28-47BA050BE634}" destId="{3325B2BB-B4EA-9B46-B99D-D8E1948261F2}" srcOrd="6" destOrd="0" presId="urn:microsoft.com/office/officeart/2005/8/layout/vList2"/>
    <dgm:cxn modelId="{A60B32D8-31FF-4C1C-B8A9-AF4D06082F18}" type="presParOf" srcId="{8526547D-F1F0-3244-BF28-47BA050BE634}" destId="{14A8C1DE-6E88-427F-B013-695A72D4F2F4}" srcOrd="7" destOrd="0" presId="urn:microsoft.com/office/officeart/2005/8/layout/vList2"/>
    <dgm:cxn modelId="{BCB718C3-6F54-428C-9D46-6D875BB55A86}" type="presParOf" srcId="{8526547D-F1F0-3244-BF28-47BA050BE634}" destId="{F9F5C89C-C1CC-42D3-B39A-1E3D96A27144}" srcOrd="8" destOrd="0" presId="urn:microsoft.com/office/officeart/2005/8/layout/vList2"/>
    <dgm:cxn modelId="{74356FD3-C0D1-4423-B296-2DE0640C8CDC}" type="presParOf" srcId="{8526547D-F1F0-3244-BF28-47BA050BE634}" destId="{CCC1A7ED-AB8F-4EB4-988A-5C60439848B3}" srcOrd="9" destOrd="0" presId="urn:microsoft.com/office/officeart/2005/8/layout/vList2"/>
    <dgm:cxn modelId="{33E14737-46D6-4398-B8F9-178D76181766}" type="presParOf" srcId="{8526547D-F1F0-3244-BF28-47BA050BE634}" destId="{3D25E423-B70D-4152-B0DB-8F6CFA6A3890}" srcOrd="10" destOrd="0" presId="urn:microsoft.com/office/officeart/2005/8/layout/vList2"/>
    <dgm:cxn modelId="{F4377BA3-2066-47EE-8242-DC8136B5285F}" type="presParOf" srcId="{8526547D-F1F0-3244-BF28-47BA050BE634}" destId="{9B417737-E635-4FE8-83B7-61C582CA7CC5}" srcOrd="11" destOrd="0" presId="urn:microsoft.com/office/officeart/2005/8/layout/vList2"/>
    <dgm:cxn modelId="{9B51C71E-5095-4485-B0B0-BAB61788D56E}" type="presParOf" srcId="{8526547D-F1F0-3244-BF28-47BA050BE634}" destId="{5137745F-C1FE-4405-903C-8CB75611720C}" srcOrd="12" destOrd="0" presId="urn:microsoft.com/office/officeart/2005/8/layout/vList2"/>
    <dgm:cxn modelId="{16626DF7-043C-4A54-967E-7B00C71E29C5}" type="presParOf" srcId="{8526547D-F1F0-3244-BF28-47BA050BE634}" destId="{596EDD7D-3D22-4286-86FE-141CE5E564F1}" srcOrd="13" destOrd="0" presId="urn:microsoft.com/office/officeart/2005/8/layout/vList2"/>
    <dgm:cxn modelId="{1D6B037C-65B2-4A30-9071-571D13EA4B29}" type="presParOf" srcId="{8526547D-F1F0-3244-BF28-47BA050BE634}" destId="{DAE5CE64-8371-40CB-B904-FFF06E01A0D2}"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544E6B-FA08-4139-A4A6-D095FB15D880}"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EBC1B07A-3155-4075-A2D7-1744F76D6EFC}">
      <dgm:prSet/>
      <dgm:spPr/>
      <dgm:t>
        <a:bodyPr/>
        <a:lstStyle/>
        <a:p>
          <a:r>
            <a:rPr lang="en-US" b="1" dirty="0"/>
            <a:t>Getting &amp; Staying Organized</a:t>
          </a:r>
        </a:p>
      </dgm:t>
    </dgm:pt>
    <dgm:pt modelId="{1AE6C4FC-18C3-4A56-922A-C0E557C65D37}" type="parTrans" cxnId="{D1AA2DB1-81DD-4BCE-B384-4EE0408DC000}">
      <dgm:prSet/>
      <dgm:spPr/>
      <dgm:t>
        <a:bodyPr/>
        <a:lstStyle/>
        <a:p>
          <a:endParaRPr lang="en-US" b="1"/>
        </a:p>
      </dgm:t>
    </dgm:pt>
    <dgm:pt modelId="{7220298B-15FB-4BEC-AB18-4E3741B0AB95}" type="sibTrans" cxnId="{D1AA2DB1-81DD-4BCE-B384-4EE0408DC000}">
      <dgm:prSet/>
      <dgm:spPr/>
      <dgm:t>
        <a:bodyPr/>
        <a:lstStyle/>
        <a:p>
          <a:endParaRPr lang="en-US" b="1"/>
        </a:p>
      </dgm:t>
    </dgm:pt>
    <dgm:pt modelId="{2884685E-60E6-4699-9288-1FED9D9523A6}">
      <dgm:prSet/>
      <dgm:spPr/>
      <dgm:t>
        <a:bodyPr/>
        <a:lstStyle/>
        <a:p>
          <a:r>
            <a:rPr lang="en-US" b="1" dirty="0"/>
            <a:t>Managing Time &amp; Setting Priorities</a:t>
          </a:r>
        </a:p>
      </dgm:t>
    </dgm:pt>
    <dgm:pt modelId="{1F8FB460-7C4D-465C-865F-0420FA362ACA}" type="parTrans" cxnId="{8462CE6F-81B9-4F81-B418-45AED4BBB3FD}">
      <dgm:prSet/>
      <dgm:spPr/>
      <dgm:t>
        <a:bodyPr/>
        <a:lstStyle/>
        <a:p>
          <a:endParaRPr lang="en-US" b="1"/>
        </a:p>
      </dgm:t>
    </dgm:pt>
    <dgm:pt modelId="{A88D3DDA-DE15-41B0-BA20-7D11B3716BAC}" type="sibTrans" cxnId="{8462CE6F-81B9-4F81-B418-45AED4BBB3FD}">
      <dgm:prSet/>
      <dgm:spPr/>
      <dgm:t>
        <a:bodyPr/>
        <a:lstStyle/>
        <a:p>
          <a:endParaRPr lang="en-US" b="1"/>
        </a:p>
      </dgm:t>
    </dgm:pt>
    <dgm:pt modelId="{E53ECC11-FD93-44E0-BF7C-6D8EB83EA5C0}">
      <dgm:prSet/>
      <dgm:spPr/>
      <dgm:t>
        <a:bodyPr/>
        <a:lstStyle/>
        <a:p>
          <a:r>
            <a:rPr lang="en-US" b="1" dirty="0"/>
            <a:t>Planning for Effective Studying</a:t>
          </a:r>
        </a:p>
      </dgm:t>
    </dgm:pt>
    <dgm:pt modelId="{163E75D3-0C41-488D-8C3A-7F1932758196}" type="parTrans" cxnId="{C95DB2C6-3565-4451-9781-9EBA2C6086AC}">
      <dgm:prSet/>
      <dgm:spPr/>
      <dgm:t>
        <a:bodyPr/>
        <a:lstStyle/>
        <a:p>
          <a:endParaRPr lang="en-US" b="1"/>
        </a:p>
      </dgm:t>
    </dgm:pt>
    <dgm:pt modelId="{C71451D9-0C1E-4FC4-81DF-806FE2E799BC}" type="sibTrans" cxnId="{C95DB2C6-3565-4451-9781-9EBA2C6086AC}">
      <dgm:prSet/>
      <dgm:spPr/>
      <dgm:t>
        <a:bodyPr/>
        <a:lstStyle/>
        <a:p>
          <a:endParaRPr lang="en-US" b="1"/>
        </a:p>
      </dgm:t>
    </dgm:pt>
    <dgm:pt modelId="{AB67300B-CC0B-4292-8260-444255726500}">
      <dgm:prSet/>
      <dgm:spPr/>
      <dgm:t>
        <a:bodyPr/>
        <a:lstStyle/>
        <a:p>
          <a:r>
            <a:rPr lang="en-US" b="1" dirty="0"/>
            <a:t>Attentive Reading</a:t>
          </a:r>
        </a:p>
      </dgm:t>
    </dgm:pt>
    <dgm:pt modelId="{D7453555-4C4D-4F05-A31F-A90CCF94DC18}" type="parTrans" cxnId="{139114F1-305F-4CB9-A292-97DC95D83556}">
      <dgm:prSet/>
      <dgm:spPr/>
      <dgm:t>
        <a:bodyPr/>
        <a:lstStyle/>
        <a:p>
          <a:endParaRPr lang="en-US" b="1"/>
        </a:p>
      </dgm:t>
    </dgm:pt>
    <dgm:pt modelId="{676FC8B9-9365-4AD4-84E3-CABAF2482FE7}" type="sibTrans" cxnId="{139114F1-305F-4CB9-A292-97DC95D83556}">
      <dgm:prSet/>
      <dgm:spPr/>
      <dgm:t>
        <a:bodyPr/>
        <a:lstStyle/>
        <a:p>
          <a:endParaRPr lang="en-US" b="1"/>
        </a:p>
      </dgm:t>
    </dgm:pt>
    <dgm:pt modelId="{35665880-BA5B-4569-89DB-2F4093D26E86}">
      <dgm:prSet/>
      <dgm:spPr/>
      <dgm:t>
        <a:bodyPr/>
        <a:lstStyle/>
        <a:p>
          <a:r>
            <a:rPr lang="en-US" b="1" dirty="0"/>
            <a:t>Strategies for Remembering Information</a:t>
          </a:r>
        </a:p>
      </dgm:t>
    </dgm:pt>
    <dgm:pt modelId="{D58727B9-62E3-4559-89EF-4EC64441B9E9}" type="parTrans" cxnId="{E0953057-6195-492F-9362-7659E3FDA616}">
      <dgm:prSet/>
      <dgm:spPr/>
      <dgm:t>
        <a:bodyPr/>
        <a:lstStyle/>
        <a:p>
          <a:endParaRPr lang="en-US"/>
        </a:p>
      </dgm:t>
    </dgm:pt>
    <dgm:pt modelId="{3FE199EC-F186-4655-BD2A-56C843307050}" type="sibTrans" cxnId="{E0953057-6195-492F-9362-7659E3FDA616}">
      <dgm:prSet/>
      <dgm:spPr/>
      <dgm:t>
        <a:bodyPr/>
        <a:lstStyle/>
        <a:p>
          <a:endParaRPr lang="en-US"/>
        </a:p>
      </dgm:t>
    </dgm:pt>
    <dgm:pt modelId="{48CA33B7-E13D-4DBD-BEF1-B2452E8306D6}">
      <dgm:prSet/>
      <dgm:spPr/>
      <dgm:t>
        <a:bodyPr/>
        <a:lstStyle/>
        <a:p>
          <a:r>
            <a:rPr lang="en-US" b="1" dirty="0"/>
            <a:t>Taking Useful Notes</a:t>
          </a:r>
        </a:p>
      </dgm:t>
    </dgm:pt>
    <dgm:pt modelId="{CCBE823F-ED5F-4C08-BA50-A1C1C5967A4E}" type="parTrans" cxnId="{E9E53A0F-C6C1-4311-9A11-AFA66C8DD4B0}">
      <dgm:prSet/>
      <dgm:spPr/>
      <dgm:t>
        <a:bodyPr/>
        <a:lstStyle/>
        <a:p>
          <a:endParaRPr lang="en-US"/>
        </a:p>
      </dgm:t>
    </dgm:pt>
    <dgm:pt modelId="{15D06B1B-8DC0-468A-A7CF-CDE59AD0AABB}" type="sibTrans" cxnId="{E9E53A0F-C6C1-4311-9A11-AFA66C8DD4B0}">
      <dgm:prSet/>
      <dgm:spPr/>
      <dgm:t>
        <a:bodyPr/>
        <a:lstStyle/>
        <a:p>
          <a:endParaRPr lang="en-US"/>
        </a:p>
      </dgm:t>
    </dgm:pt>
    <dgm:pt modelId="{3789A01C-225A-46D6-8217-21232FF0CF3D}">
      <dgm:prSet/>
      <dgm:spPr/>
      <dgm:t>
        <a:bodyPr/>
        <a:lstStyle/>
        <a:p>
          <a:r>
            <a:rPr lang="en-US" b="1" dirty="0"/>
            <a:t>Setting S.M.A.R.T. Goals</a:t>
          </a:r>
        </a:p>
      </dgm:t>
    </dgm:pt>
    <dgm:pt modelId="{3AC42684-96D2-4FB3-AE08-193BA654CC24}" type="parTrans" cxnId="{7EDAD903-6800-4ACB-B609-0565987178ED}">
      <dgm:prSet/>
      <dgm:spPr/>
      <dgm:t>
        <a:bodyPr/>
        <a:lstStyle/>
        <a:p>
          <a:endParaRPr lang="en-US"/>
        </a:p>
      </dgm:t>
    </dgm:pt>
    <dgm:pt modelId="{61F96C43-EF1D-4B67-9683-87DE8CA43C1A}" type="sibTrans" cxnId="{7EDAD903-6800-4ACB-B609-0565987178ED}">
      <dgm:prSet/>
      <dgm:spPr/>
      <dgm:t>
        <a:bodyPr/>
        <a:lstStyle/>
        <a:p>
          <a:endParaRPr lang="en-US"/>
        </a:p>
      </dgm:t>
    </dgm:pt>
    <dgm:pt modelId="{8526547D-F1F0-3244-BF28-47BA050BE634}" type="pres">
      <dgm:prSet presAssocID="{AD544E6B-FA08-4139-A4A6-D095FB15D880}" presName="linear" presStyleCnt="0">
        <dgm:presLayoutVars>
          <dgm:animLvl val="lvl"/>
          <dgm:resizeHandles val="exact"/>
        </dgm:presLayoutVars>
      </dgm:prSet>
      <dgm:spPr/>
      <dgm:t>
        <a:bodyPr/>
        <a:lstStyle/>
        <a:p>
          <a:endParaRPr lang="en-US"/>
        </a:p>
      </dgm:t>
    </dgm:pt>
    <dgm:pt modelId="{B4191B2B-D49D-2C47-81B4-30E3F7FD037B}" type="pres">
      <dgm:prSet presAssocID="{EBC1B07A-3155-4075-A2D7-1744F76D6EFC}" presName="parentText" presStyleLbl="node1" presStyleIdx="0" presStyleCnt="7" custLinFactY="-3897" custLinFactNeighborY="-100000">
        <dgm:presLayoutVars>
          <dgm:chMax val="0"/>
          <dgm:bulletEnabled val="1"/>
        </dgm:presLayoutVars>
      </dgm:prSet>
      <dgm:spPr/>
      <dgm:t>
        <a:bodyPr/>
        <a:lstStyle/>
        <a:p>
          <a:endParaRPr lang="en-US"/>
        </a:p>
      </dgm:t>
    </dgm:pt>
    <dgm:pt modelId="{1DF246A0-F4F0-F949-914E-4294427048F4}" type="pres">
      <dgm:prSet presAssocID="{7220298B-15FB-4BEC-AB18-4E3741B0AB95}" presName="spacer" presStyleCnt="0"/>
      <dgm:spPr/>
    </dgm:pt>
    <dgm:pt modelId="{83CDA38E-7077-1143-B0C4-7BA7EA69AA3B}" type="pres">
      <dgm:prSet presAssocID="{2884685E-60E6-4699-9288-1FED9D9523A6}" presName="parentText" presStyleLbl="node1" presStyleIdx="1" presStyleCnt="7">
        <dgm:presLayoutVars>
          <dgm:chMax val="0"/>
          <dgm:bulletEnabled val="1"/>
        </dgm:presLayoutVars>
      </dgm:prSet>
      <dgm:spPr/>
      <dgm:t>
        <a:bodyPr/>
        <a:lstStyle/>
        <a:p>
          <a:endParaRPr lang="en-US"/>
        </a:p>
      </dgm:t>
    </dgm:pt>
    <dgm:pt modelId="{E20AA650-0765-1244-9162-10D59DC9DF10}" type="pres">
      <dgm:prSet presAssocID="{A88D3DDA-DE15-41B0-BA20-7D11B3716BAC}" presName="spacer" presStyleCnt="0"/>
      <dgm:spPr/>
    </dgm:pt>
    <dgm:pt modelId="{73CA9148-6E14-0045-909C-783B7BEA9D3B}" type="pres">
      <dgm:prSet presAssocID="{E53ECC11-FD93-44E0-BF7C-6D8EB83EA5C0}" presName="parentText" presStyleLbl="node1" presStyleIdx="2" presStyleCnt="7">
        <dgm:presLayoutVars>
          <dgm:chMax val="0"/>
          <dgm:bulletEnabled val="1"/>
        </dgm:presLayoutVars>
      </dgm:prSet>
      <dgm:spPr/>
      <dgm:t>
        <a:bodyPr/>
        <a:lstStyle/>
        <a:p>
          <a:endParaRPr lang="en-US"/>
        </a:p>
      </dgm:t>
    </dgm:pt>
    <dgm:pt modelId="{CA603C00-C19A-1D49-B2E9-86BABF0F131B}" type="pres">
      <dgm:prSet presAssocID="{C71451D9-0C1E-4FC4-81DF-806FE2E799BC}" presName="spacer" presStyleCnt="0"/>
      <dgm:spPr/>
    </dgm:pt>
    <dgm:pt modelId="{3325B2BB-B4EA-9B46-B99D-D8E1948261F2}" type="pres">
      <dgm:prSet presAssocID="{AB67300B-CC0B-4292-8260-444255726500}" presName="parentText" presStyleLbl="node1" presStyleIdx="3" presStyleCnt="7">
        <dgm:presLayoutVars>
          <dgm:chMax val="0"/>
          <dgm:bulletEnabled val="1"/>
        </dgm:presLayoutVars>
      </dgm:prSet>
      <dgm:spPr/>
      <dgm:t>
        <a:bodyPr/>
        <a:lstStyle/>
        <a:p>
          <a:endParaRPr lang="en-US"/>
        </a:p>
      </dgm:t>
    </dgm:pt>
    <dgm:pt modelId="{14A8C1DE-6E88-427F-B013-695A72D4F2F4}" type="pres">
      <dgm:prSet presAssocID="{676FC8B9-9365-4AD4-84E3-CABAF2482FE7}" presName="spacer" presStyleCnt="0"/>
      <dgm:spPr/>
    </dgm:pt>
    <dgm:pt modelId="{F9F5C89C-C1CC-42D3-B39A-1E3D96A27144}" type="pres">
      <dgm:prSet presAssocID="{35665880-BA5B-4569-89DB-2F4093D26E86}" presName="parentText" presStyleLbl="node1" presStyleIdx="4" presStyleCnt="7">
        <dgm:presLayoutVars>
          <dgm:chMax val="0"/>
          <dgm:bulletEnabled val="1"/>
        </dgm:presLayoutVars>
      </dgm:prSet>
      <dgm:spPr/>
      <dgm:t>
        <a:bodyPr/>
        <a:lstStyle/>
        <a:p>
          <a:endParaRPr lang="en-US"/>
        </a:p>
      </dgm:t>
    </dgm:pt>
    <dgm:pt modelId="{CCC1A7ED-AB8F-4EB4-988A-5C60439848B3}" type="pres">
      <dgm:prSet presAssocID="{3FE199EC-F186-4655-BD2A-56C843307050}" presName="spacer" presStyleCnt="0"/>
      <dgm:spPr/>
    </dgm:pt>
    <dgm:pt modelId="{3D25E423-B70D-4152-B0DB-8F6CFA6A3890}" type="pres">
      <dgm:prSet presAssocID="{48CA33B7-E13D-4DBD-BEF1-B2452E8306D6}" presName="parentText" presStyleLbl="node1" presStyleIdx="5" presStyleCnt="7">
        <dgm:presLayoutVars>
          <dgm:chMax val="0"/>
          <dgm:bulletEnabled val="1"/>
        </dgm:presLayoutVars>
      </dgm:prSet>
      <dgm:spPr/>
      <dgm:t>
        <a:bodyPr/>
        <a:lstStyle/>
        <a:p>
          <a:endParaRPr lang="en-US"/>
        </a:p>
      </dgm:t>
    </dgm:pt>
    <dgm:pt modelId="{9B417737-E635-4FE8-83B7-61C582CA7CC5}" type="pres">
      <dgm:prSet presAssocID="{15D06B1B-8DC0-468A-A7CF-CDE59AD0AABB}" presName="spacer" presStyleCnt="0"/>
      <dgm:spPr/>
    </dgm:pt>
    <dgm:pt modelId="{DAE5CE64-8371-40CB-B904-FFF06E01A0D2}" type="pres">
      <dgm:prSet presAssocID="{3789A01C-225A-46D6-8217-21232FF0CF3D}" presName="parentText" presStyleLbl="node1" presStyleIdx="6" presStyleCnt="7" custLinFactY="-3897" custLinFactNeighborY="-100000">
        <dgm:presLayoutVars>
          <dgm:chMax val="0"/>
          <dgm:bulletEnabled val="1"/>
        </dgm:presLayoutVars>
      </dgm:prSet>
      <dgm:spPr/>
      <dgm:t>
        <a:bodyPr/>
        <a:lstStyle/>
        <a:p>
          <a:endParaRPr lang="en-US"/>
        </a:p>
      </dgm:t>
    </dgm:pt>
  </dgm:ptLst>
  <dgm:cxnLst>
    <dgm:cxn modelId="{9D204162-32F8-FD40-9F7B-DBF587FF967F}" type="presOf" srcId="{AB67300B-CC0B-4292-8260-444255726500}" destId="{3325B2BB-B4EA-9B46-B99D-D8E1948261F2}" srcOrd="0" destOrd="0" presId="urn:microsoft.com/office/officeart/2005/8/layout/vList2"/>
    <dgm:cxn modelId="{AA6E6608-4E0B-440B-8ED6-19DAD5F5D093}" type="presOf" srcId="{35665880-BA5B-4569-89DB-2F4093D26E86}" destId="{F9F5C89C-C1CC-42D3-B39A-1E3D96A27144}" srcOrd="0" destOrd="0" presId="urn:microsoft.com/office/officeart/2005/8/layout/vList2"/>
    <dgm:cxn modelId="{B88FD047-725C-4A55-805C-2E051C518CB5}" type="presOf" srcId="{3789A01C-225A-46D6-8217-21232FF0CF3D}" destId="{DAE5CE64-8371-40CB-B904-FFF06E01A0D2}" srcOrd="0" destOrd="0" presId="urn:microsoft.com/office/officeart/2005/8/layout/vList2"/>
    <dgm:cxn modelId="{DC03358D-DA35-9641-9B54-838F9EA3D518}" type="presOf" srcId="{2884685E-60E6-4699-9288-1FED9D9523A6}" destId="{83CDA38E-7077-1143-B0C4-7BA7EA69AA3B}" srcOrd="0" destOrd="0" presId="urn:microsoft.com/office/officeart/2005/8/layout/vList2"/>
    <dgm:cxn modelId="{7530FE64-5110-B147-B330-ABFDFF713E0F}" type="presOf" srcId="{E53ECC11-FD93-44E0-BF7C-6D8EB83EA5C0}" destId="{73CA9148-6E14-0045-909C-783B7BEA9D3B}" srcOrd="0" destOrd="0" presId="urn:microsoft.com/office/officeart/2005/8/layout/vList2"/>
    <dgm:cxn modelId="{33DBA0A3-373D-43CF-8F9F-AF83878A4491}" type="presOf" srcId="{48CA33B7-E13D-4DBD-BEF1-B2452E8306D6}" destId="{3D25E423-B70D-4152-B0DB-8F6CFA6A3890}" srcOrd="0" destOrd="0" presId="urn:microsoft.com/office/officeart/2005/8/layout/vList2"/>
    <dgm:cxn modelId="{F83EAD9E-AEC9-4C42-A204-6102806EE851}" type="presOf" srcId="{AD544E6B-FA08-4139-A4A6-D095FB15D880}" destId="{8526547D-F1F0-3244-BF28-47BA050BE634}" srcOrd="0" destOrd="0" presId="urn:microsoft.com/office/officeart/2005/8/layout/vList2"/>
    <dgm:cxn modelId="{66FDAF00-CF05-5A4D-80AD-25926C5F78F2}" type="presOf" srcId="{EBC1B07A-3155-4075-A2D7-1744F76D6EFC}" destId="{B4191B2B-D49D-2C47-81B4-30E3F7FD037B}" srcOrd="0" destOrd="0" presId="urn:microsoft.com/office/officeart/2005/8/layout/vList2"/>
    <dgm:cxn modelId="{8462CE6F-81B9-4F81-B418-45AED4BBB3FD}" srcId="{AD544E6B-FA08-4139-A4A6-D095FB15D880}" destId="{2884685E-60E6-4699-9288-1FED9D9523A6}" srcOrd="1" destOrd="0" parTransId="{1F8FB460-7C4D-465C-865F-0420FA362ACA}" sibTransId="{A88D3DDA-DE15-41B0-BA20-7D11B3716BAC}"/>
    <dgm:cxn modelId="{C95DB2C6-3565-4451-9781-9EBA2C6086AC}" srcId="{AD544E6B-FA08-4139-A4A6-D095FB15D880}" destId="{E53ECC11-FD93-44E0-BF7C-6D8EB83EA5C0}" srcOrd="2" destOrd="0" parTransId="{163E75D3-0C41-488D-8C3A-7F1932758196}" sibTransId="{C71451D9-0C1E-4FC4-81DF-806FE2E799BC}"/>
    <dgm:cxn modelId="{E9E53A0F-C6C1-4311-9A11-AFA66C8DD4B0}" srcId="{AD544E6B-FA08-4139-A4A6-D095FB15D880}" destId="{48CA33B7-E13D-4DBD-BEF1-B2452E8306D6}" srcOrd="5" destOrd="0" parTransId="{CCBE823F-ED5F-4C08-BA50-A1C1C5967A4E}" sibTransId="{15D06B1B-8DC0-468A-A7CF-CDE59AD0AABB}"/>
    <dgm:cxn modelId="{139114F1-305F-4CB9-A292-97DC95D83556}" srcId="{AD544E6B-FA08-4139-A4A6-D095FB15D880}" destId="{AB67300B-CC0B-4292-8260-444255726500}" srcOrd="3" destOrd="0" parTransId="{D7453555-4C4D-4F05-A31F-A90CCF94DC18}" sibTransId="{676FC8B9-9365-4AD4-84E3-CABAF2482FE7}"/>
    <dgm:cxn modelId="{7EDAD903-6800-4ACB-B609-0565987178ED}" srcId="{AD544E6B-FA08-4139-A4A6-D095FB15D880}" destId="{3789A01C-225A-46D6-8217-21232FF0CF3D}" srcOrd="6" destOrd="0" parTransId="{3AC42684-96D2-4FB3-AE08-193BA654CC24}" sibTransId="{61F96C43-EF1D-4B67-9683-87DE8CA43C1A}"/>
    <dgm:cxn modelId="{D1AA2DB1-81DD-4BCE-B384-4EE0408DC000}" srcId="{AD544E6B-FA08-4139-A4A6-D095FB15D880}" destId="{EBC1B07A-3155-4075-A2D7-1744F76D6EFC}" srcOrd="0" destOrd="0" parTransId="{1AE6C4FC-18C3-4A56-922A-C0E557C65D37}" sibTransId="{7220298B-15FB-4BEC-AB18-4E3741B0AB95}"/>
    <dgm:cxn modelId="{E0953057-6195-492F-9362-7659E3FDA616}" srcId="{AD544E6B-FA08-4139-A4A6-D095FB15D880}" destId="{35665880-BA5B-4569-89DB-2F4093D26E86}" srcOrd="4" destOrd="0" parTransId="{D58727B9-62E3-4559-89EF-4EC64441B9E9}" sibTransId="{3FE199EC-F186-4655-BD2A-56C843307050}"/>
    <dgm:cxn modelId="{45CB3BCB-5C59-DE42-BC66-8840030D0A40}" type="presParOf" srcId="{8526547D-F1F0-3244-BF28-47BA050BE634}" destId="{B4191B2B-D49D-2C47-81B4-30E3F7FD037B}" srcOrd="0" destOrd="0" presId="urn:microsoft.com/office/officeart/2005/8/layout/vList2"/>
    <dgm:cxn modelId="{17D7C8D6-B230-3245-8B51-7473A52EA14E}" type="presParOf" srcId="{8526547D-F1F0-3244-BF28-47BA050BE634}" destId="{1DF246A0-F4F0-F949-914E-4294427048F4}" srcOrd="1" destOrd="0" presId="urn:microsoft.com/office/officeart/2005/8/layout/vList2"/>
    <dgm:cxn modelId="{821D3596-0002-034F-B936-A55816F07BA2}" type="presParOf" srcId="{8526547D-F1F0-3244-BF28-47BA050BE634}" destId="{83CDA38E-7077-1143-B0C4-7BA7EA69AA3B}" srcOrd="2" destOrd="0" presId="urn:microsoft.com/office/officeart/2005/8/layout/vList2"/>
    <dgm:cxn modelId="{D69CE722-7B7F-9C48-B462-A0830942BCDB}" type="presParOf" srcId="{8526547D-F1F0-3244-BF28-47BA050BE634}" destId="{E20AA650-0765-1244-9162-10D59DC9DF10}" srcOrd="3" destOrd="0" presId="urn:microsoft.com/office/officeart/2005/8/layout/vList2"/>
    <dgm:cxn modelId="{20FDFA62-A9C6-9C4D-826F-80CAB674137F}" type="presParOf" srcId="{8526547D-F1F0-3244-BF28-47BA050BE634}" destId="{73CA9148-6E14-0045-909C-783B7BEA9D3B}" srcOrd="4" destOrd="0" presId="urn:microsoft.com/office/officeart/2005/8/layout/vList2"/>
    <dgm:cxn modelId="{608D520F-F7FE-D745-ACCD-0B1817985927}" type="presParOf" srcId="{8526547D-F1F0-3244-BF28-47BA050BE634}" destId="{CA603C00-C19A-1D49-B2E9-86BABF0F131B}" srcOrd="5" destOrd="0" presId="urn:microsoft.com/office/officeart/2005/8/layout/vList2"/>
    <dgm:cxn modelId="{71C9E884-5530-A447-B0B1-2A3680CBFA9D}" type="presParOf" srcId="{8526547D-F1F0-3244-BF28-47BA050BE634}" destId="{3325B2BB-B4EA-9B46-B99D-D8E1948261F2}" srcOrd="6" destOrd="0" presId="urn:microsoft.com/office/officeart/2005/8/layout/vList2"/>
    <dgm:cxn modelId="{A60B32D8-31FF-4C1C-B8A9-AF4D06082F18}" type="presParOf" srcId="{8526547D-F1F0-3244-BF28-47BA050BE634}" destId="{14A8C1DE-6E88-427F-B013-695A72D4F2F4}" srcOrd="7" destOrd="0" presId="urn:microsoft.com/office/officeart/2005/8/layout/vList2"/>
    <dgm:cxn modelId="{BCB718C3-6F54-428C-9D46-6D875BB55A86}" type="presParOf" srcId="{8526547D-F1F0-3244-BF28-47BA050BE634}" destId="{F9F5C89C-C1CC-42D3-B39A-1E3D96A27144}" srcOrd="8" destOrd="0" presId="urn:microsoft.com/office/officeart/2005/8/layout/vList2"/>
    <dgm:cxn modelId="{74356FD3-C0D1-4423-B296-2DE0640C8CDC}" type="presParOf" srcId="{8526547D-F1F0-3244-BF28-47BA050BE634}" destId="{CCC1A7ED-AB8F-4EB4-988A-5C60439848B3}" srcOrd="9" destOrd="0" presId="urn:microsoft.com/office/officeart/2005/8/layout/vList2"/>
    <dgm:cxn modelId="{33E14737-46D6-4398-B8F9-178D76181766}" type="presParOf" srcId="{8526547D-F1F0-3244-BF28-47BA050BE634}" destId="{3D25E423-B70D-4152-B0DB-8F6CFA6A3890}" srcOrd="10" destOrd="0" presId="urn:microsoft.com/office/officeart/2005/8/layout/vList2"/>
    <dgm:cxn modelId="{F4377BA3-2066-47EE-8242-DC8136B5285F}" type="presParOf" srcId="{8526547D-F1F0-3244-BF28-47BA050BE634}" destId="{9B417737-E635-4FE8-83B7-61C582CA7CC5}" srcOrd="11" destOrd="0" presId="urn:microsoft.com/office/officeart/2005/8/layout/vList2"/>
    <dgm:cxn modelId="{1D6B037C-65B2-4A30-9071-571D13EA4B29}" type="presParOf" srcId="{8526547D-F1F0-3244-BF28-47BA050BE634}" destId="{DAE5CE64-8371-40CB-B904-FFF06E01A0D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91B2B-D49D-2C47-81B4-30E3F7FD037B}">
      <dsp:nvSpPr>
        <dsp:cNvPr id="0" name=""/>
        <dsp:cNvSpPr/>
      </dsp:nvSpPr>
      <dsp:spPr>
        <a:xfrm>
          <a:off x="0" y="0"/>
          <a:ext cx="3386137" cy="3276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Getting &amp; Staying Organized</a:t>
          </a:r>
        </a:p>
      </dsp:txBody>
      <dsp:txXfrm>
        <a:off x="15992" y="15992"/>
        <a:ext cx="3354153" cy="295616"/>
      </dsp:txXfrm>
    </dsp:sp>
    <dsp:sp modelId="{83CDA38E-7077-1143-B0C4-7BA7EA69AA3B}">
      <dsp:nvSpPr>
        <dsp:cNvPr id="0" name=""/>
        <dsp:cNvSpPr/>
      </dsp:nvSpPr>
      <dsp:spPr>
        <a:xfrm>
          <a:off x="0" y="416309"/>
          <a:ext cx="3386137" cy="327600"/>
        </a:xfrm>
        <a:prstGeom prst="roundRect">
          <a:avLst/>
        </a:prstGeom>
        <a:solidFill>
          <a:schemeClr val="accent3">
            <a:hueOff val="1607181"/>
            <a:satOff val="-241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Managing Time &amp; Setting Priorities</a:t>
          </a:r>
        </a:p>
      </dsp:txBody>
      <dsp:txXfrm>
        <a:off x="15992" y="432301"/>
        <a:ext cx="3354153" cy="295616"/>
      </dsp:txXfrm>
    </dsp:sp>
    <dsp:sp modelId="{73CA9148-6E14-0045-909C-783B7BEA9D3B}">
      <dsp:nvSpPr>
        <dsp:cNvPr id="0" name=""/>
        <dsp:cNvSpPr/>
      </dsp:nvSpPr>
      <dsp:spPr>
        <a:xfrm>
          <a:off x="0" y="784229"/>
          <a:ext cx="3386137" cy="327600"/>
        </a:xfrm>
        <a:prstGeom prst="roundRect">
          <a:avLst/>
        </a:prstGeom>
        <a:solidFill>
          <a:schemeClr val="accent3">
            <a:hueOff val="3214361"/>
            <a:satOff val="-4823"/>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Planning for Effective Studying</a:t>
          </a:r>
        </a:p>
      </dsp:txBody>
      <dsp:txXfrm>
        <a:off x="15992" y="800221"/>
        <a:ext cx="3354153" cy="295616"/>
      </dsp:txXfrm>
    </dsp:sp>
    <dsp:sp modelId="{3325B2BB-B4EA-9B46-B99D-D8E1948261F2}">
      <dsp:nvSpPr>
        <dsp:cNvPr id="0" name=""/>
        <dsp:cNvSpPr/>
      </dsp:nvSpPr>
      <dsp:spPr>
        <a:xfrm>
          <a:off x="0" y="1152149"/>
          <a:ext cx="3386137" cy="327600"/>
        </a:xfrm>
        <a:prstGeom prst="roundRect">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Attentive Reading</a:t>
          </a:r>
        </a:p>
      </dsp:txBody>
      <dsp:txXfrm>
        <a:off x="15992" y="1168141"/>
        <a:ext cx="3354153" cy="295616"/>
      </dsp:txXfrm>
    </dsp:sp>
    <dsp:sp modelId="{F9F5C89C-C1CC-42D3-B39A-1E3D96A27144}">
      <dsp:nvSpPr>
        <dsp:cNvPr id="0" name=""/>
        <dsp:cNvSpPr/>
      </dsp:nvSpPr>
      <dsp:spPr>
        <a:xfrm>
          <a:off x="0" y="1520069"/>
          <a:ext cx="3386137" cy="327600"/>
        </a:xfrm>
        <a:prstGeom prst="roundRect">
          <a:avLst/>
        </a:prstGeom>
        <a:solidFill>
          <a:schemeClr val="accent3">
            <a:hueOff val="6428722"/>
            <a:satOff val="-9646"/>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Learning to Learn</a:t>
          </a:r>
        </a:p>
      </dsp:txBody>
      <dsp:txXfrm>
        <a:off x="15992" y="1536061"/>
        <a:ext cx="3354153" cy="295616"/>
      </dsp:txXfrm>
    </dsp:sp>
    <dsp:sp modelId="{3D25E423-B70D-4152-B0DB-8F6CFA6A3890}">
      <dsp:nvSpPr>
        <dsp:cNvPr id="0" name=""/>
        <dsp:cNvSpPr/>
      </dsp:nvSpPr>
      <dsp:spPr>
        <a:xfrm>
          <a:off x="0" y="1887989"/>
          <a:ext cx="3386137" cy="327600"/>
        </a:xfrm>
        <a:prstGeom prst="roundRect">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Taking Useful Notes</a:t>
          </a:r>
        </a:p>
      </dsp:txBody>
      <dsp:txXfrm>
        <a:off x="15992" y="1903981"/>
        <a:ext cx="3354153" cy="295616"/>
      </dsp:txXfrm>
    </dsp:sp>
    <dsp:sp modelId="{5137745F-C1FE-4405-903C-8CB75611720C}">
      <dsp:nvSpPr>
        <dsp:cNvPr id="0" name=""/>
        <dsp:cNvSpPr/>
      </dsp:nvSpPr>
      <dsp:spPr>
        <a:xfrm>
          <a:off x="0" y="2255909"/>
          <a:ext cx="3386137" cy="327600"/>
        </a:xfrm>
        <a:prstGeom prst="roundRect">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Measuring My Learning</a:t>
          </a:r>
        </a:p>
      </dsp:txBody>
      <dsp:txXfrm>
        <a:off x="15992" y="2271901"/>
        <a:ext cx="3354153" cy="295616"/>
      </dsp:txXfrm>
    </dsp:sp>
    <dsp:sp modelId="{DAE5CE64-8371-40CB-B904-FFF06E01A0D2}">
      <dsp:nvSpPr>
        <dsp:cNvPr id="0" name=""/>
        <dsp:cNvSpPr/>
      </dsp:nvSpPr>
      <dsp:spPr>
        <a:xfrm>
          <a:off x="0" y="2570742"/>
          <a:ext cx="3386137" cy="32760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Setting S.M.A.R.T. Goals</a:t>
          </a:r>
        </a:p>
      </dsp:txBody>
      <dsp:txXfrm>
        <a:off x="15992" y="2586734"/>
        <a:ext cx="3354153" cy="295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91B2B-D49D-2C47-81B4-30E3F7FD037B}">
      <dsp:nvSpPr>
        <dsp:cNvPr id="0" name=""/>
        <dsp:cNvSpPr/>
      </dsp:nvSpPr>
      <dsp:spPr>
        <a:xfrm>
          <a:off x="0" y="278752"/>
          <a:ext cx="2328340" cy="2106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a:lnSpc>
              <a:spcPct val="90000"/>
            </a:lnSpc>
            <a:spcBef>
              <a:spcPct val="0"/>
            </a:spcBef>
            <a:spcAft>
              <a:spcPct val="35000"/>
            </a:spcAft>
          </a:pPr>
          <a:r>
            <a:rPr lang="en-US" sz="900" b="1" kern="1200" dirty="0"/>
            <a:t>Getting &amp; Staying Organized</a:t>
          </a:r>
        </a:p>
      </dsp:txBody>
      <dsp:txXfrm>
        <a:off x="10281" y="289033"/>
        <a:ext cx="2307778" cy="190038"/>
      </dsp:txXfrm>
    </dsp:sp>
    <dsp:sp modelId="{83CDA38E-7077-1143-B0C4-7BA7EA69AA3B}">
      <dsp:nvSpPr>
        <dsp:cNvPr id="0" name=""/>
        <dsp:cNvSpPr/>
      </dsp:nvSpPr>
      <dsp:spPr>
        <a:xfrm>
          <a:off x="0" y="549399"/>
          <a:ext cx="2328340" cy="210600"/>
        </a:xfrm>
        <a:prstGeom prst="roundRect">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a:lnSpc>
              <a:spcPct val="90000"/>
            </a:lnSpc>
            <a:spcBef>
              <a:spcPct val="0"/>
            </a:spcBef>
            <a:spcAft>
              <a:spcPct val="35000"/>
            </a:spcAft>
          </a:pPr>
          <a:r>
            <a:rPr lang="en-US" sz="900" b="1" kern="1200" dirty="0"/>
            <a:t>Managing Time &amp; Setting Priorities</a:t>
          </a:r>
        </a:p>
      </dsp:txBody>
      <dsp:txXfrm>
        <a:off x="10281" y="559680"/>
        <a:ext cx="2307778" cy="190038"/>
      </dsp:txXfrm>
    </dsp:sp>
    <dsp:sp modelId="{73CA9148-6E14-0045-909C-783B7BEA9D3B}">
      <dsp:nvSpPr>
        <dsp:cNvPr id="0" name=""/>
        <dsp:cNvSpPr/>
      </dsp:nvSpPr>
      <dsp:spPr>
        <a:xfrm>
          <a:off x="0" y="785919"/>
          <a:ext cx="2328340" cy="210600"/>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a:lnSpc>
              <a:spcPct val="90000"/>
            </a:lnSpc>
            <a:spcBef>
              <a:spcPct val="0"/>
            </a:spcBef>
            <a:spcAft>
              <a:spcPct val="35000"/>
            </a:spcAft>
          </a:pPr>
          <a:r>
            <a:rPr lang="en-US" sz="900" b="1" kern="1200" dirty="0"/>
            <a:t>Planning for Effective Studying</a:t>
          </a:r>
        </a:p>
      </dsp:txBody>
      <dsp:txXfrm>
        <a:off x="10281" y="796200"/>
        <a:ext cx="2307778" cy="190038"/>
      </dsp:txXfrm>
    </dsp:sp>
    <dsp:sp modelId="{3325B2BB-B4EA-9B46-B99D-D8E1948261F2}">
      <dsp:nvSpPr>
        <dsp:cNvPr id="0" name=""/>
        <dsp:cNvSpPr/>
      </dsp:nvSpPr>
      <dsp:spPr>
        <a:xfrm>
          <a:off x="0" y="1022440"/>
          <a:ext cx="2328340" cy="21060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a:lnSpc>
              <a:spcPct val="90000"/>
            </a:lnSpc>
            <a:spcBef>
              <a:spcPct val="0"/>
            </a:spcBef>
            <a:spcAft>
              <a:spcPct val="35000"/>
            </a:spcAft>
          </a:pPr>
          <a:r>
            <a:rPr lang="en-US" sz="900" b="1" kern="1200" dirty="0"/>
            <a:t>Attentive Reading</a:t>
          </a:r>
        </a:p>
      </dsp:txBody>
      <dsp:txXfrm>
        <a:off x="10281" y="1032721"/>
        <a:ext cx="2307778" cy="190038"/>
      </dsp:txXfrm>
    </dsp:sp>
    <dsp:sp modelId="{F9F5C89C-C1CC-42D3-B39A-1E3D96A27144}">
      <dsp:nvSpPr>
        <dsp:cNvPr id="0" name=""/>
        <dsp:cNvSpPr/>
      </dsp:nvSpPr>
      <dsp:spPr>
        <a:xfrm>
          <a:off x="0" y="1258960"/>
          <a:ext cx="2328340" cy="210600"/>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a:lnSpc>
              <a:spcPct val="90000"/>
            </a:lnSpc>
            <a:spcBef>
              <a:spcPct val="0"/>
            </a:spcBef>
            <a:spcAft>
              <a:spcPct val="35000"/>
            </a:spcAft>
          </a:pPr>
          <a:r>
            <a:rPr lang="en-US" sz="900" b="1" kern="1200" dirty="0"/>
            <a:t>Strategies for Remembering Information</a:t>
          </a:r>
        </a:p>
      </dsp:txBody>
      <dsp:txXfrm>
        <a:off x="10281" y="1269241"/>
        <a:ext cx="2307778" cy="190038"/>
      </dsp:txXfrm>
    </dsp:sp>
    <dsp:sp modelId="{3D25E423-B70D-4152-B0DB-8F6CFA6A3890}">
      <dsp:nvSpPr>
        <dsp:cNvPr id="0" name=""/>
        <dsp:cNvSpPr/>
      </dsp:nvSpPr>
      <dsp:spPr>
        <a:xfrm>
          <a:off x="0" y="1495479"/>
          <a:ext cx="2328340" cy="210600"/>
        </a:xfrm>
        <a:prstGeom prst="roundRect">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a:lnSpc>
              <a:spcPct val="90000"/>
            </a:lnSpc>
            <a:spcBef>
              <a:spcPct val="0"/>
            </a:spcBef>
            <a:spcAft>
              <a:spcPct val="35000"/>
            </a:spcAft>
          </a:pPr>
          <a:r>
            <a:rPr lang="en-US" sz="900" b="1" kern="1200" dirty="0"/>
            <a:t>Taking Useful Notes</a:t>
          </a:r>
        </a:p>
      </dsp:txBody>
      <dsp:txXfrm>
        <a:off x="10281" y="1505760"/>
        <a:ext cx="2307778" cy="190038"/>
      </dsp:txXfrm>
    </dsp:sp>
    <dsp:sp modelId="{DAE5CE64-8371-40CB-B904-FFF06E01A0D2}">
      <dsp:nvSpPr>
        <dsp:cNvPr id="0" name=""/>
        <dsp:cNvSpPr/>
      </dsp:nvSpPr>
      <dsp:spPr>
        <a:xfrm>
          <a:off x="0" y="1697872"/>
          <a:ext cx="2328340" cy="21060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l" defTabSz="400050">
            <a:lnSpc>
              <a:spcPct val="90000"/>
            </a:lnSpc>
            <a:spcBef>
              <a:spcPct val="0"/>
            </a:spcBef>
            <a:spcAft>
              <a:spcPct val="35000"/>
            </a:spcAft>
          </a:pPr>
          <a:r>
            <a:rPr lang="en-US" sz="900" b="1" kern="1200" dirty="0"/>
            <a:t>Setting S.M.A.R.T. Goals</a:t>
          </a:r>
        </a:p>
      </dsp:txBody>
      <dsp:txXfrm>
        <a:off x="10281" y="1708153"/>
        <a:ext cx="2307778" cy="1900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69930c098c_2_1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Welcome to our Professional Development session for Unit 3 of Skills for Secondary School Success:  Managing My Learning. </a:t>
            </a:r>
          </a:p>
        </p:txBody>
      </p:sp>
      <p:sp>
        <p:nvSpPr>
          <p:cNvPr id="170" name="Google Shape;170;g169930c098c_2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Lesson 2 focuses on time management and setting priorities.</a:t>
            </a:r>
          </a:p>
        </p:txBody>
      </p:sp>
    </p:spTree>
    <p:extLst>
      <p:ext uri="{BB962C8B-B14F-4D97-AF65-F5344CB8AC3E}">
        <p14:creationId xmlns:p14="http://schemas.microsoft.com/office/powerpoint/2010/main" val="3193831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the first activity, students partner read a scenario about a student’s busy life in high school, and then work together to transfer the information in the paragraph onto a planner page.</a:t>
            </a:r>
          </a:p>
        </p:txBody>
      </p:sp>
    </p:spTree>
    <p:extLst>
      <p:ext uri="{BB962C8B-B14F-4D97-AF65-F5344CB8AC3E}">
        <p14:creationId xmlns:p14="http://schemas.microsoft.com/office/powerpoint/2010/main" val="36833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latin typeface="CenturySchoolbook"/>
              </a:rPr>
              <a:t>In Activity 2 students work individually to write down what they do throughout a typical day.  They then share in pairs and as a whole class.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latin typeface="CenturySchoolbook"/>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3863042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latin typeface="CenturySchoolbook"/>
              </a:rPr>
              <a:t>In the final lesson activities, the teacher uses the ppt slides to discuss with students the things to include as they use a planner.  Then students have time to practice doing this individually.  </a:t>
            </a:r>
          </a:p>
          <a:p>
            <a:pPr marL="158750" indent="0">
              <a:buNone/>
            </a:pPr>
            <a:endParaRPr lang="en-US" dirty="0"/>
          </a:p>
        </p:txBody>
      </p:sp>
    </p:spTree>
    <p:extLst>
      <p:ext uri="{BB962C8B-B14F-4D97-AF65-F5344CB8AC3E}">
        <p14:creationId xmlns:p14="http://schemas.microsoft.com/office/powerpoint/2010/main" val="2242715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Lesson 3 helps students plan for the kind of study space and study routine they will need to use to be successful in high school.</a:t>
            </a:r>
          </a:p>
        </p:txBody>
      </p:sp>
    </p:spTree>
    <p:extLst>
      <p:ext uri="{BB962C8B-B14F-4D97-AF65-F5344CB8AC3E}">
        <p14:creationId xmlns:p14="http://schemas.microsoft.com/office/powerpoint/2010/main" val="3810679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The lesson begins with a short video clip that helps students understand the importance of staying focused.</a:t>
            </a:r>
          </a:p>
        </p:txBody>
      </p:sp>
    </p:spTree>
    <p:extLst>
      <p:ext uri="{BB962C8B-B14F-4D97-AF65-F5344CB8AC3E}">
        <p14:creationId xmlns:p14="http://schemas.microsoft.com/office/powerpoint/2010/main" val="3022063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the first activity, students read about the issues with a multi-tasking brain.  They do a personal multitasking inventory which they then share with a partner, followed by a short class discussion.</a:t>
            </a:r>
          </a:p>
        </p:txBody>
      </p:sp>
    </p:spTree>
    <p:extLst>
      <p:ext uri="{BB962C8B-B14F-4D97-AF65-F5344CB8AC3E}">
        <p14:creationId xmlns:p14="http://schemas.microsoft.com/office/powerpoint/2010/main" val="2967149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Activity 2 the teacher uses ppt slides to lead a full class discussion on the kinds of things needed in a good study space.</a:t>
            </a:r>
          </a:p>
        </p:txBody>
      </p:sp>
    </p:spTree>
    <p:extLst>
      <p:ext uri="{BB962C8B-B14F-4D97-AF65-F5344CB8AC3E}">
        <p14:creationId xmlns:p14="http://schemas.microsoft.com/office/powerpoint/2010/main" val="55853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the final lesson activities, students complete a Study Habits Inventory (included in the student materials), and the class discusses together.</a:t>
            </a:r>
          </a:p>
          <a:p>
            <a:pPr marL="158750" indent="0">
              <a:buNone/>
            </a:pPr>
            <a:r>
              <a:rPr lang="en-US" dirty="0"/>
              <a:t>Finally, students complete their own personal study plan, guided by questions on the ppt slide for the lesson that the teacher is projecting.</a:t>
            </a:r>
          </a:p>
        </p:txBody>
      </p:sp>
    </p:spTree>
    <p:extLst>
      <p:ext uri="{BB962C8B-B14F-4D97-AF65-F5344CB8AC3E}">
        <p14:creationId xmlns:p14="http://schemas.microsoft.com/office/powerpoint/2010/main" val="956023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chemeClr val="dk1"/>
                </a:solidFill>
                <a:latin typeface="Arial"/>
                <a:ea typeface="Arial"/>
                <a:cs typeface="Arial"/>
                <a:sym typeface="Arial"/>
              </a:rPr>
              <a:t>Let’s take some time to discuss your reactions to these first two lessons.  </a:t>
            </a:r>
          </a:p>
          <a:p>
            <a:pPr marL="0" lvl="0" indent="0" algn="l" rtl="0">
              <a:spcBef>
                <a:spcPts val="0"/>
              </a:spcBef>
              <a:spcAft>
                <a:spcPts val="0"/>
              </a:spcAft>
              <a:buNone/>
            </a:pPr>
            <a:r>
              <a:rPr lang="en-US" sz="1100" b="0" i="0" u="none" strike="noStrike" cap="none" dirty="0">
                <a:solidFill>
                  <a:schemeClr val="dk1"/>
                </a:solidFill>
                <a:latin typeface="Arial"/>
                <a:ea typeface="Arial"/>
                <a:cs typeface="Arial"/>
                <a:sym typeface="Arial"/>
              </a:rPr>
              <a:t>How important are these lessons on organization, managing time, and planning for studying for your students?  </a:t>
            </a:r>
          </a:p>
          <a:p>
            <a:pPr marL="0" lvl="0" indent="0" algn="l" rtl="0">
              <a:spcBef>
                <a:spcPts val="0"/>
              </a:spcBef>
              <a:spcAft>
                <a:spcPts val="0"/>
              </a:spcAft>
              <a:buNone/>
            </a:pPr>
            <a:r>
              <a:rPr lang="en-US" sz="1100" b="0" i="0" u="none" strike="noStrike" cap="none" dirty="0">
                <a:solidFill>
                  <a:schemeClr val="dk1"/>
                </a:solidFill>
                <a:latin typeface="Arial"/>
                <a:ea typeface="Arial"/>
                <a:cs typeface="Arial"/>
                <a:sym typeface="Arial"/>
              </a:rPr>
              <a:t>How much other instruction or guidance have they had already on these issues?    </a:t>
            </a:r>
          </a:p>
          <a:p>
            <a:pPr marL="0" lvl="0" indent="0" algn="l" rtl="0">
              <a:spcBef>
                <a:spcPts val="0"/>
              </a:spcBef>
              <a:spcAft>
                <a:spcPts val="0"/>
              </a:spcAft>
              <a:buNone/>
            </a:pPr>
            <a:r>
              <a:rPr lang="en-US" sz="1100" b="0" i="0" u="none" strike="noStrike" cap="none" dirty="0">
                <a:solidFill>
                  <a:schemeClr val="dk1"/>
                </a:solidFill>
                <a:latin typeface="Arial"/>
                <a:ea typeface="Arial"/>
                <a:cs typeface="Arial"/>
                <a:sym typeface="Arial"/>
              </a:rPr>
              <a:t>How do you think they will react to the lesson activities?  </a:t>
            </a:r>
          </a:p>
          <a:p>
            <a:pPr marL="0" lvl="0" indent="0" algn="l" rtl="0">
              <a:spcBef>
                <a:spcPts val="0"/>
              </a:spcBef>
              <a:spcAft>
                <a:spcPts val="0"/>
              </a:spcAft>
              <a:buNone/>
            </a:pPr>
            <a:r>
              <a:rPr lang="en-US" sz="1100" b="0" i="0" u="none" strike="noStrike" cap="none" dirty="0">
                <a:solidFill>
                  <a:schemeClr val="dk1"/>
                </a:solidFill>
                <a:latin typeface="Arial"/>
                <a:ea typeface="Arial"/>
                <a:cs typeface="Arial"/>
                <a:sym typeface="Arial"/>
              </a:rPr>
              <a:t>Do you foresee any challenges as students interact with these lessons?</a:t>
            </a:r>
          </a:p>
          <a:p>
            <a:pPr marL="0" lvl="0" indent="0" algn="l" rtl="0">
              <a:spcBef>
                <a:spcPts val="0"/>
              </a:spcBef>
              <a:spcAft>
                <a:spcPts val="0"/>
              </a:spcAft>
              <a:buNone/>
            </a:pPr>
            <a:r>
              <a:rPr lang="en-US" sz="1100" b="0" i="0" u="none" strike="noStrike" cap="none" dirty="0">
                <a:solidFill>
                  <a:schemeClr val="dk1"/>
                </a:solidFill>
                <a:latin typeface="Arial"/>
                <a:ea typeface="Arial"/>
                <a:cs typeface="Arial"/>
                <a:sym typeface="Arial"/>
              </a:rPr>
              <a:t>What ideas do you have for keeping them engaged?</a:t>
            </a:r>
            <a:endParaRPr lang="en-US" b="1" dirty="0">
              <a:solidFill>
                <a:schemeClr val="dk1"/>
              </a:solidFill>
            </a:endParaRPr>
          </a:p>
        </p:txBody>
      </p:sp>
    </p:spTree>
    <p:extLst>
      <p:ext uri="{BB962C8B-B14F-4D97-AF65-F5344CB8AC3E}">
        <p14:creationId xmlns:p14="http://schemas.microsoft.com/office/powerpoint/2010/main" val="139763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solidFill>
                  <a:schemeClr val="dk1"/>
                </a:solidFill>
              </a:rPr>
              <a:t>In our time today we will begin with a Connection Circle to reflect and discuss our experiences with the Unit 2 lessons aimed at helping students deal with stress and other challenges.  We will then spend some time getting an overview of the lessons in Unit 3.  It will be helpful to have your copy of the Teacher’s Manual to follow along.  We will conclude with more time for reflection and discussion as we think about starting Unit 3 with students.</a:t>
            </a:r>
          </a:p>
          <a:p>
            <a:pPr marL="158750" indent="0">
              <a:buNone/>
            </a:pPr>
            <a:endParaRPr lang="en-US" dirty="0"/>
          </a:p>
        </p:txBody>
      </p:sp>
    </p:spTree>
    <p:extLst>
      <p:ext uri="{BB962C8B-B14F-4D97-AF65-F5344CB8AC3E}">
        <p14:creationId xmlns:p14="http://schemas.microsoft.com/office/powerpoint/2010/main" val="4043537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This lesson helps students understand the importance of attentive reading strategies and provides time for them to practice those strategies.</a:t>
            </a:r>
          </a:p>
        </p:txBody>
      </p:sp>
    </p:spTree>
    <p:extLst>
      <p:ext uri="{BB962C8B-B14F-4D97-AF65-F5344CB8AC3E}">
        <p14:creationId xmlns:p14="http://schemas.microsoft.com/office/powerpoint/2010/main" val="27538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Activity 1 may be a review for many students, but it is an important reminder about specific strategies that will help them understand and retain what they read.  The ppt slides help to guide teacher instruction and class discussion.</a:t>
            </a:r>
          </a:p>
        </p:txBody>
      </p:sp>
    </p:spTree>
    <p:extLst>
      <p:ext uri="{BB962C8B-B14F-4D97-AF65-F5344CB8AC3E}">
        <p14:creationId xmlns:p14="http://schemas.microsoft.com/office/powerpoint/2010/main" val="2574233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this activity the teacher models the kinds of reading strategies that are important for students to use as she reads a text aloud and students follow along.</a:t>
            </a:r>
          </a:p>
        </p:txBody>
      </p:sp>
    </p:spTree>
    <p:extLst>
      <p:ext uri="{BB962C8B-B14F-4D97-AF65-F5344CB8AC3E}">
        <p14:creationId xmlns:p14="http://schemas.microsoft.com/office/powerpoint/2010/main" val="2611682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the next activity students work in teams to answer questions about reading strategies from a choice of scenarios.  Then they debrief as a class.</a:t>
            </a:r>
          </a:p>
        </p:txBody>
      </p:sp>
    </p:spTree>
    <p:extLst>
      <p:ext uri="{BB962C8B-B14F-4D97-AF65-F5344CB8AC3E}">
        <p14:creationId xmlns:p14="http://schemas.microsoft.com/office/powerpoint/2010/main" val="4254869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the next activity students practice the strategies as they read with a partner.</a:t>
            </a:r>
          </a:p>
        </p:txBody>
      </p:sp>
    </p:spTree>
    <p:extLst>
      <p:ext uri="{BB962C8B-B14F-4D97-AF65-F5344CB8AC3E}">
        <p14:creationId xmlns:p14="http://schemas.microsoft.com/office/powerpoint/2010/main" val="191699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This lessons continues to present reading strategies and helps students use graphic organizers to summarize information in ways that make it easier to memorize.</a:t>
            </a:r>
          </a:p>
        </p:txBody>
      </p:sp>
    </p:spTree>
    <p:extLst>
      <p:ext uri="{BB962C8B-B14F-4D97-AF65-F5344CB8AC3E}">
        <p14:creationId xmlns:p14="http://schemas.microsoft.com/office/powerpoint/2010/main" val="2716941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this lesson the DO Now activity carries into the introduction and framing.  After students have brainstormed topics related to professional sports, they work in teams to try to organize these under broader categories.  Then the teacher leads the class to think about how they can represent their categories graphically.</a:t>
            </a:r>
          </a:p>
        </p:txBody>
      </p:sp>
    </p:spTree>
    <p:extLst>
      <p:ext uri="{BB962C8B-B14F-4D97-AF65-F5344CB8AC3E}">
        <p14:creationId xmlns:p14="http://schemas.microsoft.com/office/powerpoint/2010/main" val="1953553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the first part of Activity 1 the teacher guides students through a read-aloud about the SQ3R strategy:  Survey, Question, Read, Recite, Review.  Students follow along on their sheets that the teacher can print or provide on computer from the student materials.</a:t>
            </a:r>
          </a:p>
        </p:txBody>
      </p:sp>
    </p:spTree>
    <p:extLst>
      <p:ext uri="{BB962C8B-B14F-4D97-AF65-F5344CB8AC3E}">
        <p14:creationId xmlns:p14="http://schemas.microsoft.com/office/powerpoint/2010/main" val="122573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Then students work in four different teams to organize the information from the reading into different graphic organizers (also available in the student materials).</a:t>
            </a:r>
          </a:p>
        </p:txBody>
      </p:sp>
    </p:spTree>
    <p:extLst>
      <p:ext uri="{BB962C8B-B14F-4D97-AF65-F5344CB8AC3E}">
        <p14:creationId xmlns:p14="http://schemas.microsoft.com/office/powerpoint/2010/main" val="2340257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Activity 2, the teachers uses the ppt slides to present information about the brain and memory.  Then students partner-read a text about memory and use a graphic organizer to organize key points from the reading.  Partners share their organizers with each other.</a:t>
            </a:r>
          </a:p>
        </p:txBody>
      </p:sp>
    </p:spTree>
    <p:extLst>
      <p:ext uri="{BB962C8B-B14F-4D97-AF65-F5344CB8AC3E}">
        <p14:creationId xmlns:p14="http://schemas.microsoft.com/office/powerpoint/2010/main" val="104967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Facilitator follows the prompt on the slide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5min.</a:t>
            </a:r>
            <a:endParaRPr dirty="0"/>
          </a:p>
        </p:txBody>
      </p:sp>
    </p:spTree>
    <p:extLst>
      <p:ext uri="{BB962C8B-B14F-4D97-AF65-F5344CB8AC3E}">
        <p14:creationId xmlns:p14="http://schemas.microsoft.com/office/powerpoint/2010/main" val="2070520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dk1"/>
                </a:solidFill>
              </a:rPr>
              <a:t>Let’s take some time to share our reflections on these lessons.   (USE QUESTIONS ON SLIDE FOR GROUP DISCUSSION)</a:t>
            </a:r>
          </a:p>
        </p:txBody>
      </p:sp>
    </p:spTree>
    <p:extLst>
      <p:ext uri="{BB962C8B-B14F-4D97-AF65-F5344CB8AC3E}">
        <p14:creationId xmlns:p14="http://schemas.microsoft.com/office/powerpoint/2010/main" val="27248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Lesson 6 is all about notetaking and the Cornell method.</a:t>
            </a:r>
          </a:p>
        </p:txBody>
      </p:sp>
    </p:spTree>
    <p:extLst>
      <p:ext uri="{BB962C8B-B14F-4D97-AF65-F5344CB8AC3E}">
        <p14:creationId xmlns:p14="http://schemas.microsoft.com/office/powerpoint/2010/main" val="2913069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This is a concept map of the lesson that the teacher shares at the beginning.  First students will learn some secrets to successful notes (from teacher’s ppt presentation).  Second, the teacher will demonstrate how to take notes on a short text entitled “It’s Not Too Soon.”   Finally, students will have time to practice notetaking on their own from a text on “Becoming a Better Student.”</a:t>
            </a:r>
          </a:p>
        </p:txBody>
      </p:sp>
      <p:sp>
        <p:nvSpPr>
          <p:cNvPr id="4" name="Slide Number Placeholder 3"/>
          <p:cNvSpPr>
            <a:spLocks noGrp="1"/>
          </p:cNvSpPr>
          <p:nvPr>
            <p:ph type="sldNum" sz="quarter" idx="5"/>
          </p:nvPr>
        </p:nvSpPr>
        <p:spPr/>
        <p:txBody>
          <a:bodyPr/>
          <a:lstStyle/>
          <a:p>
            <a:fld id="{E9BFC8C3-4040-461A-91E9-FB2BD49EA7A6}" type="slidenum">
              <a:rPr lang="en-US" smtClean="0"/>
              <a:t>32</a:t>
            </a:fld>
            <a:endParaRPr lang="en-US"/>
          </a:p>
        </p:txBody>
      </p:sp>
    </p:spTree>
    <p:extLst>
      <p:ext uri="{BB962C8B-B14F-4D97-AF65-F5344CB8AC3E}">
        <p14:creationId xmlns:p14="http://schemas.microsoft.com/office/powerpoint/2010/main" val="2365572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this activity, the teacher uses ppt slides to explain the Cornell notetaking method.  The teacher then demonstrates using it on a short text, “It’s Not Too Soon,” included in the student materials for printing a copy for each student to use during the class.</a:t>
            </a:r>
          </a:p>
        </p:txBody>
      </p:sp>
    </p:spTree>
    <p:extLst>
      <p:ext uri="{BB962C8B-B14F-4D97-AF65-F5344CB8AC3E}">
        <p14:creationId xmlns:p14="http://schemas.microsoft.com/office/powerpoint/2010/main" val="422834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Now it’s the students’ turn to practice.  Students partner read another text included in the student materials and practice taking Cornell notes.</a:t>
            </a:r>
          </a:p>
        </p:txBody>
      </p:sp>
    </p:spTree>
    <p:extLst>
      <p:ext uri="{BB962C8B-B14F-4D97-AF65-F5344CB8AC3E}">
        <p14:creationId xmlns:p14="http://schemas.microsoft.com/office/powerpoint/2010/main" val="171014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Lesson 7 is all about outlining and test-taking strategies.</a:t>
            </a:r>
          </a:p>
        </p:txBody>
      </p:sp>
    </p:spTree>
    <p:extLst>
      <p:ext uri="{BB962C8B-B14F-4D97-AF65-F5344CB8AC3E}">
        <p14:creationId xmlns:p14="http://schemas.microsoft.com/office/powerpoint/2010/main" val="298495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In this first activity the teacher models the process of outlining with a text included in the student materials.</a:t>
            </a:r>
          </a:p>
        </p:txBody>
      </p:sp>
    </p:spTree>
    <p:extLst>
      <p:ext uri="{BB962C8B-B14F-4D97-AF65-F5344CB8AC3E}">
        <p14:creationId xmlns:p14="http://schemas.microsoft.com/office/powerpoint/2010/main" val="3548004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Then students have time to practice.  First they partner read a text on test-taking strategies, and then they work, either independently or in pairs, to outline the text.</a:t>
            </a:r>
          </a:p>
        </p:txBody>
      </p:sp>
    </p:spTree>
    <p:extLst>
      <p:ext uri="{BB962C8B-B14F-4D97-AF65-F5344CB8AC3E}">
        <p14:creationId xmlns:p14="http://schemas.microsoft.com/office/powerpoint/2010/main" val="12691674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chemeClr val="dk1"/>
                </a:solidFill>
              </a:rPr>
              <a:t>Let’s share some reflections on these lessons and how you think students will react to them.</a:t>
            </a:r>
          </a:p>
        </p:txBody>
      </p:sp>
    </p:spTree>
    <p:extLst>
      <p:ext uri="{BB962C8B-B14F-4D97-AF65-F5344CB8AC3E}">
        <p14:creationId xmlns:p14="http://schemas.microsoft.com/office/powerpoint/2010/main" val="3456934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Lesson 8 is all about SMART goals.</a:t>
            </a:r>
          </a:p>
        </p:txBody>
      </p:sp>
    </p:spTree>
    <p:extLst>
      <p:ext uri="{BB962C8B-B14F-4D97-AF65-F5344CB8AC3E}">
        <p14:creationId xmlns:p14="http://schemas.microsoft.com/office/powerpoint/2010/main" val="3301276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we want to spend some time looking at the road map for Unit 3.  This slide gives you a list of the lesson titles.   The first three deal primarily with organization and self-management skills.  There are specific lessons that help with reading skills, using graphic organizing, taking good notes and using outlines.  The unit concludes with a lesson on goalsetting.  </a:t>
            </a:r>
          </a:p>
          <a:p>
            <a:endParaRPr lang="en-US" dirty="0"/>
          </a:p>
        </p:txBody>
      </p:sp>
    </p:spTree>
    <p:extLst>
      <p:ext uri="{BB962C8B-B14F-4D97-AF65-F5344CB8AC3E}">
        <p14:creationId xmlns:p14="http://schemas.microsoft.com/office/powerpoint/2010/main" val="3485413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first activity students are divided into four teams.  Each team reads and discusses a different brief biography and quotation about goals (provided by teacher from student materials).  Then the groups report back to the entire class.</a:t>
            </a:r>
            <a:endParaRPr dirty="0"/>
          </a:p>
        </p:txBody>
      </p:sp>
    </p:spTree>
    <p:extLst>
      <p:ext uri="{BB962C8B-B14F-4D97-AF65-F5344CB8AC3E}">
        <p14:creationId xmlns:p14="http://schemas.microsoft.com/office/powerpoint/2010/main" val="3862009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Activity 2, students read a text on the importance of setting goals and discuss the text with a partner.  Then the class regroups for a full class discussion of their reactions.</a:t>
            </a:r>
            <a:endParaRPr dirty="0"/>
          </a:p>
        </p:txBody>
      </p:sp>
    </p:spTree>
    <p:extLst>
      <p:ext uri="{BB962C8B-B14F-4D97-AF65-F5344CB8AC3E}">
        <p14:creationId xmlns:p14="http://schemas.microsoft.com/office/powerpoint/2010/main" val="969666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Activity 3 the teacher uses ppt slides to explain what each letter in the SMART acronym means and how this provides a useful framework for goalsetting.</a:t>
            </a:r>
            <a:endParaRPr dirty="0"/>
          </a:p>
        </p:txBody>
      </p:sp>
    </p:spTree>
    <p:extLst>
      <p:ext uri="{BB962C8B-B14F-4D97-AF65-F5344CB8AC3E}">
        <p14:creationId xmlns:p14="http://schemas.microsoft.com/office/powerpoint/2010/main" val="8818869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Activity 4, students use the SMART Goals Planning Sheet (provided in student materials) to set at least one goal for themselves.  They share with partners and/or with entire class.</a:t>
            </a:r>
            <a:endParaRPr dirty="0"/>
          </a:p>
        </p:txBody>
      </p:sp>
    </p:spTree>
    <p:extLst>
      <p:ext uri="{BB962C8B-B14F-4D97-AF65-F5344CB8AC3E}">
        <p14:creationId xmlns:p14="http://schemas.microsoft.com/office/powerpoint/2010/main" val="3342705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Let’s reflect together on the following questions.</a:t>
            </a:r>
          </a:p>
        </p:txBody>
      </p:sp>
    </p:spTree>
    <p:extLst>
      <p:ext uri="{BB962C8B-B14F-4D97-AF65-F5344CB8AC3E}">
        <p14:creationId xmlns:p14="http://schemas.microsoft.com/office/powerpoint/2010/main" val="3465954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It is very important to our partners at Johns Hopkins to receive our feedback.  Please check your email now for a link to the survey about this PD session and take time to complete it now.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Thanks so much!</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354030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r>
              <a:rPr lang="en-US" b="0" dirty="0">
                <a:solidFill>
                  <a:schemeClr val="dk1"/>
                </a:solidFill>
              </a:rPr>
              <a:t>It will be important to introduce students to the Unit 3 essential question in the first lesson, and remind students frequently of it throughout the unit. We are encouraging students to take responsibility for managing their learning, and giving them the skills and strategies to do this.  </a:t>
            </a:r>
          </a:p>
          <a:p>
            <a:pPr marL="0" lvl="0" indent="0" algn="l" rtl="0">
              <a:spcBef>
                <a:spcPts val="0"/>
              </a:spcBef>
              <a:spcAft>
                <a:spcPts val="0"/>
              </a:spcAft>
              <a:buNone/>
            </a:pPr>
            <a:endParaRPr lang="en-US" b="0" dirty="0">
              <a:solidFill>
                <a:schemeClr val="dk1"/>
              </a:solidFill>
            </a:endParaRPr>
          </a:p>
          <a:p>
            <a:pPr marL="0" lvl="0" indent="0" algn="l" rtl="0">
              <a:spcBef>
                <a:spcPts val="0"/>
              </a:spcBef>
              <a:spcAft>
                <a:spcPts val="0"/>
              </a:spcAft>
              <a:buNone/>
            </a:pPr>
            <a:r>
              <a:rPr lang="en-US" b="0" dirty="0">
                <a:solidFill>
                  <a:schemeClr val="dk1"/>
                </a:solidFill>
              </a:rPr>
              <a:t>IF TIME PERMITS:  What might you yourself say in response to this question with respect to your own professional learning?  Take a couple of minutes to jot down some thoughts, and we’ll invite you to share out how you would respond.  </a:t>
            </a:r>
          </a:p>
          <a:p>
            <a:pPr marL="0" lvl="0" indent="0" algn="l" rtl="0">
              <a:spcBef>
                <a:spcPts val="0"/>
              </a:spcBef>
              <a:spcAft>
                <a:spcPts val="0"/>
              </a:spcAft>
              <a:buNone/>
            </a:pPr>
            <a:endParaRPr lang="en-US" b="0" dirty="0">
              <a:solidFill>
                <a:schemeClr val="dk1"/>
              </a:solidFill>
            </a:endParaRPr>
          </a:p>
          <a:p>
            <a:pPr marL="0" lvl="0" indent="0" algn="l" rtl="0">
              <a:spcBef>
                <a:spcPts val="0"/>
              </a:spcBef>
              <a:spcAft>
                <a:spcPts val="0"/>
              </a:spcAft>
              <a:buNone/>
            </a:pPr>
            <a:r>
              <a:rPr lang="en-US" b="0" dirty="0">
                <a:solidFill>
                  <a:schemeClr val="dk1"/>
                </a:solidFill>
              </a:rPr>
              <a:t>SHARE OUT</a:t>
            </a:r>
          </a:p>
          <a:p>
            <a:pPr marL="0" lvl="0" indent="0" algn="l" rtl="0">
              <a:spcBef>
                <a:spcPts val="0"/>
              </a:spcBef>
              <a:spcAft>
                <a:spcPts val="0"/>
              </a:spcAft>
              <a:buNone/>
            </a:pPr>
            <a:endParaRPr lang="en-US" b="0" dirty="0">
              <a:solidFill>
                <a:schemeClr val="dk1"/>
              </a:solidFill>
            </a:endParaRPr>
          </a:p>
          <a:p>
            <a:pPr marL="0" lvl="0" indent="0" algn="l" rtl="0">
              <a:spcBef>
                <a:spcPts val="0"/>
              </a:spcBef>
              <a:spcAft>
                <a:spcPts val="0"/>
              </a:spcAft>
              <a:buNone/>
            </a:pPr>
            <a:r>
              <a:rPr lang="en-US" b="0" dirty="0">
                <a:solidFill>
                  <a:schemeClr val="dk1"/>
                </a:solidFill>
              </a:rPr>
              <a:t>We’ll revisit this again at the end of our session today.</a:t>
            </a:r>
          </a:p>
          <a:p>
            <a:pPr marL="0" lvl="0" indent="0" algn="l" rtl="0">
              <a:spcBef>
                <a:spcPts val="0"/>
              </a:spcBef>
              <a:spcAft>
                <a:spcPts val="0"/>
              </a:spcAft>
              <a:buNone/>
            </a:pPr>
            <a:endParaRPr dirty="0">
              <a:solidFill>
                <a:schemeClr val="dk1"/>
              </a:solidFill>
              <a:latin typeface="+mn-lt"/>
            </a:endParaRPr>
          </a:p>
        </p:txBody>
      </p:sp>
    </p:spTree>
    <p:extLst>
      <p:ext uri="{BB962C8B-B14F-4D97-AF65-F5344CB8AC3E}">
        <p14:creationId xmlns:p14="http://schemas.microsoft.com/office/powerpoint/2010/main" val="34786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The unit begins with a lesson on staying organized.</a:t>
            </a:r>
          </a:p>
        </p:txBody>
      </p:sp>
    </p:spTree>
    <p:extLst>
      <p:ext uri="{BB962C8B-B14F-4D97-AF65-F5344CB8AC3E}">
        <p14:creationId xmlns:p14="http://schemas.microsoft.com/office/powerpoint/2010/main" val="3883795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Before getting into specifics on the theme of organization, Lesson 1 gives students an overview of the entire Unit 3 through a brief game.  You will have printed handouts with different scenarios for each of seven teams.   The teams read the short paragraph scenario together and try to match the challenge in the scenario to one of the specific strategies covered in the Unit lessons.</a:t>
            </a:r>
          </a:p>
        </p:txBody>
      </p:sp>
    </p:spTree>
    <p:extLst>
      <p:ext uri="{BB962C8B-B14F-4D97-AF65-F5344CB8AC3E}">
        <p14:creationId xmlns:p14="http://schemas.microsoft.com/office/powerpoint/2010/main" val="4008315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100" dirty="0"/>
              <a:t>Then the class dives into the first lesson theme of staying organized.  In activity 1 students think-pair-share about what they need to have in class and back at home each day.  The class then debriefs together.</a:t>
            </a:r>
          </a:p>
        </p:txBody>
      </p:sp>
    </p:spTree>
    <p:extLst>
      <p:ext uri="{BB962C8B-B14F-4D97-AF65-F5344CB8AC3E}">
        <p14:creationId xmlns:p14="http://schemas.microsoft.com/office/powerpoint/2010/main" val="164256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100" dirty="0"/>
              <a:t>In the next activities, the teacher shares some different organizational strategies with students, and students have time individually to sort and organize their current school materials.</a:t>
            </a:r>
          </a:p>
        </p:txBody>
      </p:sp>
    </p:spTree>
    <p:extLst>
      <p:ext uri="{BB962C8B-B14F-4D97-AF65-F5344CB8AC3E}">
        <p14:creationId xmlns:p14="http://schemas.microsoft.com/office/powerpoint/2010/main" val="4014171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59" name="Google Shape;59;p14"/>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Content" type="obj">
  <p:cSld name="3_Title and Content">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2343150" y="205978"/>
            <a:ext cx="417195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2343150" y="1200151"/>
            <a:ext cx="4171950" cy="3394472"/>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719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2343150" y="3305176"/>
            <a:ext cx="4027885" cy="1021556"/>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dk1"/>
              </a:buClr>
              <a:buSzPts val="3000"/>
              <a:buFont typeface="Calibri"/>
              <a:buNone/>
              <a:defRPr sz="2250" b="1"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4"/>
          <p:cNvSpPr txBox="1">
            <a:spLocks noGrp="1"/>
          </p:cNvSpPr>
          <p:nvPr>
            <p:ph type="body" idx="1"/>
          </p:nvPr>
        </p:nvSpPr>
        <p:spPr>
          <a:xfrm>
            <a:off x="2343149" y="2180035"/>
            <a:ext cx="4027886" cy="1125140"/>
          </a:xfrm>
          <a:prstGeom prst="rect">
            <a:avLst/>
          </a:prstGeom>
          <a:noFill/>
          <a:ln>
            <a:noFill/>
          </a:ln>
        </p:spPr>
        <p:txBody>
          <a:bodyPr spcFirstLastPara="1" wrap="square" lIns="68575" tIns="34275" rIns="68575" bIns="34275" anchor="b" anchorCtr="0">
            <a:normAutofit/>
          </a:bodyPr>
          <a:lstStyle>
            <a:lvl1pPr marL="342900" lvl="0" indent="-171450" algn="l">
              <a:spcBef>
                <a:spcPts val="225"/>
              </a:spcBef>
              <a:spcAft>
                <a:spcPts val="0"/>
              </a:spcAft>
              <a:buClr>
                <a:srgbClr val="888888"/>
              </a:buClr>
              <a:buSzPts val="1500"/>
              <a:buNone/>
              <a:defRPr sz="1125">
                <a:solidFill>
                  <a:srgbClr val="888888"/>
                </a:solidFill>
              </a:defRPr>
            </a:lvl1pPr>
            <a:lvl2pPr marL="685800" lvl="1" indent="-171450" algn="l">
              <a:spcBef>
                <a:spcPts val="225"/>
              </a:spcBef>
              <a:spcAft>
                <a:spcPts val="0"/>
              </a:spcAft>
              <a:buClr>
                <a:srgbClr val="888888"/>
              </a:buClr>
              <a:buSzPts val="1400"/>
              <a:buNone/>
              <a:defRPr sz="1050">
                <a:solidFill>
                  <a:srgbClr val="888888"/>
                </a:solidFill>
              </a:defRPr>
            </a:lvl2pPr>
            <a:lvl3pPr marL="1028700" lvl="2" indent="-171450" algn="l">
              <a:spcBef>
                <a:spcPts val="150"/>
              </a:spcBef>
              <a:spcAft>
                <a:spcPts val="0"/>
              </a:spcAft>
              <a:buClr>
                <a:srgbClr val="888888"/>
              </a:buClr>
              <a:buSzPts val="1200"/>
              <a:buNone/>
              <a:defRPr sz="900">
                <a:solidFill>
                  <a:srgbClr val="888888"/>
                </a:solidFill>
              </a:defRPr>
            </a:lvl3pPr>
            <a:lvl4pPr marL="1371600" lvl="3" indent="-171450" algn="l">
              <a:spcBef>
                <a:spcPts val="150"/>
              </a:spcBef>
              <a:spcAft>
                <a:spcPts val="0"/>
              </a:spcAft>
              <a:buClr>
                <a:srgbClr val="888888"/>
              </a:buClr>
              <a:buSzPts val="1100"/>
              <a:buNone/>
              <a:defRPr sz="825">
                <a:solidFill>
                  <a:srgbClr val="888888"/>
                </a:solidFill>
              </a:defRPr>
            </a:lvl4pPr>
            <a:lvl5pPr marL="1714500" lvl="4" indent="-171450" algn="l">
              <a:spcBef>
                <a:spcPts val="150"/>
              </a:spcBef>
              <a:spcAft>
                <a:spcPts val="0"/>
              </a:spcAft>
              <a:buClr>
                <a:srgbClr val="888888"/>
              </a:buClr>
              <a:buSzPts val="1100"/>
              <a:buNone/>
              <a:defRPr sz="825">
                <a:solidFill>
                  <a:srgbClr val="888888"/>
                </a:solidFill>
              </a:defRPr>
            </a:lvl5pPr>
            <a:lvl6pPr marL="2057400" lvl="5" indent="-171450" algn="l">
              <a:spcBef>
                <a:spcPts val="150"/>
              </a:spcBef>
              <a:spcAft>
                <a:spcPts val="0"/>
              </a:spcAft>
              <a:buClr>
                <a:srgbClr val="888888"/>
              </a:buClr>
              <a:buSzPts val="1100"/>
              <a:buNone/>
              <a:defRPr sz="825">
                <a:solidFill>
                  <a:srgbClr val="888888"/>
                </a:solidFill>
              </a:defRPr>
            </a:lvl6pPr>
            <a:lvl7pPr marL="2400300" lvl="6" indent="-171450" algn="l">
              <a:spcBef>
                <a:spcPts val="150"/>
              </a:spcBef>
              <a:spcAft>
                <a:spcPts val="0"/>
              </a:spcAft>
              <a:buClr>
                <a:srgbClr val="888888"/>
              </a:buClr>
              <a:buSzPts val="1100"/>
              <a:buNone/>
              <a:defRPr sz="825">
                <a:solidFill>
                  <a:srgbClr val="888888"/>
                </a:solidFill>
              </a:defRPr>
            </a:lvl7pPr>
            <a:lvl8pPr marL="2743200" lvl="7" indent="-171450" algn="l">
              <a:spcBef>
                <a:spcPts val="150"/>
              </a:spcBef>
              <a:spcAft>
                <a:spcPts val="0"/>
              </a:spcAft>
              <a:buClr>
                <a:srgbClr val="888888"/>
              </a:buClr>
              <a:buSzPts val="1100"/>
              <a:buNone/>
              <a:defRPr sz="825">
                <a:solidFill>
                  <a:srgbClr val="888888"/>
                </a:solidFill>
              </a:defRPr>
            </a:lvl8pPr>
            <a:lvl9pPr marL="3086100" lvl="8" indent="-171450" algn="l">
              <a:spcBef>
                <a:spcPts val="150"/>
              </a:spcBef>
              <a:spcAft>
                <a:spcPts val="0"/>
              </a:spcAft>
              <a:buClr>
                <a:srgbClr val="888888"/>
              </a:buClr>
              <a:buSzPts val="1100"/>
              <a:buNone/>
              <a:defRPr sz="825">
                <a:solidFill>
                  <a:srgbClr val="888888"/>
                </a:solidFill>
              </a:defRPr>
            </a:lvl9pPr>
          </a:lstStyle>
          <a:p>
            <a:endParaRPr/>
          </a:p>
        </p:txBody>
      </p:sp>
      <p:sp>
        <p:nvSpPr>
          <p:cNvPr id="118" name="Google Shape;118;p24"/>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9228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A3219B-77E4-4F8B-B134-0C7957C98D1C}" type="datetimeFigureOut">
              <a:rPr lang="en-US" smtClean="0"/>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78C89D-17CB-412F-8FFB-22D852DBD229}" type="slidenum">
              <a:rPr lang="en-US" smtClean="0"/>
              <a:t>‹#›</a:t>
            </a:fld>
            <a:endParaRPr lang="en-US"/>
          </a:p>
        </p:txBody>
      </p:sp>
      <p:sp>
        <p:nvSpPr>
          <p:cNvPr id="5" name="Rectangle 4">
            <a:extLst>
              <a:ext uri="{FF2B5EF4-FFF2-40B4-BE49-F238E27FC236}">
                <a16:creationId xmlns:a16="http://schemas.microsoft.com/office/drawing/2014/main" id="{E41AB78C-4D57-41CE-BD07-B4D6AD6B4296}"/>
              </a:ext>
            </a:extLst>
          </p:cNvPr>
          <p:cNvSpPr/>
          <p:nvPr userDrawn="1"/>
        </p:nvSpPr>
        <p:spPr>
          <a:xfrm>
            <a:off x="42862" y="0"/>
            <a:ext cx="655184" cy="6858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extLst>
      <p:ext uri="{BB962C8B-B14F-4D97-AF65-F5344CB8AC3E}">
        <p14:creationId xmlns:p14="http://schemas.microsoft.com/office/powerpoint/2010/main" val="19860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2343150" y="205978"/>
            <a:ext cx="417195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2343150" y="1200151"/>
            <a:ext cx="4171950" cy="3394472"/>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4914900" y="4758888"/>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pic>
        <p:nvPicPr>
          <p:cNvPr id="74" name="Google Shape;74;p16"/>
          <p:cNvPicPr preferRelativeResize="0"/>
          <p:nvPr/>
        </p:nvPicPr>
        <p:blipFill rotWithShape="1">
          <a:blip r:embed="rId3">
            <a:alphaModFix/>
          </a:blip>
          <a:srcRect/>
          <a:stretch/>
        </p:blipFill>
        <p:spPr>
          <a:xfrm>
            <a:off x="100691" y="4594624"/>
            <a:ext cx="1748280" cy="43969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1"/>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100" name="Google Shape;100;p21"/>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1"/>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21"/>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2"/>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2"/>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106" name="Google Shape;106;p22"/>
          <p:cNvSpPr txBox="1">
            <a:spLocks noGrp="1"/>
          </p:cNvSpPr>
          <p:nvPr>
            <p:ph type="dt" idx="10"/>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2"/>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2"/>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5"/>
          <p:cNvSpPr txBox="1">
            <a:spLocks noGrp="1"/>
          </p:cNvSpPr>
          <p:nvPr>
            <p:ph type="body" idx="1"/>
          </p:nvPr>
        </p:nvSpPr>
        <p:spPr>
          <a:xfrm>
            <a:off x="342900" y="1151335"/>
            <a:ext cx="3030141" cy="479822"/>
          </a:xfrm>
          <a:prstGeom prst="rect">
            <a:avLst/>
          </a:prstGeom>
          <a:noFill/>
          <a:ln>
            <a:noFill/>
          </a:ln>
        </p:spPr>
        <p:txBody>
          <a:bodyPr spcFirstLastPara="1" wrap="square" lIns="68575" tIns="34275" rIns="68575" bIns="34275" anchor="b" anchorCtr="0">
            <a:normAutofit/>
          </a:bodyPr>
          <a:lstStyle>
            <a:lvl1pPr marL="342900" lvl="0" indent="-171450" algn="l">
              <a:spcBef>
                <a:spcPts val="300"/>
              </a:spcBef>
              <a:spcAft>
                <a:spcPts val="0"/>
              </a:spcAft>
              <a:buClr>
                <a:schemeClr val="dk1"/>
              </a:buClr>
              <a:buSzPts val="1800"/>
              <a:buNone/>
              <a:defRPr sz="1350" b="1"/>
            </a:lvl1pPr>
            <a:lvl2pPr marL="685800" lvl="1" indent="-171450" algn="l">
              <a:spcBef>
                <a:spcPts val="225"/>
              </a:spcBef>
              <a:spcAft>
                <a:spcPts val="0"/>
              </a:spcAft>
              <a:buClr>
                <a:schemeClr val="dk1"/>
              </a:buClr>
              <a:buSzPts val="1500"/>
              <a:buNone/>
              <a:defRPr sz="1125" b="1"/>
            </a:lvl2pPr>
            <a:lvl3pPr marL="1028700" lvl="2" indent="-171450" algn="l">
              <a:spcBef>
                <a:spcPts val="225"/>
              </a:spcBef>
              <a:spcAft>
                <a:spcPts val="0"/>
              </a:spcAft>
              <a:buClr>
                <a:schemeClr val="dk1"/>
              </a:buClr>
              <a:buSzPts val="1400"/>
              <a:buNone/>
              <a:defRPr sz="1050" b="1"/>
            </a:lvl3pPr>
            <a:lvl4pPr marL="1371600" lvl="3" indent="-171450" algn="l">
              <a:spcBef>
                <a:spcPts val="150"/>
              </a:spcBef>
              <a:spcAft>
                <a:spcPts val="0"/>
              </a:spcAft>
              <a:buClr>
                <a:schemeClr val="dk1"/>
              </a:buClr>
              <a:buSzPts val="1200"/>
              <a:buNone/>
              <a:defRPr sz="900" b="1"/>
            </a:lvl4pPr>
            <a:lvl5pPr marL="1714500" lvl="4" indent="-171450" algn="l">
              <a:spcBef>
                <a:spcPts val="150"/>
              </a:spcBef>
              <a:spcAft>
                <a:spcPts val="0"/>
              </a:spcAft>
              <a:buClr>
                <a:schemeClr val="dk1"/>
              </a:buClr>
              <a:buSzPts val="1200"/>
              <a:buNone/>
              <a:defRPr sz="900" b="1"/>
            </a:lvl5pPr>
            <a:lvl6pPr marL="2057400" lvl="5" indent="-171450" algn="l">
              <a:spcBef>
                <a:spcPts val="150"/>
              </a:spcBef>
              <a:spcAft>
                <a:spcPts val="0"/>
              </a:spcAft>
              <a:buClr>
                <a:schemeClr val="dk1"/>
              </a:buClr>
              <a:buSzPts val="1200"/>
              <a:buNone/>
              <a:defRPr sz="900" b="1"/>
            </a:lvl6pPr>
            <a:lvl7pPr marL="2400300" lvl="6" indent="-171450" algn="l">
              <a:spcBef>
                <a:spcPts val="150"/>
              </a:spcBef>
              <a:spcAft>
                <a:spcPts val="0"/>
              </a:spcAft>
              <a:buClr>
                <a:schemeClr val="dk1"/>
              </a:buClr>
              <a:buSzPts val="1200"/>
              <a:buNone/>
              <a:defRPr sz="900" b="1"/>
            </a:lvl7pPr>
            <a:lvl8pPr marL="2743200" lvl="7" indent="-171450" algn="l">
              <a:spcBef>
                <a:spcPts val="150"/>
              </a:spcBef>
              <a:spcAft>
                <a:spcPts val="0"/>
              </a:spcAft>
              <a:buClr>
                <a:schemeClr val="dk1"/>
              </a:buClr>
              <a:buSzPts val="1200"/>
              <a:buNone/>
              <a:defRPr sz="900" b="1"/>
            </a:lvl8pPr>
            <a:lvl9pPr marL="3086100" lvl="8" indent="-171450" algn="l">
              <a:spcBef>
                <a:spcPts val="150"/>
              </a:spcBef>
              <a:spcAft>
                <a:spcPts val="0"/>
              </a:spcAft>
              <a:buClr>
                <a:schemeClr val="dk1"/>
              </a:buClr>
              <a:buSzPts val="1200"/>
              <a:buNone/>
              <a:defRPr sz="900" b="1"/>
            </a:lvl9pPr>
          </a:lstStyle>
          <a:p>
            <a:endParaRPr/>
          </a:p>
        </p:txBody>
      </p:sp>
      <p:sp>
        <p:nvSpPr>
          <p:cNvPr id="124" name="Google Shape;124;p25"/>
          <p:cNvSpPr txBox="1">
            <a:spLocks noGrp="1"/>
          </p:cNvSpPr>
          <p:nvPr>
            <p:ph type="body" idx="2"/>
          </p:nvPr>
        </p:nvSpPr>
        <p:spPr>
          <a:xfrm>
            <a:off x="342900" y="1631156"/>
            <a:ext cx="3030141" cy="2963466"/>
          </a:xfrm>
          <a:prstGeom prst="rect">
            <a:avLst/>
          </a:prstGeom>
          <a:noFill/>
          <a:ln>
            <a:noFill/>
          </a:ln>
        </p:spPr>
        <p:txBody>
          <a:bodyPr spcFirstLastPara="1" wrap="square" lIns="68575" tIns="34275" rIns="68575" bIns="34275" anchor="t" anchorCtr="0">
            <a:normAutofit/>
          </a:bodyPr>
          <a:lstStyle>
            <a:lvl1pPr marL="342900" lvl="0" indent="-257175" algn="l">
              <a:spcBef>
                <a:spcPts val="300"/>
              </a:spcBef>
              <a:spcAft>
                <a:spcPts val="0"/>
              </a:spcAft>
              <a:buClr>
                <a:schemeClr val="dk1"/>
              </a:buClr>
              <a:buSzPts val="1800"/>
              <a:buChar char="•"/>
              <a:defRPr sz="1350"/>
            </a:lvl1pPr>
            <a:lvl2pPr marL="685800" lvl="1" indent="-242888" algn="l">
              <a:spcBef>
                <a:spcPts val="225"/>
              </a:spcBef>
              <a:spcAft>
                <a:spcPts val="0"/>
              </a:spcAft>
              <a:buClr>
                <a:schemeClr val="dk1"/>
              </a:buClr>
              <a:buSzPts val="1500"/>
              <a:buChar char="–"/>
              <a:defRPr sz="1125"/>
            </a:lvl2pPr>
            <a:lvl3pPr marL="1028700" lvl="2" indent="-238125" algn="l">
              <a:spcBef>
                <a:spcPts val="225"/>
              </a:spcBef>
              <a:spcAft>
                <a:spcPts val="0"/>
              </a:spcAft>
              <a:buClr>
                <a:schemeClr val="dk1"/>
              </a:buClr>
              <a:buSzPts val="1400"/>
              <a:buChar char="•"/>
              <a:defRPr sz="1050"/>
            </a:lvl3pPr>
            <a:lvl4pPr marL="1371600" lvl="3" indent="-228600" algn="l">
              <a:spcBef>
                <a:spcPts val="150"/>
              </a:spcBef>
              <a:spcAft>
                <a:spcPts val="0"/>
              </a:spcAft>
              <a:buClr>
                <a:schemeClr val="dk1"/>
              </a:buClr>
              <a:buSzPts val="1200"/>
              <a:buChar char="–"/>
              <a:defRPr sz="900"/>
            </a:lvl4pPr>
            <a:lvl5pPr marL="1714500" lvl="4" indent="-228600" algn="l">
              <a:spcBef>
                <a:spcPts val="150"/>
              </a:spcBef>
              <a:spcAft>
                <a:spcPts val="0"/>
              </a:spcAft>
              <a:buClr>
                <a:schemeClr val="dk1"/>
              </a:buClr>
              <a:buSzPts val="1200"/>
              <a:buChar char="»"/>
              <a:defRPr sz="900"/>
            </a:lvl5pPr>
            <a:lvl6pPr marL="2057400" lvl="5" indent="-228600" algn="l">
              <a:spcBef>
                <a:spcPts val="150"/>
              </a:spcBef>
              <a:spcAft>
                <a:spcPts val="0"/>
              </a:spcAft>
              <a:buClr>
                <a:schemeClr val="dk1"/>
              </a:buClr>
              <a:buSzPts val="1200"/>
              <a:buChar char="•"/>
              <a:defRPr sz="900"/>
            </a:lvl6pPr>
            <a:lvl7pPr marL="2400300" lvl="6" indent="-228600" algn="l">
              <a:spcBef>
                <a:spcPts val="150"/>
              </a:spcBef>
              <a:spcAft>
                <a:spcPts val="0"/>
              </a:spcAft>
              <a:buClr>
                <a:schemeClr val="dk1"/>
              </a:buClr>
              <a:buSzPts val="1200"/>
              <a:buChar char="•"/>
              <a:defRPr sz="900"/>
            </a:lvl7pPr>
            <a:lvl8pPr marL="2743200" lvl="7" indent="-228600" algn="l">
              <a:spcBef>
                <a:spcPts val="150"/>
              </a:spcBef>
              <a:spcAft>
                <a:spcPts val="0"/>
              </a:spcAft>
              <a:buClr>
                <a:schemeClr val="dk1"/>
              </a:buClr>
              <a:buSzPts val="1200"/>
              <a:buChar char="•"/>
              <a:defRPr sz="900"/>
            </a:lvl8pPr>
            <a:lvl9pPr marL="3086100" lvl="8" indent="-228600" algn="l">
              <a:spcBef>
                <a:spcPts val="150"/>
              </a:spcBef>
              <a:spcAft>
                <a:spcPts val="0"/>
              </a:spcAft>
              <a:buClr>
                <a:schemeClr val="dk1"/>
              </a:buClr>
              <a:buSzPts val="1200"/>
              <a:buChar char="•"/>
              <a:defRPr sz="900"/>
            </a:lvl9pPr>
          </a:lstStyle>
          <a:p>
            <a:endParaRPr/>
          </a:p>
        </p:txBody>
      </p:sp>
      <p:sp>
        <p:nvSpPr>
          <p:cNvPr id="125" name="Google Shape;125;p25"/>
          <p:cNvSpPr txBox="1">
            <a:spLocks noGrp="1"/>
          </p:cNvSpPr>
          <p:nvPr>
            <p:ph type="body" idx="3"/>
          </p:nvPr>
        </p:nvSpPr>
        <p:spPr>
          <a:xfrm>
            <a:off x="3483770" y="1151335"/>
            <a:ext cx="3031331" cy="479822"/>
          </a:xfrm>
          <a:prstGeom prst="rect">
            <a:avLst/>
          </a:prstGeom>
          <a:noFill/>
          <a:ln>
            <a:noFill/>
          </a:ln>
        </p:spPr>
        <p:txBody>
          <a:bodyPr spcFirstLastPara="1" wrap="square" lIns="68575" tIns="34275" rIns="68575" bIns="34275" anchor="b" anchorCtr="0">
            <a:normAutofit/>
          </a:bodyPr>
          <a:lstStyle>
            <a:lvl1pPr marL="342900" lvl="0" indent="-171450" algn="l">
              <a:spcBef>
                <a:spcPts val="300"/>
              </a:spcBef>
              <a:spcAft>
                <a:spcPts val="0"/>
              </a:spcAft>
              <a:buClr>
                <a:schemeClr val="dk1"/>
              </a:buClr>
              <a:buSzPts val="1800"/>
              <a:buNone/>
              <a:defRPr sz="1350" b="1"/>
            </a:lvl1pPr>
            <a:lvl2pPr marL="685800" lvl="1" indent="-171450" algn="l">
              <a:spcBef>
                <a:spcPts val="225"/>
              </a:spcBef>
              <a:spcAft>
                <a:spcPts val="0"/>
              </a:spcAft>
              <a:buClr>
                <a:schemeClr val="dk1"/>
              </a:buClr>
              <a:buSzPts val="1500"/>
              <a:buNone/>
              <a:defRPr sz="1125" b="1"/>
            </a:lvl2pPr>
            <a:lvl3pPr marL="1028700" lvl="2" indent="-171450" algn="l">
              <a:spcBef>
                <a:spcPts val="225"/>
              </a:spcBef>
              <a:spcAft>
                <a:spcPts val="0"/>
              </a:spcAft>
              <a:buClr>
                <a:schemeClr val="dk1"/>
              </a:buClr>
              <a:buSzPts val="1400"/>
              <a:buNone/>
              <a:defRPr sz="1050" b="1"/>
            </a:lvl3pPr>
            <a:lvl4pPr marL="1371600" lvl="3" indent="-171450" algn="l">
              <a:spcBef>
                <a:spcPts val="150"/>
              </a:spcBef>
              <a:spcAft>
                <a:spcPts val="0"/>
              </a:spcAft>
              <a:buClr>
                <a:schemeClr val="dk1"/>
              </a:buClr>
              <a:buSzPts val="1200"/>
              <a:buNone/>
              <a:defRPr sz="900" b="1"/>
            </a:lvl4pPr>
            <a:lvl5pPr marL="1714500" lvl="4" indent="-171450" algn="l">
              <a:spcBef>
                <a:spcPts val="150"/>
              </a:spcBef>
              <a:spcAft>
                <a:spcPts val="0"/>
              </a:spcAft>
              <a:buClr>
                <a:schemeClr val="dk1"/>
              </a:buClr>
              <a:buSzPts val="1200"/>
              <a:buNone/>
              <a:defRPr sz="900" b="1"/>
            </a:lvl5pPr>
            <a:lvl6pPr marL="2057400" lvl="5" indent="-171450" algn="l">
              <a:spcBef>
                <a:spcPts val="150"/>
              </a:spcBef>
              <a:spcAft>
                <a:spcPts val="0"/>
              </a:spcAft>
              <a:buClr>
                <a:schemeClr val="dk1"/>
              </a:buClr>
              <a:buSzPts val="1200"/>
              <a:buNone/>
              <a:defRPr sz="900" b="1"/>
            </a:lvl6pPr>
            <a:lvl7pPr marL="2400300" lvl="6" indent="-171450" algn="l">
              <a:spcBef>
                <a:spcPts val="150"/>
              </a:spcBef>
              <a:spcAft>
                <a:spcPts val="0"/>
              </a:spcAft>
              <a:buClr>
                <a:schemeClr val="dk1"/>
              </a:buClr>
              <a:buSzPts val="1200"/>
              <a:buNone/>
              <a:defRPr sz="900" b="1"/>
            </a:lvl7pPr>
            <a:lvl8pPr marL="2743200" lvl="7" indent="-171450" algn="l">
              <a:spcBef>
                <a:spcPts val="150"/>
              </a:spcBef>
              <a:spcAft>
                <a:spcPts val="0"/>
              </a:spcAft>
              <a:buClr>
                <a:schemeClr val="dk1"/>
              </a:buClr>
              <a:buSzPts val="1200"/>
              <a:buNone/>
              <a:defRPr sz="900" b="1"/>
            </a:lvl8pPr>
            <a:lvl9pPr marL="3086100" lvl="8" indent="-171450" algn="l">
              <a:spcBef>
                <a:spcPts val="150"/>
              </a:spcBef>
              <a:spcAft>
                <a:spcPts val="0"/>
              </a:spcAft>
              <a:buClr>
                <a:schemeClr val="dk1"/>
              </a:buClr>
              <a:buSzPts val="1200"/>
              <a:buNone/>
              <a:defRPr sz="900" b="1"/>
            </a:lvl9pPr>
          </a:lstStyle>
          <a:p>
            <a:endParaRPr/>
          </a:p>
        </p:txBody>
      </p:sp>
      <p:sp>
        <p:nvSpPr>
          <p:cNvPr id="126" name="Google Shape;126;p25"/>
          <p:cNvSpPr txBox="1">
            <a:spLocks noGrp="1"/>
          </p:cNvSpPr>
          <p:nvPr>
            <p:ph type="body" idx="4"/>
          </p:nvPr>
        </p:nvSpPr>
        <p:spPr>
          <a:xfrm>
            <a:off x="3483770" y="1631156"/>
            <a:ext cx="3031331" cy="2963466"/>
          </a:xfrm>
          <a:prstGeom prst="rect">
            <a:avLst/>
          </a:prstGeom>
          <a:noFill/>
          <a:ln>
            <a:noFill/>
          </a:ln>
        </p:spPr>
        <p:txBody>
          <a:bodyPr spcFirstLastPara="1" wrap="square" lIns="68575" tIns="34275" rIns="68575" bIns="34275" anchor="t" anchorCtr="0">
            <a:normAutofit/>
          </a:bodyPr>
          <a:lstStyle>
            <a:lvl1pPr marL="342900" lvl="0" indent="-257175" algn="l">
              <a:spcBef>
                <a:spcPts val="300"/>
              </a:spcBef>
              <a:spcAft>
                <a:spcPts val="0"/>
              </a:spcAft>
              <a:buClr>
                <a:schemeClr val="dk1"/>
              </a:buClr>
              <a:buSzPts val="1800"/>
              <a:buChar char="•"/>
              <a:defRPr sz="1350"/>
            </a:lvl1pPr>
            <a:lvl2pPr marL="685800" lvl="1" indent="-242888" algn="l">
              <a:spcBef>
                <a:spcPts val="225"/>
              </a:spcBef>
              <a:spcAft>
                <a:spcPts val="0"/>
              </a:spcAft>
              <a:buClr>
                <a:schemeClr val="dk1"/>
              </a:buClr>
              <a:buSzPts val="1500"/>
              <a:buChar char="–"/>
              <a:defRPr sz="1125"/>
            </a:lvl2pPr>
            <a:lvl3pPr marL="1028700" lvl="2" indent="-238125" algn="l">
              <a:spcBef>
                <a:spcPts val="225"/>
              </a:spcBef>
              <a:spcAft>
                <a:spcPts val="0"/>
              </a:spcAft>
              <a:buClr>
                <a:schemeClr val="dk1"/>
              </a:buClr>
              <a:buSzPts val="1400"/>
              <a:buChar char="•"/>
              <a:defRPr sz="1050"/>
            </a:lvl3pPr>
            <a:lvl4pPr marL="1371600" lvl="3" indent="-228600" algn="l">
              <a:spcBef>
                <a:spcPts val="150"/>
              </a:spcBef>
              <a:spcAft>
                <a:spcPts val="0"/>
              </a:spcAft>
              <a:buClr>
                <a:schemeClr val="dk1"/>
              </a:buClr>
              <a:buSzPts val="1200"/>
              <a:buChar char="–"/>
              <a:defRPr sz="900"/>
            </a:lvl4pPr>
            <a:lvl5pPr marL="1714500" lvl="4" indent="-228600" algn="l">
              <a:spcBef>
                <a:spcPts val="150"/>
              </a:spcBef>
              <a:spcAft>
                <a:spcPts val="0"/>
              </a:spcAft>
              <a:buClr>
                <a:schemeClr val="dk1"/>
              </a:buClr>
              <a:buSzPts val="1200"/>
              <a:buChar char="»"/>
              <a:defRPr sz="900"/>
            </a:lvl5pPr>
            <a:lvl6pPr marL="2057400" lvl="5" indent="-228600" algn="l">
              <a:spcBef>
                <a:spcPts val="150"/>
              </a:spcBef>
              <a:spcAft>
                <a:spcPts val="0"/>
              </a:spcAft>
              <a:buClr>
                <a:schemeClr val="dk1"/>
              </a:buClr>
              <a:buSzPts val="1200"/>
              <a:buChar char="•"/>
              <a:defRPr sz="900"/>
            </a:lvl6pPr>
            <a:lvl7pPr marL="2400300" lvl="6" indent="-228600" algn="l">
              <a:spcBef>
                <a:spcPts val="150"/>
              </a:spcBef>
              <a:spcAft>
                <a:spcPts val="0"/>
              </a:spcAft>
              <a:buClr>
                <a:schemeClr val="dk1"/>
              </a:buClr>
              <a:buSzPts val="1200"/>
              <a:buChar char="•"/>
              <a:defRPr sz="900"/>
            </a:lvl7pPr>
            <a:lvl8pPr marL="2743200" lvl="7" indent="-228600" algn="l">
              <a:spcBef>
                <a:spcPts val="150"/>
              </a:spcBef>
              <a:spcAft>
                <a:spcPts val="0"/>
              </a:spcAft>
              <a:buClr>
                <a:schemeClr val="dk1"/>
              </a:buClr>
              <a:buSzPts val="1200"/>
              <a:buChar char="•"/>
              <a:defRPr sz="900"/>
            </a:lvl8pPr>
            <a:lvl9pPr marL="3086100" lvl="8" indent="-228600" algn="l">
              <a:spcBef>
                <a:spcPts val="150"/>
              </a:spcBef>
              <a:spcAft>
                <a:spcPts val="0"/>
              </a:spcAft>
              <a:buClr>
                <a:schemeClr val="dk1"/>
              </a:buClr>
              <a:buSzPts val="1200"/>
              <a:buChar char="•"/>
              <a:defRPr sz="900"/>
            </a:lvl9pPr>
          </a:lstStyle>
          <a:p>
            <a:endParaRPr/>
          </a:p>
        </p:txBody>
      </p:sp>
      <p:sp>
        <p:nvSpPr>
          <p:cNvPr id="127" name="Google Shape;127;p25"/>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5"/>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5"/>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342901" y="204788"/>
            <a:ext cx="2256235" cy="871538"/>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125"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6"/>
          <p:cNvSpPr txBox="1">
            <a:spLocks noGrp="1"/>
          </p:cNvSpPr>
          <p:nvPr>
            <p:ph type="body" idx="1"/>
          </p:nvPr>
        </p:nvSpPr>
        <p:spPr>
          <a:xfrm>
            <a:off x="2681287" y="204789"/>
            <a:ext cx="3833813" cy="4389835"/>
          </a:xfrm>
          <a:prstGeom prst="rect">
            <a:avLst/>
          </a:prstGeom>
          <a:noFill/>
          <a:ln>
            <a:noFill/>
          </a:ln>
        </p:spPr>
        <p:txBody>
          <a:bodyPr spcFirstLastPara="1" wrap="square" lIns="68575" tIns="34275" rIns="68575" bIns="34275" anchor="t" anchorCtr="0">
            <a:normAutofit/>
          </a:bodyPr>
          <a:lstStyle>
            <a:lvl1pPr marL="342900" lvl="0" indent="-285750" algn="l">
              <a:spcBef>
                <a:spcPts val="375"/>
              </a:spcBef>
              <a:spcAft>
                <a:spcPts val="0"/>
              </a:spcAft>
              <a:buClr>
                <a:schemeClr val="dk1"/>
              </a:buClr>
              <a:buSzPts val="2400"/>
              <a:buChar char="•"/>
              <a:defRPr sz="1800"/>
            </a:lvl1pPr>
            <a:lvl2pPr marL="685800" lvl="1" indent="-271463" algn="l">
              <a:spcBef>
                <a:spcPts val="300"/>
              </a:spcBef>
              <a:spcAft>
                <a:spcPts val="0"/>
              </a:spcAft>
              <a:buClr>
                <a:schemeClr val="dk1"/>
              </a:buClr>
              <a:buSzPts val="2100"/>
              <a:buChar char="–"/>
              <a:defRPr sz="1575"/>
            </a:lvl2pPr>
            <a:lvl3pPr marL="1028700" lvl="2" indent="-257175" algn="l">
              <a:spcBef>
                <a:spcPts val="300"/>
              </a:spcBef>
              <a:spcAft>
                <a:spcPts val="0"/>
              </a:spcAft>
              <a:buClr>
                <a:schemeClr val="dk1"/>
              </a:buClr>
              <a:buSzPts val="1800"/>
              <a:buChar char="•"/>
              <a:defRPr sz="1350"/>
            </a:lvl3pPr>
            <a:lvl4pPr marL="1371600" lvl="3" indent="-242888" algn="l">
              <a:spcBef>
                <a:spcPts val="225"/>
              </a:spcBef>
              <a:spcAft>
                <a:spcPts val="0"/>
              </a:spcAft>
              <a:buClr>
                <a:schemeClr val="dk1"/>
              </a:buClr>
              <a:buSzPts val="1500"/>
              <a:buChar char="–"/>
              <a:defRPr sz="1125"/>
            </a:lvl4pPr>
            <a:lvl5pPr marL="1714500" lvl="4" indent="-242888" algn="l">
              <a:spcBef>
                <a:spcPts val="225"/>
              </a:spcBef>
              <a:spcAft>
                <a:spcPts val="0"/>
              </a:spcAft>
              <a:buClr>
                <a:schemeClr val="dk1"/>
              </a:buClr>
              <a:buSzPts val="1500"/>
              <a:buChar char="»"/>
              <a:defRPr sz="1125"/>
            </a:lvl5pPr>
            <a:lvl6pPr marL="2057400" lvl="5" indent="-242888" algn="l">
              <a:spcBef>
                <a:spcPts val="225"/>
              </a:spcBef>
              <a:spcAft>
                <a:spcPts val="0"/>
              </a:spcAft>
              <a:buClr>
                <a:schemeClr val="dk1"/>
              </a:buClr>
              <a:buSzPts val="1500"/>
              <a:buChar char="•"/>
              <a:defRPr sz="1125"/>
            </a:lvl6pPr>
            <a:lvl7pPr marL="2400300" lvl="6" indent="-242888" algn="l">
              <a:spcBef>
                <a:spcPts val="225"/>
              </a:spcBef>
              <a:spcAft>
                <a:spcPts val="0"/>
              </a:spcAft>
              <a:buClr>
                <a:schemeClr val="dk1"/>
              </a:buClr>
              <a:buSzPts val="1500"/>
              <a:buChar char="•"/>
              <a:defRPr sz="1125"/>
            </a:lvl7pPr>
            <a:lvl8pPr marL="2743200" lvl="7" indent="-242888" algn="l">
              <a:spcBef>
                <a:spcPts val="225"/>
              </a:spcBef>
              <a:spcAft>
                <a:spcPts val="0"/>
              </a:spcAft>
              <a:buClr>
                <a:schemeClr val="dk1"/>
              </a:buClr>
              <a:buSzPts val="1500"/>
              <a:buChar char="•"/>
              <a:defRPr sz="1125"/>
            </a:lvl8pPr>
            <a:lvl9pPr marL="3086100" lvl="8" indent="-242888" algn="l">
              <a:spcBef>
                <a:spcPts val="225"/>
              </a:spcBef>
              <a:spcAft>
                <a:spcPts val="0"/>
              </a:spcAft>
              <a:buClr>
                <a:schemeClr val="dk1"/>
              </a:buClr>
              <a:buSzPts val="1500"/>
              <a:buChar char="•"/>
              <a:defRPr sz="1125"/>
            </a:lvl9pPr>
          </a:lstStyle>
          <a:p>
            <a:endParaRPr/>
          </a:p>
        </p:txBody>
      </p:sp>
      <p:sp>
        <p:nvSpPr>
          <p:cNvPr id="133" name="Google Shape;133;p26"/>
          <p:cNvSpPr txBox="1">
            <a:spLocks noGrp="1"/>
          </p:cNvSpPr>
          <p:nvPr>
            <p:ph type="body" idx="2"/>
          </p:nvPr>
        </p:nvSpPr>
        <p:spPr>
          <a:xfrm>
            <a:off x="342901" y="1076327"/>
            <a:ext cx="2256235" cy="3518297"/>
          </a:xfrm>
          <a:prstGeom prst="rect">
            <a:avLst/>
          </a:prstGeom>
          <a:noFill/>
          <a:ln>
            <a:noFill/>
          </a:ln>
        </p:spPr>
        <p:txBody>
          <a:bodyPr spcFirstLastPara="1" wrap="square" lIns="68575" tIns="34275" rIns="68575" bIns="34275" anchor="t" anchorCtr="0">
            <a:normAutofit/>
          </a:bodyPr>
          <a:lstStyle>
            <a:lvl1pPr marL="342900" lvl="0" indent="-171450" algn="l">
              <a:spcBef>
                <a:spcPts val="150"/>
              </a:spcBef>
              <a:spcAft>
                <a:spcPts val="0"/>
              </a:spcAft>
              <a:buClr>
                <a:schemeClr val="dk1"/>
              </a:buClr>
              <a:buSzPts val="1100"/>
              <a:buNone/>
              <a:defRPr sz="825"/>
            </a:lvl1pPr>
            <a:lvl2pPr marL="685800" lvl="1" indent="-171450" algn="l">
              <a:spcBef>
                <a:spcPts val="150"/>
              </a:spcBef>
              <a:spcAft>
                <a:spcPts val="0"/>
              </a:spcAft>
              <a:buClr>
                <a:schemeClr val="dk1"/>
              </a:buClr>
              <a:buSzPts val="900"/>
              <a:buNone/>
              <a:defRPr sz="675"/>
            </a:lvl2pPr>
            <a:lvl3pPr marL="1028700" lvl="2" indent="-171450" algn="l">
              <a:spcBef>
                <a:spcPts val="150"/>
              </a:spcBef>
              <a:spcAft>
                <a:spcPts val="0"/>
              </a:spcAft>
              <a:buClr>
                <a:schemeClr val="dk1"/>
              </a:buClr>
              <a:buSzPts val="800"/>
              <a:buNone/>
              <a:defRPr sz="600"/>
            </a:lvl3pPr>
            <a:lvl4pPr marL="1371600" lvl="3" indent="-171450" algn="l">
              <a:spcBef>
                <a:spcPts val="75"/>
              </a:spcBef>
              <a:spcAft>
                <a:spcPts val="0"/>
              </a:spcAft>
              <a:buClr>
                <a:schemeClr val="dk1"/>
              </a:buClr>
              <a:buSzPts val="700"/>
              <a:buNone/>
              <a:defRPr sz="525"/>
            </a:lvl4pPr>
            <a:lvl5pPr marL="1714500" lvl="4" indent="-171450" algn="l">
              <a:spcBef>
                <a:spcPts val="75"/>
              </a:spcBef>
              <a:spcAft>
                <a:spcPts val="0"/>
              </a:spcAft>
              <a:buClr>
                <a:schemeClr val="dk1"/>
              </a:buClr>
              <a:buSzPts val="700"/>
              <a:buNone/>
              <a:defRPr sz="525"/>
            </a:lvl5pPr>
            <a:lvl6pPr marL="2057400" lvl="5" indent="-171450" algn="l">
              <a:spcBef>
                <a:spcPts val="75"/>
              </a:spcBef>
              <a:spcAft>
                <a:spcPts val="0"/>
              </a:spcAft>
              <a:buClr>
                <a:schemeClr val="dk1"/>
              </a:buClr>
              <a:buSzPts val="700"/>
              <a:buNone/>
              <a:defRPr sz="525"/>
            </a:lvl6pPr>
            <a:lvl7pPr marL="2400300" lvl="6" indent="-171450" algn="l">
              <a:spcBef>
                <a:spcPts val="75"/>
              </a:spcBef>
              <a:spcAft>
                <a:spcPts val="0"/>
              </a:spcAft>
              <a:buClr>
                <a:schemeClr val="dk1"/>
              </a:buClr>
              <a:buSzPts val="700"/>
              <a:buNone/>
              <a:defRPr sz="525"/>
            </a:lvl7pPr>
            <a:lvl8pPr marL="2743200" lvl="7" indent="-171450" algn="l">
              <a:spcBef>
                <a:spcPts val="75"/>
              </a:spcBef>
              <a:spcAft>
                <a:spcPts val="0"/>
              </a:spcAft>
              <a:buClr>
                <a:schemeClr val="dk1"/>
              </a:buClr>
              <a:buSzPts val="700"/>
              <a:buNone/>
              <a:defRPr sz="525"/>
            </a:lvl8pPr>
            <a:lvl9pPr marL="3086100" lvl="8" indent="-171450" algn="l">
              <a:spcBef>
                <a:spcPts val="75"/>
              </a:spcBef>
              <a:spcAft>
                <a:spcPts val="0"/>
              </a:spcAft>
              <a:buClr>
                <a:schemeClr val="dk1"/>
              </a:buClr>
              <a:buSzPts val="700"/>
              <a:buNone/>
              <a:defRPr sz="525"/>
            </a:lvl9pPr>
          </a:lstStyle>
          <a:p>
            <a:endParaRPr/>
          </a:p>
        </p:txBody>
      </p:sp>
      <p:sp>
        <p:nvSpPr>
          <p:cNvPr id="134" name="Google Shape;134;p26"/>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1344216" y="3600450"/>
            <a:ext cx="4114800" cy="425054"/>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125"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7"/>
          <p:cNvSpPr>
            <a:spLocks noGrp="1"/>
          </p:cNvSpPr>
          <p:nvPr>
            <p:ph type="pic" idx="2"/>
          </p:nvPr>
        </p:nvSpPr>
        <p:spPr>
          <a:xfrm>
            <a:off x="1344216" y="459581"/>
            <a:ext cx="4114800" cy="3086100"/>
          </a:xfrm>
          <a:prstGeom prst="rect">
            <a:avLst/>
          </a:prstGeom>
          <a:noFill/>
          <a:ln>
            <a:noFill/>
          </a:ln>
        </p:spPr>
      </p:sp>
      <p:sp>
        <p:nvSpPr>
          <p:cNvPr id="140" name="Google Shape;140;p27"/>
          <p:cNvSpPr txBox="1">
            <a:spLocks noGrp="1"/>
          </p:cNvSpPr>
          <p:nvPr>
            <p:ph type="body" idx="1"/>
          </p:nvPr>
        </p:nvSpPr>
        <p:spPr>
          <a:xfrm>
            <a:off x="1344216" y="4025504"/>
            <a:ext cx="4114800" cy="603647"/>
          </a:xfrm>
          <a:prstGeom prst="rect">
            <a:avLst/>
          </a:prstGeom>
          <a:noFill/>
          <a:ln>
            <a:noFill/>
          </a:ln>
        </p:spPr>
        <p:txBody>
          <a:bodyPr spcFirstLastPara="1" wrap="square" lIns="68575" tIns="34275" rIns="68575" bIns="34275" anchor="t" anchorCtr="0">
            <a:normAutofit/>
          </a:bodyPr>
          <a:lstStyle>
            <a:lvl1pPr marL="342900" lvl="0" indent="-171450" algn="l">
              <a:spcBef>
                <a:spcPts val="150"/>
              </a:spcBef>
              <a:spcAft>
                <a:spcPts val="0"/>
              </a:spcAft>
              <a:buClr>
                <a:schemeClr val="dk1"/>
              </a:buClr>
              <a:buSzPts val="1100"/>
              <a:buNone/>
              <a:defRPr sz="825"/>
            </a:lvl1pPr>
            <a:lvl2pPr marL="685800" lvl="1" indent="-171450" algn="l">
              <a:spcBef>
                <a:spcPts val="150"/>
              </a:spcBef>
              <a:spcAft>
                <a:spcPts val="0"/>
              </a:spcAft>
              <a:buClr>
                <a:schemeClr val="dk1"/>
              </a:buClr>
              <a:buSzPts val="900"/>
              <a:buNone/>
              <a:defRPr sz="675"/>
            </a:lvl2pPr>
            <a:lvl3pPr marL="1028700" lvl="2" indent="-171450" algn="l">
              <a:spcBef>
                <a:spcPts val="150"/>
              </a:spcBef>
              <a:spcAft>
                <a:spcPts val="0"/>
              </a:spcAft>
              <a:buClr>
                <a:schemeClr val="dk1"/>
              </a:buClr>
              <a:buSzPts val="800"/>
              <a:buNone/>
              <a:defRPr sz="600"/>
            </a:lvl3pPr>
            <a:lvl4pPr marL="1371600" lvl="3" indent="-171450" algn="l">
              <a:spcBef>
                <a:spcPts val="75"/>
              </a:spcBef>
              <a:spcAft>
                <a:spcPts val="0"/>
              </a:spcAft>
              <a:buClr>
                <a:schemeClr val="dk1"/>
              </a:buClr>
              <a:buSzPts val="700"/>
              <a:buNone/>
              <a:defRPr sz="525"/>
            </a:lvl4pPr>
            <a:lvl5pPr marL="1714500" lvl="4" indent="-171450" algn="l">
              <a:spcBef>
                <a:spcPts val="75"/>
              </a:spcBef>
              <a:spcAft>
                <a:spcPts val="0"/>
              </a:spcAft>
              <a:buClr>
                <a:schemeClr val="dk1"/>
              </a:buClr>
              <a:buSzPts val="700"/>
              <a:buNone/>
              <a:defRPr sz="525"/>
            </a:lvl5pPr>
            <a:lvl6pPr marL="2057400" lvl="5" indent="-171450" algn="l">
              <a:spcBef>
                <a:spcPts val="75"/>
              </a:spcBef>
              <a:spcAft>
                <a:spcPts val="0"/>
              </a:spcAft>
              <a:buClr>
                <a:schemeClr val="dk1"/>
              </a:buClr>
              <a:buSzPts val="700"/>
              <a:buNone/>
              <a:defRPr sz="525"/>
            </a:lvl6pPr>
            <a:lvl7pPr marL="2400300" lvl="6" indent="-171450" algn="l">
              <a:spcBef>
                <a:spcPts val="75"/>
              </a:spcBef>
              <a:spcAft>
                <a:spcPts val="0"/>
              </a:spcAft>
              <a:buClr>
                <a:schemeClr val="dk1"/>
              </a:buClr>
              <a:buSzPts val="700"/>
              <a:buNone/>
              <a:defRPr sz="525"/>
            </a:lvl7pPr>
            <a:lvl8pPr marL="2743200" lvl="7" indent="-171450" algn="l">
              <a:spcBef>
                <a:spcPts val="75"/>
              </a:spcBef>
              <a:spcAft>
                <a:spcPts val="0"/>
              </a:spcAft>
              <a:buClr>
                <a:schemeClr val="dk1"/>
              </a:buClr>
              <a:buSzPts val="700"/>
              <a:buNone/>
              <a:defRPr sz="525"/>
            </a:lvl8pPr>
            <a:lvl9pPr marL="3086100" lvl="8" indent="-171450" algn="l">
              <a:spcBef>
                <a:spcPts val="75"/>
              </a:spcBef>
              <a:spcAft>
                <a:spcPts val="0"/>
              </a:spcAft>
              <a:buClr>
                <a:schemeClr val="dk1"/>
              </a:buClr>
              <a:buSzPts val="700"/>
              <a:buNone/>
              <a:defRPr sz="525"/>
            </a:lvl9pPr>
          </a:lstStyle>
          <a:p>
            <a:endParaRPr/>
          </a:p>
        </p:txBody>
      </p:sp>
      <p:sp>
        <p:nvSpPr>
          <p:cNvPr id="141" name="Google Shape;141;p27"/>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7"/>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7"/>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8"/>
          <p:cNvSpPr txBox="1">
            <a:spLocks noGrp="1"/>
          </p:cNvSpPr>
          <p:nvPr>
            <p:ph type="body" idx="1"/>
          </p:nvPr>
        </p:nvSpPr>
        <p:spPr>
          <a:xfrm rot="5400000">
            <a:off x="1731764" y="-188713"/>
            <a:ext cx="3394472" cy="6172200"/>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47" name="Google Shape;147;p28"/>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8"/>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8"/>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rot="5400000">
            <a:off x="3549253" y="1628776"/>
            <a:ext cx="4388644" cy="15430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2" name="Google Shape;152;p29"/>
          <p:cNvSpPr txBox="1">
            <a:spLocks noGrp="1"/>
          </p:cNvSpPr>
          <p:nvPr>
            <p:ph type="body" idx="1"/>
          </p:nvPr>
        </p:nvSpPr>
        <p:spPr>
          <a:xfrm rot="5400000">
            <a:off x="406003" y="142876"/>
            <a:ext cx="4388644" cy="4514850"/>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53" name="Google Shape;153;p29"/>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9"/>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9"/>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42900" y="1200151"/>
            <a:ext cx="6172200" cy="3394472"/>
          </a:xfrm>
          <a:prstGeom prst="rect">
            <a:avLst/>
          </a:prstGeom>
          <a:noFill/>
          <a:ln>
            <a:noFill/>
          </a:ln>
        </p:spPr>
        <p:txBody>
          <a:bodyPr spcFirstLastPara="1" wrap="square" lIns="68575" tIns="34275" rIns="68575" bIns="34275" anchor="t" anchorCtr="0">
            <a:norm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675" b="0" i="0" u="none" strike="noStrike" cap="none">
                <a:solidFill>
                  <a:srgbClr val="888888"/>
                </a:solidFill>
                <a:latin typeface="Calibri"/>
                <a:ea typeface="Calibri"/>
                <a:cs typeface="Calibri"/>
                <a:sym typeface="Calibri"/>
              </a:defRPr>
            </a:lvl1pPr>
            <a:lvl2pPr marL="0" marR="0" lvl="1" indent="0" algn="r" rtl="0">
              <a:spcBef>
                <a:spcPts val="0"/>
              </a:spcBef>
              <a:buNone/>
              <a:defRPr sz="675" b="0" i="0" u="none" strike="noStrike" cap="none">
                <a:solidFill>
                  <a:srgbClr val="888888"/>
                </a:solidFill>
                <a:latin typeface="Calibri"/>
                <a:ea typeface="Calibri"/>
                <a:cs typeface="Calibri"/>
                <a:sym typeface="Calibri"/>
              </a:defRPr>
            </a:lvl2pPr>
            <a:lvl3pPr marL="0" marR="0" lvl="2" indent="0" algn="r" rtl="0">
              <a:spcBef>
                <a:spcPts val="0"/>
              </a:spcBef>
              <a:buNone/>
              <a:defRPr sz="675" b="0" i="0" u="none" strike="noStrike" cap="none">
                <a:solidFill>
                  <a:srgbClr val="888888"/>
                </a:solidFill>
                <a:latin typeface="Calibri"/>
                <a:ea typeface="Calibri"/>
                <a:cs typeface="Calibri"/>
                <a:sym typeface="Calibri"/>
              </a:defRPr>
            </a:lvl3pPr>
            <a:lvl4pPr marL="0" marR="0" lvl="3" indent="0" algn="r" rtl="0">
              <a:spcBef>
                <a:spcPts val="0"/>
              </a:spcBef>
              <a:buNone/>
              <a:defRPr sz="675" b="0" i="0" u="none" strike="noStrike" cap="none">
                <a:solidFill>
                  <a:srgbClr val="888888"/>
                </a:solidFill>
                <a:latin typeface="Calibri"/>
                <a:ea typeface="Calibri"/>
                <a:cs typeface="Calibri"/>
                <a:sym typeface="Calibri"/>
              </a:defRPr>
            </a:lvl4pPr>
            <a:lvl5pPr marL="0" marR="0" lvl="4" indent="0" algn="r" rtl="0">
              <a:spcBef>
                <a:spcPts val="0"/>
              </a:spcBef>
              <a:buNone/>
              <a:defRPr sz="675" b="0" i="0" u="none" strike="noStrike" cap="none">
                <a:solidFill>
                  <a:srgbClr val="888888"/>
                </a:solidFill>
                <a:latin typeface="Calibri"/>
                <a:ea typeface="Calibri"/>
                <a:cs typeface="Calibri"/>
                <a:sym typeface="Calibri"/>
              </a:defRPr>
            </a:lvl5pPr>
            <a:lvl6pPr marL="0" marR="0" lvl="5" indent="0" algn="r" rtl="0">
              <a:spcBef>
                <a:spcPts val="0"/>
              </a:spcBef>
              <a:buNone/>
              <a:defRPr sz="675" b="0" i="0" u="none" strike="noStrike" cap="none">
                <a:solidFill>
                  <a:srgbClr val="888888"/>
                </a:solidFill>
                <a:latin typeface="Calibri"/>
                <a:ea typeface="Calibri"/>
                <a:cs typeface="Calibri"/>
                <a:sym typeface="Calibri"/>
              </a:defRPr>
            </a:lvl6pPr>
            <a:lvl7pPr marL="0" marR="0" lvl="6" indent="0" algn="r" rtl="0">
              <a:spcBef>
                <a:spcPts val="0"/>
              </a:spcBef>
              <a:buNone/>
              <a:defRPr sz="675" b="0" i="0" u="none" strike="noStrike" cap="none">
                <a:solidFill>
                  <a:srgbClr val="888888"/>
                </a:solidFill>
                <a:latin typeface="Calibri"/>
                <a:ea typeface="Calibri"/>
                <a:cs typeface="Calibri"/>
                <a:sym typeface="Calibri"/>
              </a:defRPr>
            </a:lvl7pPr>
            <a:lvl8pPr marL="0" marR="0" lvl="7" indent="0" algn="r" rtl="0">
              <a:spcBef>
                <a:spcPts val="0"/>
              </a:spcBef>
              <a:buNone/>
              <a:defRPr sz="675" b="0" i="0" u="none" strike="noStrike" cap="none">
                <a:solidFill>
                  <a:srgbClr val="888888"/>
                </a:solidFill>
                <a:latin typeface="Calibri"/>
                <a:ea typeface="Calibri"/>
                <a:cs typeface="Calibri"/>
                <a:sym typeface="Calibri"/>
              </a:defRPr>
            </a:lvl8pPr>
            <a:lvl9pPr marL="0" marR="0" lvl="8" indent="0" algn="r" rtl="0">
              <a:spcBef>
                <a:spcPts val="0"/>
              </a:spcBef>
              <a:buNone/>
              <a:defRPr sz="675"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6" r:id="rId3"/>
    <p:sldLayoutId id="2147483667" r:id="rId4"/>
    <p:sldLayoutId id="2147483670" r:id="rId5"/>
    <p:sldLayoutId id="2147483671" r:id="rId6"/>
    <p:sldLayoutId id="2147483672" r:id="rId7"/>
    <p:sldLayoutId id="2147483673" r:id="rId8"/>
    <p:sldLayoutId id="2147483674" r:id="rId9"/>
    <p:sldLayoutId id="2147483678"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nc-nd/3.0/" TargetMode="External"/><Relationship Id="rId4" Type="http://schemas.openxmlformats.org/officeDocument/2006/relationships/hyperlink" Target="https://www.hrbartender.com/2020/technology-and-social-media/create-learning-organiza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pxhere.com/es/photo/1330492" TargetMode="Externa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jpg"/><Relationship Id="rId7" Type="http://schemas.openxmlformats.org/officeDocument/2006/relationships/hyperlink" Target="https://creativecommons.org/licenses/by-sa/3.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101planners.com/weekly-planner/" TargetMode="External"/><Relationship Id="rId5" Type="http://schemas.openxmlformats.org/officeDocument/2006/relationships/image" Target="../media/image22.jpg"/><Relationship Id="rId4" Type="http://schemas.openxmlformats.org/officeDocument/2006/relationships/hyperlink" Target="https://pixabay.com/en/success-planning-strategy-draw-pen-62030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top10x.wordpress.com/2013/02/25/captivating-photos-focused-on-pattern-motion-and-colou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s://creativecommons.org/licenses/by/3.0/" TargetMode="External"/><Relationship Id="rId4" Type="http://schemas.openxmlformats.org/officeDocument/2006/relationships/hyperlink" Target="https://blog.esserefelici.org/2016/10/03/ritrova-il-focus-ricentra-il-pensiero-strategie-efficac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publicdomainpictures.net/en/view-image.php?image=232195&amp;picture=multitasking-man" TargetMode="External"/><Relationship Id="rId5" Type="http://schemas.openxmlformats.org/officeDocument/2006/relationships/image" Target="../media/image28.jp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8" Type="http://schemas.openxmlformats.org/officeDocument/2006/relationships/hyperlink" Target="https://openclipart.org/detail/140635" TargetMode="External"/><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libguides.olympic.edu/c.php?g=232066&amp;p=1541411" TargetMode="External"/><Relationship Id="rId5" Type="http://schemas.openxmlformats.org/officeDocument/2006/relationships/image" Target="../media/image30.jpg"/><Relationship Id="rId10" Type="http://schemas.openxmlformats.org/officeDocument/2006/relationships/hyperlink" Target="https://pixabay.com/en/reading-student-learning-study-23296/" TargetMode="External"/><Relationship Id="rId4" Type="http://schemas.openxmlformats.org/officeDocument/2006/relationships/hyperlink" Target="https://pixabay.com/en/study-school-learn-education-1968077/" TargetMode="External"/><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pixabay.com/en/checklist-task-to-do-list-plan-1295319/" TargetMode="Externa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www.mattguyan.com/the-human-memory-system/" TargetMode="Externa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hyperlink" Target="https://peter.baumgartner.name/2021/04/23/h5p-cornell-note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atlantislearningcommunity.org/learning/skills-to-succeed/skills-learning-pla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1.emf"/><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hyperlink" Target="https://creativecommons.org/licenses/by-nc-nd/3.0/" TargetMode="External"/><Relationship Id="rId5" Type="http://schemas.openxmlformats.org/officeDocument/2006/relationships/hyperlink" Target="https://englishwithoutend.blogspot.com/2016/10/smart-goal-setting-and-language.html" TargetMode="External"/><Relationship Id="rId4" Type="http://schemas.openxmlformats.org/officeDocument/2006/relationships/hyperlink" Target="https://www.thebluediamondgallery.com/wooden-tile/g/goals.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2.emf"/><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hyperlink" Target="https://creativecommons.org/licenses/by-nc-nd/3.0/" TargetMode="External"/><Relationship Id="rId5" Type="http://schemas.openxmlformats.org/officeDocument/2006/relationships/hyperlink" Target="https://englishwithoutend.blogspot.com/2016/10/smart-goal-setting-and-language.html" TargetMode="External"/><Relationship Id="rId4" Type="http://schemas.openxmlformats.org/officeDocument/2006/relationships/hyperlink" Target="https://www.thebluediamondgallery.com/wooden-tile/g/goals.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hyperlink" Target="https://creativecommons.org/licenses/by-nc-nd/3.0/"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hyperlink" Target="https://englishwithoutend.blogspot.com/2016/10/smart-goal-setting-and-language.html" TargetMode="External"/><Relationship Id="rId5" Type="http://schemas.openxmlformats.org/officeDocument/2006/relationships/image" Target="../media/image53.jpg"/><Relationship Id="rId4" Type="http://schemas.openxmlformats.org/officeDocument/2006/relationships/hyperlink" Target="https://www.thebluediamondgallery.com/wooden-tile/g/goals.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54.emf"/><Relationship Id="rId5" Type="http://schemas.openxmlformats.org/officeDocument/2006/relationships/hyperlink" Target="https://creativecommons.org/licenses/by-nc-nd/3.0/" TargetMode="External"/><Relationship Id="rId4" Type="http://schemas.openxmlformats.org/officeDocument/2006/relationships/hyperlink" Target="https://englishwithoutend.blogspot.com/2016/10/smart-goal-setting-and-language.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pixabay.com/en/goal-setting-goal-setting-success-976853/"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publicdomainpictures.net/view-image.php?image=221430&amp;picture=feedback" TargetMode="External"/><Relationship Id="rId3" Type="http://schemas.openxmlformats.org/officeDocument/2006/relationships/hyperlink" Target="https://www.thebluediamondgallery.com/typewriter/q/questions.html" TargetMode="External"/><Relationship Id="rId7"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librarygrits.blogspot.com/" TargetMode="External"/><Relationship Id="rId5" Type="http://schemas.openxmlformats.org/officeDocument/2006/relationships/image" Target="../media/image57.png"/><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archive.org/details/TheBigPicture-WhereverTheyGo-UnitedServiceOrganizationUS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hyperlink" Target="https://fundowheel.es/2016/01/04/think-pair-share-techniqu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fundowheel.es/2016/01/04/think-pair-share-technique/" TargetMode="External"/><Relationship Id="rId7" Type="http://schemas.openxmlformats.org/officeDocument/2006/relationships/hyperlink" Target="https://tecnocentres.org/en/organise-a-center-by-project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hyperlink" Target="https://creativecommons.org/licenses/by-nc-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ctrTitle"/>
          </p:nvPr>
        </p:nvSpPr>
        <p:spPr>
          <a:xfrm>
            <a:off x="514350" y="2666541"/>
            <a:ext cx="5829300" cy="617993"/>
          </a:xfrm>
          <a:prstGeom prst="rect">
            <a:avLst/>
          </a:prstGeom>
          <a:noFill/>
          <a:ln>
            <a:noFill/>
          </a:ln>
        </p:spPr>
        <p:txBody>
          <a:bodyPr spcFirstLastPara="1" wrap="square" lIns="51431" tIns="25706" rIns="51431" bIns="25706" anchor="ctr" anchorCtr="0">
            <a:normAutofit fontScale="90000"/>
          </a:bodyPr>
          <a:lstStyle/>
          <a:p>
            <a:pPr>
              <a:buClr>
                <a:schemeClr val="lt1"/>
              </a:buClr>
              <a:buSzPts val="3300"/>
            </a:pPr>
            <a:r>
              <a:rPr lang="en" b="1" dirty="0">
                <a:solidFill>
                  <a:schemeClr val="lt1"/>
                </a:solidFill>
              </a:rPr>
              <a:t>Skills for Secondary School Success (4S)</a:t>
            </a:r>
            <a:endParaRPr dirty="0"/>
          </a:p>
        </p:txBody>
      </p:sp>
      <p:sp>
        <p:nvSpPr>
          <p:cNvPr id="173" name="Google Shape;173;p32"/>
          <p:cNvSpPr txBox="1">
            <a:spLocks noGrp="1"/>
          </p:cNvSpPr>
          <p:nvPr>
            <p:ph type="subTitle" idx="1"/>
          </p:nvPr>
        </p:nvSpPr>
        <p:spPr>
          <a:xfrm>
            <a:off x="1028700" y="3606655"/>
            <a:ext cx="4800600" cy="617992"/>
          </a:xfrm>
          <a:prstGeom prst="rect">
            <a:avLst/>
          </a:prstGeom>
          <a:noFill/>
          <a:ln>
            <a:noFill/>
          </a:ln>
        </p:spPr>
        <p:txBody>
          <a:bodyPr spcFirstLastPara="1" wrap="square" lIns="51431" tIns="25706" rIns="51431" bIns="25706" anchor="t" anchorCtr="0">
            <a:normAutofit/>
          </a:bodyPr>
          <a:lstStyle/>
          <a:p>
            <a:pPr marL="0" indent="0">
              <a:spcBef>
                <a:spcPts val="0"/>
              </a:spcBef>
            </a:pPr>
            <a:r>
              <a:rPr lang="en" dirty="0">
                <a:solidFill>
                  <a:schemeClr val="bg1"/>
                </a:solidFill>
              </a:rPr>
              <a:t>Unit 3:</a:t>
            </a:r>
            <a:r>
              <a:rPr lang="en-US" b="0" i="0" dirty="0">
                <a:solidFill>
                  <a:schemeClr val="bg1"/>
                </a:solidFill>
                <a:effectLst/>
                <a:latin typeface="Calibri" panose="020F0502020204030204" pitchFamily="34" charset="0"/>
              </a:rPr>
              <a:t> Managing My Learning</a:t>
            </a:r>
            <a:endParaRPr dirty="0">
              <a:solidFill>
                <a:schemeClr val="bg1"/>
              </a:solidFill>
            </a:endParaRPr>
          </a:p>
        </p:txBody>
      </p:sp>
      <p:sp>
        <p:nvSpPr>
          <p:cNvPr id="16" name="TextBox 15">
            <a:extLst>
              <a:ext uri="{FF2B5EF4-FFF2-40B4-BE49-F238E27FC236}">
                <a16:creationId xmlns:a16="http://schemas.microsoft.com/office/drawing/2014/main" id="{69FFAE37-76E5-30FF-8A3D-6DF3D4D133EB}"/>
              </a:ext>
            </a:extLst>
          </p:cNvPr>
          <p:cNvSpPr txBox="1"/>
          <p:nvPr/>
        </p:nvSpPr>
        <p:spPr>
          <a:xfrm>
            <a:off x="1714500" y="2457659"/>
            <a:ext cx="3429000" cy="253916"/>
          </a:xfrm>
          <a:prstGeom prst="rect">
            <a:avLst/>
          </a:prstGeom>
          <a:noFill/>
        </p:spPr>
        <p:txBody>
          <a:bodyPr wrap="square">
            <a:spAutoFit/>
          </a:bodyPr>
          <a:lstStyle/>
          <a:p>
            <a:r>
              <a:rPr lang="en-US" sz="1050" dirty="0">
                <a:latin typeface="Times" pitchFamily="2" charset="0"/>
              </a:rPr>
              <a:t> </a:t>
            </a:r>
            <a:endParaRPr lang="en-US" sz="1050" dirty="0"/>
          </a:p>
        </p:txBody>
      </p:sp>
      <p:pic>
        <p:nvPicPr>
          <p:cNvPr id="7" name="Picture 6">
            <a:extLst>
              <a:ext uri="{FF2B5EF4-FFF2-40B4-BE49-F238E27FC236}">
                <a16:creationId xmlns:a16="http://schemas.microsoft.com/office/drawing/2014/main" id="{35FD6473-A0E4-429B-A461-D67B82D958C7}"/>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816613" y="499432"/>
            <a:ext cx="3224773" cy="1812360"/>
          </a:xfrm>
          <a:prstGeom prst="rect">
            <a:avLst/>
          </a:prstGeom>
        </p:spPr>
      </p:pic>
      <p:sp>
        <p:nvSpPr>
          <p:cNvPr id="8" name="TextBox 7">
            <a:extLst>
              <a:ext uri="{FF2B5EF4-FFF2-40B4-BE49-F238E27FC236}">
                <a16:creationId xmlns:a16="http://schemas.microsoft.com/office/drawing/2014/main" id="{84727733-9A04-4A42-8C90-0CF19CA7F19B}"/>
              </a:ext>
            </a:extLst>
          </p:cNvPr>
          <p:cNvSpPr txBox="1"/>
          <p:nvPr/>
        </p:nvSpPr>
        <p:spPr>
          <a:xfrm>
            <a:off x="1714500" y="5163455"/>
            <a:ext cx="3734081" cy="196208"/>
          </a:xfrm>
          <a:prstGeom prst="rect">
            <a:avLst/>
          </a:prstGeom>
          <a:noFill/>
        </p:spPr>
        <p:txBody>
          <a:bodyPr wrap="square" rtlCol="0">
            <a:spAutoFit/>
          </a:bodyPr>
          <a:lstStyle/>
          <a:p>
            <a:r>
              <a:rPr lang="en-US" sz="675" dirty="0">
                <a:hlinkClick r:id="rId4" tooltip="https://www.hrbartender.com/2020/technology-and-social-media/create-learning-organization/"/>
              </a:rPr>
              <a:t>This Photo</a:t>
            </a:r>
            <a:r>
              <a:rPr lang="en-US" sz="675" dirty="0"/>
              <a:t> by Unknown Author is licensed under </a:t>
            </a:r>
            <a:r>
              <a:rPr lang="en-US" sz="675" dirty="0">
                <a:hlinkClick r:id="rId5" tooltip="https://creativecommons.org/licenses/by-nc-nd/3.0/"/>
              </a:rPr>
              <a:t>CC BY-NC-ND</a:t>
            </a:r>
            <a:endParaRPr lang="en-US" sz="67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195761" y="1211408"/>
            <a:ext cx="6466479" cy="2255142"/>
          </a:xfrm>
          <a:prstGeom prst="rect">
            <a:avLst/>
          </a:prstGeom>
          <a:noFill/>
          <a:ln>
            <a:noFill/>
          </a:ln>
        </p:spPr>
        <p:txBody>
          <a:bodyPr spcFirstLastPara="1" wrap="square" lIns="51431" tIns="25706" rIns="51431" bIns="25706" anchor="ctr" anchorCtr="0">
            <a:normAutofit fontScale="77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2 Key Activities</a:t>
            </a:r>
          </a:p>
          <a:p>
            <a:r>
              <a:rPr lang="en-US" sz="3000" dirty="0">
                <a:solidFill>
                  <a:schemeClr val="bg1"/>
                </a:solidFill>
              </a:rPr>
              <a:t>Managing Time and</a:t>
            </a:r>
          </a:p>
          <a:p>
            <a:r>
              <a:rPr lang="en-US" sz="3000" dirty="0">
                <a:solidFill>
                  <a:schemeClr val="bg1"/>
                </a:solidFill>
              </a:rPr>
              <a:t>Setting Priorities</a:t>
            </a:r>
          </a:p>
          <a:p>
            <a:endParaRPr lang="en-US" sz="3000" dirty="0">
              <a:solidFill>
                <a:schemeClr val="bg1"/>
              </a:solidFill>
            </a:endParaRPr>
          </a:p>
          <a:p>
            <a:endParaRPr lang="en-US" sz="3000" dirty="0">
              <a:solidFill>
                <a:schemeClr val="bg1"/>
              </a:solidFill>
            </a:endParaRPr>
          </a:p>
          <a:p>
            <a:endParaRPr lang="en-US" sz="3000" dirty="0">
              <a:solidFill>
                <a:schemeClr val="bg1"/>
              </a:solidFill>
            </a:endParaRPr>
          </a:p>
          <a:p>
            <a:pPr algn="l"/>
            <a:r>
              <a:rPr lang="en-US" sz="2100" dirty="0">
                <a:solidFill>
                  <a:schemeClr val="accent2">
                    <a:lumMod val="60000"/>
                    <a:lumOff val="40000"/>
                  </a:schemeClr>
                </a:solidFill>
              </a:rPr>
              <a:t>Objective:  This lessons is designed to help students learn to manage and prioritize their time and use a planner to organize assignments and dates.</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1151884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r>
              <a:rPr lang="en-US" dirty="0">
                <a:solidFill>
                  <a:schemeClr val="accent5">
                    <a:lumMod val="60000"/>
                    <a:lumOff val="40000"/>
                  </a:schemeClr>
                </a:solidFill>
              </a:rPr>
              <a:t>Lesson 2: </a:t>
            </a:r>
            <a:r>
              <a:rPr lang="en-US" dirty="0">
                <a:solidFill>
                  <a:schemeClr val="bg1"/>
                </a:solidFill>
              </a:rPr>
              <a:t/>
            </a:r>
            <a:br>
              <a:rPr lang="en-US" dirty="0">
                <a:solidFill>
                  <a:schemeClr val="bg1"/>
                </a:solidFill>
              </a:rPr>
            </a:br>
            <a:r>
              <a:rPr lang="en-US" dirty="0">
                <a:solidFill>
                  <a:schemeClr val="bg1"/>
                </a:solidFill>
              </a:rPr>
              <a:t>Managing </a:t>
            </a:r>
            <a:br>
              <a:rPr lang="en-US" dirty="0">
                <a:solidFill>
                  <a:schemeClr val="bg1"/>
                </a:solidFill>
              </a:rPr>
            </a:br>
            <a:r>
              <a:rPr lang="en-US" dirty="0">
                <a:solidFill>
                  <a:schemeClr val="bg1"/>
                </a:solidFill>
              </a:rPr>
              <a:t>Time</a:t>
            </a:r>
          </a:p>
        </p:txBody>
      </p:sp>
      <p:sp>
        <p:nvSpPr>
          <p:cNvPr id="6" name="TextBox 5">
            <a:extLst>
              <a:ext uri="{FF2B5EF4-FFF2-40B4-BE49-F238E27FC236}">
                <a16:creationId xmlns:a16="http://schemas.microsoft.com/office/drawing/2014/main" id="{554C2EAA-0BCD-A591-9BF4-04DA367281CA}"/>
              </a:ext>
            </a:extLst>
          </p:cNvPr>
          <p:cNvSpPr txBox="1"/>
          <p:nvPr/>
        </p:nvSpPr>
        <p:spPr>
          <a:xfrm>
            <a:off x="2105397" y="843279"/>
            <a:ext cx="4617371" cy="715581"/>
          </a:xfrm>
          <a:prstGeom prst="rect">
            <a:avLst/>
          </a:prstGeom>
          <a:noFill/>
        </p:spPr>
        <p:txBody>
          <a:bodyPr wrap="square" rtlCol="0">
            <a:spAutoFit/>
          </a:bodyPr>
          <a:lstStyle/>
          <a:p>
            <a:r>
              <a:rPr lang="en-US" sz="1350" b="1" dirty="0">
                <a:latin typeface="CenturySchoolbook"/>
              </a:rPr>
              <a:t>Activity 1: </a:t>
            </a:r>
            <a:r>
              <a:rPr lang="en-US" sz="1350" dirty="0">
                <a:latin typeface="CenturySchoolbook"/>
              </a:rPr>
              <a:t>Students grouped in pairs to read one of two scenarios about a student’s busy life.  They then organize the information onto a organizer/planner page.</a:t>
            </a:r>
            <a:endParaRPr lang="en-US" sz="1350" dirty="0"/>
          </a:p>
        </p:txBody>
      </p:sp>
      <p:sp>
        <p:nvSpPr>
          <p:cNvPr id="7" name="TextBox 6">
            <a:extLst>
              <a:ext uri="{FF2B5EF4-FFF2-40B4-BE49-F238E27FC236}">
                <a16:creationId xmlns:a16="http://schemas.microsoft.com/office/drawing/2014/main" id="{959EBCC3-BB80-4CA6-AC73-9FBC51490140}"/>
              </a:ext>
            </a:extLst>
          </p:cNvPr>
          <p:cNvSpPr txBox="1"/>
          <p:nvPr/>
        </p:nvSpPr>
        <p:spPr>
          <a:xfrm>
            <a:off x="2105397" y="1535776"/>
            <a:ext cx="4672332" cy="253916"/>
          </a:xfrm>
          <a:prstGeom prst="rect">
            <a:avLst/>
          </a:prstGeom>
          <a:solidFill>
            <a:srgbClr val="7030A0"/>
          </a:solidFill>
        </p:spPr>
        <p:txBody>
          <a:bodyPr wrap="square" rtlCol="0">
            <a:spAutoFit/>
          </a:bodyPr>
          <a:lstStyle/>
          <a:p>
            <a:endParaRPr lang="en-US" sz="1050" dirty="0"/>
          </a:p>
        </p:txBody>
      </p:sp>
      <p:pic>
        <p:nvPicPr>
          <p:cNvPr id="10" name="Picture 9">
            <a:extLst>
              <a:ext uri="{FF2B5EF4-FFF2-40B4-BE49-F238E27FC236}">
                <a16:creationId xmlns:a16="http://schemas.microsoft.com/office/drawing/2014/main" id="{1A38ED7D-F11D-42A8-9AFF-371B69936062}"/>
              </a:ext>
            </a:extLst>
          </p:cNvPr>
          <p:cNvPicPr>
            <a:picLocks noChangeAspect="1"/>
          </p:cNvPicPr>
          <p:nvPr/>
        </p:nvPicPr>
        <p:blipFill>
          <a:blip r:embed="rId3"/>
          <a:stretch>
            <a:fillRect/>
          </a:stretch>
        </p:blipFill>
        <p:spPr>
          <a:xfrm>
            <a:off x="2343807" y="1663599"/>
            <a:ext cx="2170386" cy="2595612"/>
          </a:xfrm>
          <a:prstGeom prst="rect">
            <a:avLst/>
          </a:prstGeom>
        </p:spPr>
      </p:pic>
      <p:pic>
        <p:nvPicPr>
          <p:cNvPr id="11" name="Picture 10">
            <a:extLst>
              <a:ext uri="{FF2B5EF4-FFF2-40B4-BE49-F238E27FC236}">
                <a16:creationId xmlns:a16="http://schemas.microsoft.com/office/drawing/2014/main" id="{05C53AF0-00D3-4422-AD28-9D13C64A75FD}"/>
              </a:ext>
            </a:extLst>
          </p:cNvPr>
          <p:cNvPicPr>
            <a:picLocks noChangeAspect="1"/>
          </p:cNvPicPr>
          <p:nvPr/>
        </p:nvPicPr>
        <p:blipFill>
          <a:blip r:embed="rId4"/>
          <a:stretch>
            <a:fillRect/>
          </a:stretch>
        </p:blipFill>
        <p:spPr>
          <a:xfrm>
            <a:off x="4652099" y="1663600"/>
            <a:ext cx="2057258" cy="2513903"/>
          </a:xfrm>
          <a:prstGeom prst="rect">
            <a:avLst/>
          </a:prstGeom>
        </p:spPr>
      </p:pic>
    </p:spTree>
    <p:extLst>
      <p:ext uri="{BB962C8B-B14F-4D97-AF65-F5344CB8AC3E}">
        <p14:creationId xmlns:p14="http://schemas.microsoft.com/office/powerpoint/2010/main" val="172668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r>
              <a:rPr lang="en-US" dirty="0">
                <a:solidFill>
                  <a:schemeClr val="accent5">
                    <a:lumMod val="60000"/>
                    <a:lumOff val="40000"/>
                  </a:schemeClr>
                </a:solidFill>
              </a:rPr>
              <a:t>Lesson 2: </a:t>
            </a:r>
            <a:r>
              <a:rPr lang="en-US" dirty="0">
                <a:solidFill>
                  <a:schemeClr val="bg1"/>
                </a:solidFill>
              </a:rPr>
              <a:t/>
            </a:r>
            <a:br>
              <a:rPr lang="en-US" dirty="0">
                <a:solidFill>
                  <a:schemeClr val="bg1"/>
                </a:solidFill>
              </a:rPr>
            </a:br>
            <a:r>
              <a:rPr lang="en-US" dirty="0">
                <a:solidFill>
                  <a:schemeClr val="bg1"/>
                </a:solidFill>
              </a:rPr>
              <a:t>Managing Time</a:t>
            </a:r>
          </a:p>
        </p:txBody>
      </p:sp>
      <p:sp>
        <p:nvSpPr>
          <p:cNvPr id="6" name="TextBox 5">
            <a:extLst>
              <a:ext uri="{FF2B5EF4-FFF2-40B4-BE49-F238E27FC236}">
                <a16:creationId xmlns:a16="http://schemas.microsoft.com/office/drawing/2014/main" id="{554C2EAA-0BCD-A591-9BF4-04DA367281CA}"/>
              </a:ext>
            </a:extLst>
          </p:cNvPr>
          <p:cNvSpPr txBox="1"/>
          <p:nvPr/>
        </p:nvSpPr>
        <p:spPr>
          <a:xfrm>
            <a:off x="2105397" y="843279"/>
            <a:ext cx="4617371" cy="923330"/>
          </a:xfrm>
          <a:prstGeom prst="rect">
            <a:avLst/>
          </a:prstGeom>
          <a:noFill/>
        </p:spPr>
        <p:txBody>
          <a:bodyPr wrap="square" rtlCol="0">
            <a:spAutoFit/>
          </a:bodyPr>
          <a:lstStyle/>
          <a:p>
            <a:r>
              <a:rPr lang="en-US" sz="1350" b="1" dirty="0">
                <a:latin typeface="CenturySchoolbook"/>
              </a:rPr>
              <a:t>Activity 2 – What do you do all day? </a:t>
            </a:r>
            <a:r>
              <a:rPr lang="en-US" sz="1350" dirty="0">
                <a:latin typeface="CenturySchoolbook"/>
              </a:rPr>
              <a:t>Students individually reflect on their daily schedule and record in a “Daily Log” sheet (in student materials).  Then students share in pairs and then class discusses as a whole. </a:t>
            </a:r>
            <a:endParaRPr lang="en-US" sz="1350" dirty="0"/>
          </a:p>
        </p:txBody>
      </p:sp>
      <p:sp>
        <p:nvSpPr>
          <p:cNvPr id="7" name="TextBox 6">
            <a:extLst>
              <a:ext uri="{FF2B5EF4-FFF2-40B4-BE49-F238E27FC236}">
                <a16:creationId xmlns:a16="http://schemas.microsoft.com/office/drawing/2014/main" id="{F6EB0A3D-E507-4007-B702-E7CE22AD573D}"/>
              </a:ext>
            </a:extLst>
          </p:cNvPr>
          <p:cNvSpPr txBox="1"/>
          <p:nvPr/>
        </p:nvSpPr>
        <p:spPr>
          <a:xfrm>
            <a:off x="2319729" y="1775942"/>
            <a:ext cx="4303493" cy="253916"/>
          </a:xfrm>
          <a:prstGeom prst="rect">
            <a:avLst/>
          </a:prstGeom>
          <a:solidFill>
            <a:schemeClr val="accent2">
              <a:lumMod val="60000"/>
              <a:lumOff val="40000"/>
            </a:schemeClr>
          </a:solidFill>
        </p:spPr>
        <p:txBody>
          <a:bodyPr wrap="square" rtlCol="0">
            <a:spAutoFit/>
          </a:bodyPr>
          <a:lstStyle/>
          <a:p>
            <a:endParaRPr lang="en-US" sz="1050" dirty="0"/>
          </a:p>
        </p:txBody>
      </p:sp>
      <p:pic>
        <p:nvPicPr>
          <p:cNvPr id="9" name="Picture 8">
            <a:extLst>
              <a:ext uri="{FF2B5EF4-FFF2-40B4-BE49-F238E27FC236}">
                <a16:creationId xmlns:a16="http://schemas.microsoft.com/office/drawing/2014/main" id="{0BFEAA10-386E-47B6-B4A3-F234BBFB83B7}"/>
              </a:ext>
            </a:extLst>
          </p:cNvPr>
          <p:cNvPicPr>
            <a:picLocks noChangeAspect="1"/>
          </p:cNvPicPr>
          <p:nvPr/>
        </p:nvPicPr>
        <p:blipFill>
          <a:blip r:embed="rId3"/>
          <a:stretch>
            <a:fillRect/>
          </a:stretch>
        </p:blipFill>
        <p:spPr>
          <a:xfrm>
            <a:off x="2362000" y="1884405"/>
            <a:ext cx="1766406" cy="2363276"/>
          </a:xfrm>
          <a:prstGeom prst="rect">
            <a:avLst/>
          </a:prstGeom>
        </p:spPr>
      </p:pic>
      <p:pic>
        <p:nvPicPr>
          <p:cNvPr id="15" name="Picture 14">
            <a:extLst>
              <a:ext uri="{FF2B5EF4-FFF2-40B4-BE49-F238E27FC236}">
                <a16:creationId xmlns:a16="http://schemas.microsoft.com/office/drawing/2014/main" id="{EAB1144E-4A02-4B56-B15A-8017704C7991}"/>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4225576" y="2391418"/>
            <a:ext cx="2148962" cy="1208792"/>
          </a:xfrm>
          <a:prstGeom prst="rect">
            <a:avLst/>
          </a:prstGeom>
        </p:spPr>
      </p:pic>
    </p:spTree>
    <p:extLst>
      <p:ext uri="{BB962C8B-B14F-4D97-AF65-F5344CB8AC3E}">
        <p14:creationId xmlns:p14="http://schemas.microsoft.com/office/powerpoint/2010/main" val="2300112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r>
              <a:rPr lang="en-US" dirty="0">
                <a:solidFill>
                  <a:schemeClr val="accent5">
                    <a:lumMod val="60000"/>
                    <a:lumOff val="40000"/>
                  </a:schemeClr>
                </a:solidFill>
              </a:rPr>
              <a:t>Lesson 2: </a:t>
            </a:r>
            <a:r>
              <a:rPr lang="en-US" dirty="0">
                <a:solidFill>
                  <a:schemeClr val="bg1"/>
                </a:solidFill>
              </a:rPr>
              <a:t/>
            </a:r>
            <a:br>
              <a:rPr lang="en-US" dirty="0">
                <a:solidFill>
                  <a:schemeClr val="bg1"/>
                </a:solidFill>
              </a:rPr>
            </a:br>
            <a:r>
              <a:rPr lang="en-US" dirty="0">
                <a:solidFill>
                  <a:schemeClr val="bg1"/>
                </a:solidFill>
              </a:rPr>
              <a:t>Managing Time</a:t>
            </a:r>
          </a:p>
        </p:txBody>
      </p:sp>
      <p:sp>
        <p:nvSpPr>
          <p:cNvPr id="6" name="TextBox 5">
            <a:extLst>
              <a:ext uri="{FF2B5EF4-FFF2-40B4-BE49-F238E27FC236}">
                <a16:creationId xmlns:a16="http://schemas.microsoft.com/office/drawing/2014/main" id="{554C2EAA-0BCD-A591-9BF4-04DA367281CA}"/>
              </a:ext>
            </a:extLst>
          </p:cNvPr>
          <p:cNvSpPr txBox="1"/>
          <p:nvPr/>
        </p:nvSpPr>
        <p:spPr>
          <a:xfrm>
            <a:off x="2195695" y="716370"/>
            <a:ext cx="4617371" cy="923330"/>
          </a:xfrm>
          <a:prstGeom prst="rect">
            <a:avLst/>
          </a:prstGeom>
          <a:noFill/>
        </p:spPr>
        <p:txBody>
          <a:bodyPr wrap="square" rtlCol="0">
            <a:spAutoFit/>
          </a:bodyPr>
          <a:lstStyle/>
          <a:p>
            <a:r>
              <a:rPr lang="en-US" sz="1350" b="1" dirty="0">
                <a:latin typeface="CenturySchoolbook"/>
              </a:rPr>
              <a:t>Activities 3 and 4 – Building Your Planner  </a:t>
            </a:r>
            <a:r>
              <a:rPr lang="en-US" sz="1350" dirty="0">
                <a:latin typeface="CenturySchoolbook"/>
              </a:rPr>
              <a:t>Teacher discusses with students the things to include in a planner tool and gives students time to practice doing this individually. </a:t>
            </a:r>
            <a:endParaRPr lang="en-US" sz="1350" dirty="0"/>
          </a:p>
        </p:txBody>
      </p:sp>
      <p:sp>
        <p:nvSpPr>
          <p:cNvPr id="7" name="TextBox 6">
            <a:extLst>
              <a:ext uri="{FF2B5EF4-FFF2-40B4-BE49-F238E27FC236}">
                <a16:creationId xmlns:a16="http://schemas.microsoft.com/office/drawing/2014/main" id="{F6EB0A3D-E507-4007-B702-E7CE22AD573D}"/>
              </a:ext>
            </a:extLst>
          </p:cNvPr>
          <p:cNvSpPr txBox="1"/>
          <p:nvPr/>
        </p:nvSpPr>
        <p:spPr>
          <a:xfrm>
            <a:off x="2335427" y="1408867"/>
            <a:ext cx="4287794" cy="253916"/>
          </a:xfrm>
          <a:prstGeom prst="rect">
            <a:avLst/>
          </a:prstGeom>
          <a:solidFill>
            <a:schemeClr val="accent3">
              <a:lumMod val="60000"/>
              <a:lumOff val="40000"/>
            </a:schemeClr>
          </a:solidFill>
        </p:spPr>
        <p:txBody>
          <a:bodyPr wrap="square" rtlCol="0">
            <a:spAutoFit/>
          </a:bodyPr>
          <a:lstStyle/>
          <a:p>
            <a:endParaRPr lang="en-US" sz="1050" dirty="0"/>
          </a:p>
        </p:txBody>
      </p:sp>
      <p:pic>
        <p:nvPicPr>
          <p:cNvPr id="11" name="Picture 10">
            <a:extLst>
              <a:ext uri="{FF2B5EF4-FFF2-40B4-BE49-F238E27FC236}">
                <a16:creationId xmlns:a16="http://schemas.microsoft.com/office/drawing/2014/main" id="{9DF8DAAA-79ED-4E58-9BD5-91872BD44DBF}"/>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558253" y="1490595"/>
            <a:ext cx="1928813" cy="1285875"/>
          </a:xfrm>
          <a:prstGeom prst="rect">
            <a:avLst/>
          </a:prstGeom>
        </p:spPr>
      </p:pic>
      <p:pic>
        <p:nvPicPr>
          <p:cNvPr id="4" name="Picture 3">
            <a:extLst>
              <a:ext uri="{FF2B5EF4-FFF2-40B4-BE49-F238E27FC236}">
                <a16:creationId xmlns:a16="http://schemas.microsoft.com/office/drawing/2014/main" id="{5593B6D2-9F3D-471B-B0F7-BC6C36D2C152}"/>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4100492" y="2870148"/>
            <a:ext cx="2102369" cy="1383857"/>
          </a:xfrm>
          <a:prstGeom prst="rect">
            <a:avLst/>
          </a:prstGeom>
        </p:spPr>
      </p:pic>
      <p:sp>
        <p:nvSpPr>
          <p:cNvPr id="5" name="TextBox 4">
            <a:extLst>
              <a:ext uri="{FF2B5EF4-FFF2-40B4-BE49-F238E27FC236}">
                <a16:creationId xmlns:a16="http://schemas.microsoft.com/office/drawing/2014/main" id="{C5BC8068-55BD-460F-A21E-F446946B6082}"/>
              </a:ext>
            </a:extLst>
          </p:cNvPr>
          <p:cNvSpPr txBox="1"/>
          <p:nvPr/>
        </p:nvSpPr>
        <p:spPr>
          <a:xfrm>
            <a:off x="498730" y="5235000"/>
            <a:ext cx="2040584" cy="300082"/>
          </a:xfrm>
          <a:prstGeom prst="rect">
            <a:avLst/>
          </a:prstGeom>
          <a:noFill/>
        </p:spPr>
        <p:txBody>
          <a:bodyPr wrap="square" rtlCol="0">
            <a:spAutoFit/>
          </a:bodyPr>
          <a:lstStyle/>
          <a:p>
            <a:r>
              <a:rPr lang="en-US" sz="675">
                <a:hlinkClick r:id="rId6" tooltip="https://www.101planners.com/weekly-planner/"/>
              </a:rPr>
              <a:t>This Photo</a:t>
            </a:r>
            <a:r>
              <a:rPr lang="en-US" sz="675"/>
              <a:t> by Unknown Author is licensed under </a:t>
            </a:r>
            <a:r>
              <a:rPr lang="en-US" sz="675">
                <a:hlinkClick r:id="rId7" tooltip="https://creativecommons.org/licenses/by-sa/3.0/"/>
              </a:rPr>
              <a:t>CC BY-SA</a:t>
            </a:r>
            <a:endParaRPr lang="en-US" sz="675"/>
          </a:p>
        </p:txBody>
      </p:sp>
      <p:pic>
        <p:nvPicPr>
          <p:cNvPr id="12" name="Picture 4" descr="A picture containing calendar&#10;&#10;Description automatically generated">
            <a:extLst>
              <a:ext uri="{FF2B5EF4-FFF2-40B4-BE49-F238E27FC236}">
                <a16:creationId xmlns:a16="http://schemas.microsoft.com/office/drawing/2014/main" id="{4A68C0F3-2A5D-4289-B4B1-2CA8EDD41D2C}"/>
              </a:ext>
            </a:extLst>
          </p:cNvPr>
          <p:cNvPicPr>
            <a:picLocks noChangeAspect="1"/>
          </p:cNvPicPr>
          <p:nvPr/>
        </p:nvPicPr>
        <p:blipFill rotWithShape="1">
          <a:blip r:embed="rId8"/>
          <a:srcRect t="103" r="-2" b="26328"/>
          <a:stretch/>
        </p:blipFill>
        <p:spPr>
          <a:xfrm>
            <a:off x="2010284" y="1399052"/>
            <a:ext cx="2550813" cy="1969200"/>
          </a:xfrm>
          <a:prstGeom prst="rect">
            <a:avLst/>
          </a:prstGeom>
        </p:spPr>
      </p:pic>
    </p:spTree>
    <p:extLst>
      <p:ext uri="{BB962C8B-B14F-4D97-AF65-F5344CB8AC3E}">
        <p14:creationId xmlns:p14="http://schemas.microsoft.com/office/powerpoint/2010/main" val="637013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195760" y="1211408"/>
            <a:ext cx="6513959" cy="2848173"/>
          </a:xfrm>
          <a:prstGeom prst="rect">
            <a:avLst/>
          </a:prstGeom>
          <a:noFill/>
          <a:ln>
            <a:noFill/>
          </a:ln>
        </p:spPr>
        <p:txBody>
          <a:bodyPr spcFirstLastPara="1" wrap="square" lIns="51431" tIns="25706" rIns="51431" bIns="25706" anchor="ctr" anchorCtr="0">
            <a:normAutofit fontScale="77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3 Key Activities</a:t>
            </a:r>
          </a:p>
          <a:p>
            <a:endParaRPr lang="en-US" sz="3000" dirty="0">
              <a:solidFill>
                <a:schemeClr val="accent5">
                  <a:lumMod val="60000"/>
                  <a:lumOff val="40000"/>
                </a:schemeClr>
              </a:solidFill>
            </a:endParaRPr>
          </a:p>
          <a:p>
            <a:r>
              <a:rPr lang="en-US" sz="3000" dirty="0">
                <a:solidFill>
                  <a:schemeClr val="bg1"/>
                </a:solidFill>
              </a:rPr>
              <a:t>Planning for Effective Studying: </a:t>
            </a:r>
          </a:p>
          <a:p>
            <a:r>
              <a:rPr lang="en-US" sz="3000" dirty="0">
                <a:solidFill>
                  <a:schemeClr val="bg1"/>
                </a:solidFill>
              </a:rPr>
              <a:t>Maintaining a Study Space and</a:t>
            </a:r>
          </a:p>
          <a:p>
            <a:r>
              <a:rPr lang="en-US" sz="3000" dirty="0">
                <a:solidFill>
                  <a:schemeClr val="bg1"/>
                </a:solidFill>
              </a:rPr>
              <a:t>Minimizing Distractions</a:t>
            </a:r>
          </a:p>
          <a:p>
            <a:endParaRPr lang="en-US" sz="3000" dirty="0">
              <a:solidFill>
                <a:schemeClr val="bg1"/>
              </a:solidFill>
            </a:endParaRPr>
          </a:p>
          <a:p>
            <a:endParaRPr lang="en-US" sz="3000" dirty="0">
              <a:solidFill>
                <a:schemeClr val="bg1"/>
              </a:solidFill>
            </a:endParaRPr>
          </a:p>
          <a:p>
            <a:endParaRPr lang="en-US" sz="3000" dirty="0">
              <a:solidFill>
                <a:schemeClr val="bg1"/>
              </a:solidFill>
            </a:endParaRPr>
          </a:p>
          <a:p>
            <a:r>
              <a:rPr lang="en-US" sz="2100" dirty="0">
                <a:solidFill>
                  <a:schemeClr val="accent2">
                    <a:lumMod val="60000"/>
                    <a:lumOff val="40000"/>
                  </a:schemeClr>
                </a:solidFill>
              </a:rPr>
              <a:t>Objective:  This lessons is designed to help students identify a study space and develop a study routine that minimizes distractions.</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1359594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0" y="642938"/>
            <a:ext cx="1965350" cy="2255142"/>
          </a:xfrm>
        </p:spPr>
        <p:txBody>
          <a:bodyPr>
            <a:normAutofit fontScale="90000"/>
          </a:bodyPr>
          <a:lstStyle/>
          <a:p>
            <a:r>
              <a:rPr lang="en-US" b="1" dirty="0">
                <a:solidFill>
                  <a:schemeClr val="accent5">
                    <a:lumMod val="60000"/>
                    <a:lumOff val="40000"/>
                  </a:schemeClr>
                </a:solidFill>
              </a:rPr>
              <a:t>Lesson 3:</a:t>
            </a:r>
            <a:br>
              <a:rPr lang="en-US" b="1" dirty="0">
                <a:solidFill>
                  <a:schemeClr val="accent5">
                    <a:lumMod val="60000"/>
                    <a:lumOff val="40000"/>
                  </a:schemeClr>
                </a:solidFill>
              </a:rPr>
            </a:br>
            <a:r>
              <a:rPr lang="en-US" b="1" dirty="0">
                <a:solidFill>
                  <a:schemeClr val="accent5">
                    <a:lumMod val="60000"/>
                    <a:lumOff val="40000"/>
                  </a:schemeClr>
                </a:solidFill>
              </a:rPr>
              <a:t/>
            </a:r>
            <a:br>
              <a:rPr lang="en-US" b="1" dirty="0">
                <a:solidFill>
                  <a:schemeClr val="accent5">
                    <a:lumMod val="60000"/>
                    <a:lumOff val="40000"/>
                  </a:schemeClr>
                </a:solidFill>
              </a:rPr>
            </a:br>
            <a:r>
              <a:rPr lang="en-US" b="1" dirty="0">
                <a:solidFill>
                  <a:schemeClr val="bg1"/>
                </a:solidFill>
              </a:rPr>
              <a:t>Planning for Effective Studying</a:t>
            </a:r>
            <a:endParaRPr lang="en-US" dirty="0">
              <a:solidFill>
                <a:schemeClr val="bg1"/>
              </a:solidFill>
            </a:endParaRPr>
          </a:p>
        </p:txBody>
      </p:sp>
      <p:sp>
        <p:nvSpPr>
          <p:cNvPr id="6" name="TextBox 5">
            <a:extLst>
              <a:ext uri="{FF2B5EF4-FFF2-40B4-BE49-F238E27FC236}">
                <a16:creationId xmlns:a16="http://schemas.microsoft.com/office/drawing/2014/main" id="{554C2EAA-0BCD-A591-9BF4-04DA367281CA}"/>
              </a:ext>
            </a:extLst>
          </p:cNvPr>
          <p:cNvSpPr txBox="1"/>
          <p:nvPr/>
        </p:nvSpPr>
        <p:spPr>
          <a:xfrm>
            <a:off x="2258455" y="754148"/>
            <a:ext cx="1843988" cy="4293483"/>
          </a:xfrm>
          <a:prstGeom prst="rect">
            <a:avLst/>
          </a:prstGeom>
          <a:noFill/>
        </p:spPr>
        <p:txBody>
          <a:bodyPr wrap="square" rtlCol="0">
            <a:spAutoFit/>
          </a:bodyPr>
          <a:lstStyle/>
          <a:p>
            <a:pPr algn="ctr"/>
            <a:r>
              <a:rPr lang="en-US" sz="2100" b="1" dirty="0">
                <a:latin typeface="CenturySchoolbook"/>
              </a:rPr>
              <a:t>Framing: </a:t>
            </a:r>
          </a:p>
          <a:p>
            <a:pPr algn="ctr"/>
            <a:endParaRPr lang="en-US" sz="2100" b="1" dirty="0">
              <a:latin typeface="CenturySchoolbook"/>
            </a:endParaRPr>
          </a:p>
          <a:p>
            <a:pPr algn="ctr"/>
            <a:r>
              <a:rPr lang="en-US" sz="2100" b="1" dirty="0">
                <a:latin typeface="CenturySchoolbook"/>
              </a:rPr>
              <a:t> </a:t>
            </a:r>
            <a:r>
              <a:rPr lang="en-US" sz="2100" dirty="0">
                <a:latin typeface="CenturySchoolbook"/>
              </a:rPr>
              <a:t>Teacher shows students a short video clip to help them understand the importance of staying focused.  </a:t>
            </a:r>
            <a:endParaRPr lang="en-US" sz="2100" dirty="0"/>
          </a:p>
        </p:txBody>
      </p:sp>
      <p:pic>
        <p:nvPicPr>
          <p:cNvPr id="7" name="Picture 6">
            <a:extLst>
              <a:ext uri="{FF2B5EF4-FFF2-40B4-BE49-F238E27FC236}">
                <a16:creationId xmlns:a16="http://schemas.microsoft.com/office/drawing/2014/main" id="{67C62606-2659-422B-9559-90B276C6E956}"/>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183535" y="1131030"/>
            <a:ext cx="2506297" cy="1670864"/>
          </a:xfrm>
          <a:prstGeom prst="rect">
            <a:avLst/>
          </a:prstGeom>
        </p:spPr>
      </p:pic>
      <p:sp>
        <p:nvSpPr>
          <p:cNvPr id="8" name="TextBox 7">
            <a:extLst>
              <a:ext uri="{FF2B5EF4-FFF2-40B4-BE49-F238E27FC236}">
                <a16:creationId xmlns:a16="http://schemas.microsoft.com/office/drawing/2014/main" id="{D78734BA-3D3C-48CF-82D1-307031118905}"/>
              </a:ext>
            </a:extLst>
          </p:cNvPr>
          <p:cNvSpPr txBox="1"/>
          <p:nvPr/>
        </p:nvSpPr>
        <p:spPr>
          <a:xfrm>
            <a:off x="5147362" y="2850200"/>
            <a:ext cx="1469682" cy="300082"/>
          </a:xfrm>
          <a:prstGeom prst="rect">
            <a:avLst/>
          </a:prstGeom>
          <a:noFill/>
        </p:spPr>
        <p:txBody>
          <a:bodyPr wrap="square" rtlCol="0">
            <a:spAutoFit/>
          </a:bodyPr>
          <a:lstStyle/>
          <a:p>
            <a:r>
              <a:rPr lang="en-US" sz="675" dirty="0">
                <a:hlinkClick r:id="rId4" tooltip="https://blog.esserefelici.org/2016/10/03/ritrova-il-focus-ricentra-il-pensiero-strategie-efficaci/"/>
              </a:rPr>
              <a:t>This Photo</a:t>
            </a:r>
            <a:r>
              <a:rPr lang="en-US" sz="675" dirty="0"/>
              <a:t> by Unknown Author is licensed under </a:t>
            </a:r>
            <a:r>
              <a:rPr lang="en-US" sz="675" dirty="0">
                <a:hlinkClick r:id="rId5" tooltip="https://creativecommons.org/licenses/by/3.0/"/>
              </a:rPr>
              <a:t>CC BY</a:t>
            </a:r>
            <a:endParaRPr lang="en-US" sz="675" dirty="0"/>
          </a:p>
        </p:txBody>
      </p:sp>
      <p:pic>
        <p:nvPicPr>
          <p:cNvPr id="10" name="Picture 9">
            <a:extLst>
              <a:ext uri="{FF2B5EF4-FFF2-40B4-BE49-F238E27FC236}">
                <a16:creationId xmlns:a16="http://schemas.microsoft.com/office/drawing/2014/main" id="{039929FE-4809-45BD-A680-2241576CD43A}"/>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4749757" y="3247404"/>
            <a:ext cx="1642895" cy="1116655"/>
          </a:xfrm>
          <a:prstGeom prst="rect">
            <a:avLst/>
          </a:prstGeom>
        </p:spPr>
      </p:pic>
      <p:sp>
        <p:nvSpPr>
          <p:cNvPr id="11" name="TextBox 10">
            <a:extLst>
              <a:ext uri="{FF2B5EF4-FFF2-40B4-BE49-F238E27FC236}">
                <a16:creationId xmlns:a16="http://schemas.microsoft.com/office/drawing/2014/main" id="{6C156491-318E-4403-8AA6-94D5BB87AF10}"/>
              </a:ext>
            </a:extLst>
          </p:cNvPr>
          <p:cNvSpPr txBox="1"/>
          <p:nvPr/>
        </p:nvSpPr>
        <p:spPr>
          <a:xfrm>
            <a:off x="4395548" y="4483597"/>
            <a:ext cx="5675586" cy="196208"/>
          </a:xfrm>
          <a:prstGeom prst="rect">
            <a:avLst/>
          </a:prstGeom>
          <a:noFill/>
        </p:spPr>
        <p:txBody>
          <a:bodyPr wrap="square" rtlCol="0">
            <a:spAutoFit/>
          </a:bodyPr>
          <a:lstStyle/>
          <a:p>
            <a:r>
              <a:rPr lang="en-US" sz="675">
                <a:hlinkClick r:id="rId7" tooltip="https://top10x.wordpress.com/2013/02/25/captivating-photos-focused-on-pattern-motion-and-colour/"/>
              </a:rPr>
              <a:t>This Photo</a:t>
            </a:r>
            <a:r>
              <a:rPr lang="en-US" sz="675"/>
              <a:t> by Unknown Author is licensed under </a:t>
            </a:r>
            <a:r>
              <a:rPr lang="en-US" sz="675">
                <a:hlinkClick r:id="rId5" tooltip="https://creativecommons.org/licenses/by/3.0/"/>
              </a:rPr>
              <a:t>CC BY</a:t>
            </a:r>
            <a:endParaRPr lang="en-US" sz="675"/>
          </a:p>
        </p:txBody>
      </p:sp>
    </p:spTree>
    <p:extLst>
      <p:ext uri="{BB962C8B-B14F-4D97-AF65-F5344CB8AC3E}">
        <p14:creationId xmlns:p14="http://schemas.microsoft.com/office/powerpoint/2010/main" val="194338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0" y="642938"/>
            <a:ext cx="1965350" cy="2255142"/>
          </a:xfrm>
        </p:spPr>
        <p:txBody>
          <a:bodyPr>
            <a:normAutofit fontScale="90000"/>
          </a:bodyPr>
          <a:lstStyle/>
          <a:p>
            <a:r>
              <a:rPr lang="en-US" b="1" dirty="0">
                <a:solidFill>
                  <a:schemeClr val="accent5">
                    <a:lumMod val="60000"/>
                    <a:lumOff val="40000"/>
                  </a:schemeClr>
                </a:solidFill>
              </a:rPr>
              <a:t>Lesson 3:</a:t>
            </a:r>
            <a:br>
              <a:rPr lang="en-US" b="1" dirty="0">
                <a:solidFill>
                  <a:schemeClr val="accent5">
                    <a:lumMod val="60000"/>
                    <a:lumOff val="40000"/>
                  </a:schemeClr>
                </a:solidFill>
              </a:rPr>
            </a:br>
            <a:r>
              <a:rPr lang="en-US" b="1" dirty="0">
                <a:solidFill>
                  <a:schemeClr val="accent5">
                    <a:lumMod val="60000"/>
                    <a:lumOff val="40000"/>
                  </a:schemeClr>
                </a:solidFill>
              </a:rPr>
              <a:t/>
            </a:r>
            <a:br>
              <a:rPr lang="en-US" b="1" dirty="0">
                <a:solidFill>
                  <a:schemeClr val="accent5">
                    <a:lumMod val="60000"/>
                    <a:lumOff val="40000"/>
                  </a:schemeClr>
                </a:solidFill>
              </a:rPr>
            </a:br>
            <a:r>
              <a:rPr lang="en-US" b="1" dirty="0">
                <a:solidFill>
                  <a:schemeClr val="bg1"/>
                </a:solidFill>
              </a:rPr>
              <a:t>Planning for Effective Studying</a:t>
            </a:r>
            <a:endParaRPr lang="en-US" dirty="0">
              <a:solidFill>
                <a:schemeClr val="bg1"/>
              </a:solidFill>
            </a:endParaRPr>
          </a:p>
        </p:txBody>
      </p:sp>
      <p:sp>
        <p:nvSpPr>
          <p:cNvPr id="6" name="TextBox 5">
            <a:extLst>
              <a:ext uri="{FF2B5EF4-FFF2-40B4-BE49-F238E27FC236}">
                <a16:creationId xmlns:a16="http://schemas.microsoft.com/office/drawing/2014/main" id="{554C2EAA-0BCD-A591-9BF4-04DA367281CA}"/>
              </a:ext>
            </a:extLst>
          </p:cNvPr>
          <p:cNvSpPr txBox="1"/>
          <p:nvPr/>
        </p:nvSpPr>
        <p:spPr>
          <a:xfrm>
            <a:off x="2145145" y="642938"/>
            <a:ext cx="4605809" cy="4339650"/>
          </a:xfrm>
          <a:prstGeom prst="rect">
            <a:avLst/>
          </a:prstGeom>
          <a:solidFill>
            <a:schemeClr val="accent1">
              <a:lumMod val="60000"/>
              <a:lumOff val="40000"/>
            </a:schemeClr>
          </a:solidFill>
        </p:spPr>
        <p:txBody>
          <a:bodyPr wrap="square" rtlCol="0">
            <a:spAutoFit/>
          </a:bodyPr>
          <a:lstStyle/>
          <a:p>
            <a:pPr algn="ctr"/>
            <a:r>
              <a:rPr lang="en-US" sz="2100" b="1" dirty="0">
                <a:latin typeface="CenturySchoolbook"/>
              </a:rPr>
              <a:t>Activity 1:  </a:t>
            </a:r>
            <a:r>
              <a:rPr lang="en-US" sz="1500" dirty="0">
                <a:latin typeface="CenturySchoolbook"/>
              </a:rPr>
              <a:t>Students partner read “The Multi-Tasking Brain” text, do a personal multi-tasking inventory, share with partner, followed by short full class discussion </a:t>
            </a:r>
            <a:endParaRPr lang="en-US" sz="15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p:txBody>
      </p:sp>
      <p:pic>
        <p:nvPicPr>
          <p:cNvPr id="9" name="Picture 8">
            <a:extLst>
              <a:ext uri="{FF2B5EF4-FFF2-40B4-BE49-F238E27FC236}">
                <a16:creationId xmlns:a16="http://schemas.microsoft.com/office/drawing/2014/main" id="{302AECD4-00B3-4CCC-849A-9794604F3A80}"/>
              </a:ext>
            </a:extLst>
          </p:cNvPr>
          <p:cNvPicPr>
            <a:picLocks noChangeAspect="1"/>
          </p:cNvPicPr>
          <p:nvPr/>
        </p:nvPicPr>
        <p:blipFill>
          <a:blip r:embed="rId3"/>
          <a:stretch>
            <a:fillRect/>
          </a:stretch>
        </p:blipFill>
        <p:spPr>
          <a:xfrm>
            <a:off x="2259162" y="1871820"/>
            <a:ext cx="2140168" cy="2368636"/>
          </a:xfrm>
          <a:prstGeom prst="rect">
            <a:avLst/>
          </a:prstGeom>
        </p:spPr>
      </p:pic>
      <p:pic>
        <p:nvPicPr>
          <p:cNvPr id="4" name="Picture 3">
            <a:extLst>
              <a:ext uri="{FF2B5EF4-FFF2-40B4-BE49-F238E27FC236}">
                <a16:creationId xmlns:a16="http://schemas.microsoft.com/office/drawing/2014/main" id="{D8E1FAB7-4C86-4205-97B8-45937A57AEAB}"/>
              </a:ext>
            </a:extLst>
          </p:cNvPr>
          <p:cNvPicPr>
            <a:picLocks noChangeAspect="1"/>
          </p:cNvPicPr>
          <p:nvPr/>
        </p:nvPicPr>
        <p:blipFill>
          <a:blip r:embed="rId4"/>
          <a:stretch>
            <a:fillRect/>
          </a:stretch>
        </p:blipFill>
        <p:spPr>
          <a:xfrm>
            <a:off x="4672556" y="3250169"/>
            <a:ext cx="1937718" cy="1163150"/>
          </a:xfrm>
          <a:prstGeom prst="rect">
            <a:avLst/>
          </a:prstGeom>
        </p:spPr>
      </p:pic>
      <p:pic>
        <p:nvPicPr>
          <p:cNvPr id="16" name="Picture 15">
            <a:extLst>
              <a:ext uri="{FF2B5EF4-FFF2-40B4-BE49-F238E27FC236}">
                <a16:creationId xmlns:a16="http://schemas.microsoft.com/office/drawing/2014/main" id="{A1D68580-498C-4F40-8C87-EB3317FD177C}"/>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4723444" y="1564456"/>
            <a:ext cx="1703396" cy="1540799"/>
          </a:xfrm>
          <a:prstGeom prst="rect">
            <a:avLst/>
          </a:prstGeom>
        </p:spPr>
      </p:pic>
    </p:spTree>
    <p:extLst>
      <p:ext uri="{BB962C8B-B14F-4D97-AF65-F5344CB8AC3E}">
        <p14:creationId xmlns:p14="http://schemas.microsoft.com/office/powerpoint/2010/main" val="1712823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0" y="642938"/>
            <a:ext cx="1965350" cy="2255142"/>
          </a:xfrm>
        </p:spPr>
        <p:txBody>
          <a:bodyPr>
            <a:normAutofit fontScale="90000"/>
          </a:bodyPr>
          <a:lstStyle/>
          <a:p>
            <a:r>
              <a:rPr lang="en-US" b="1" dirty="0">
                <a:solidFill>
                  <a:schemeClr val="accent5">
                    <a:lumMod val="60000"/>
                    <a:lumOff val="40000"/>
                  </a:schemeClr>
                </a:solidFill>
              </a:rPr>
              <a:t>Lesson 3:</a:t>
            </a:r>
            <a:br>
              <a:rPr lang="en-US" b="1" dirty="0">
                <a:solidFill>
                  <a:schemeClr val="accent5">
                    <a:lumMod val="60000"/>
                    <a:lumOff val="40000"/>
                  </a:schemeClr>
                </a:solidFill>
              </a:rPr>
            </a:br>
            <a:r>
              <a:rPr lang="en-US" b="1" dirty="0">
                <a:solidFill>
                  <a:schemeClr val="accent5">
                    <a:lumMod val="60000"/>
                    <a:lumOff val="40000"/>
                  </a:schemeClr>
                </a:solidFill>
              </a:rPr>
              <a:t/>
            </a:r>
            <a:br>
              <a:rPr lang="en-US" b="1" dirty="0">
                <a:solidFill>
                  <a:schemeClr val="accent5">
                    <a:lumMod val="60000"/>
                    <a:lumOff val="40000"/>
                  </a:schemeClr>
                </a:solidFill>
              </a:rPr>
            </a:br>
            <a:r>
              <a:rPr lang="en-US" b="1" dirty="0">
                <a:solidFill>
                  <a:schemeClr val="bg1"/>
                </a:solidFill>
              </a:rPr>
              <a:t>Planning for Effective Studying</a:t>
            </a:r>
            <a:endParaRPr lang="en-US" dirty="0">
              <a:solidFill>
                <a:schemeClr val="bg1"/>
              </a:solidFill>
            </a:endParaRPr>
          </a:p>
        </p:txBody>
      </p:sp>
      <p:sp>
        <p:nvSpPr>
          <p:cNvPr id="6" name="TextBox 5">
            <a:extLst>
              <a:ext uri="{FF2B5EF4-FFF2-40B4-BE49-F238E27FC236}">
                <a16:creationId xmlns:a16="http://schemas.microsoft.com/office/drawing/2014/main" id="{554C2EAA-0BCD-A591-9BF4-04DA367281CA}"/>
              </a:ext>
            </a:extLst>
          </p:cNvPr>
          <p:cNvSpPr txBox="1"/>
          <p:nvPr/>
        </p:nvSpPr>
        <p:spPr>
          <a:xfrm>
            <a:off x="2143897" y="828289"/>
            <a:ext cx="4621427" cy="3877985"/>
          </a:xfrm>
          <a:prstGeom prst="rect">
            <a:avLst/>
          </a:prstGeom>
          <a:solidFill>
            <a:schemeClr val="accent6">
              <a:lumMod val="60000"/>
              <a:lumOff val="40000"/>
            </a:schemeClr>
          </a:solidFill>
        </p:spPr>
        <p:txBody>
          <a:bodyPr wrap="square" rtlCol="0">
            <a:spAutoFit/>
          </a:bodyPr>
          <a:lstStyle/>
          <a:p>
            <a:pPr algn="ctr"/>
            <a:r>
              <a:rPr lang="en-US" sz="2100" b="1" dirty="0">
                <a:latin typeface="CenturySchoolbook"/>
              </a:rPr>
              <a:t>Activity 2:  </a:t>
            </a:r>
            <a:r>
              <a:rPr lang="en-US" sz="1500" dirty="0">
                <a:latin typeface="CenturySchoolbook"/>
              </a:rPr>
              <a:t>Teacher leads full class discussion about the kinds of things needed in a study space</a:t>
            </a:r>
            <a:endParaRPr lang="en-US" sz="15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p:txBody>
      </p:sp>
      <p:pic>
        <p:nvPicPr>
          <p:cNvPr id="5" name="Picture 4">
            <a:extLst>
              <a:ext uri="{FF2B5EF4-FFF2-40B4-BE49-F238E27FC236}">
                <a16:creationId xmlns:a16="http://schemas.microsoft.com/office/drawing/2014/main" id="{F4DC410A-775E-4063-8247-E6850FE853BB}"/>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564084" y="2845658"/>
            <a:ext cx="2065316" cy="1376878"/>
          </a:xfrm>
          <a:prstGeom prst="rect">
            <a:avLst/>
          </a:prstGeom>
        </p:spPr>
      </p:pic>
      <p:pic>
        <p:nvPicPr>
          <p:cNvPr id="17" name="Picture 16">
            <a:extLst>
              <a:ext uri="{FF2B5EF4-FFF2-40B4-BE49-F238E27FC236}">
                <a16:creationId xmlns:a16="http://schemas.microsoft.com/office/drawing/2014/main" id="{2D1B1FA3-AB3F-46F5-B72A-BE5870A582B5}"/>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4995919" y="1523314"/>
            <a:ext cx="1201646" cy="1220306"/>
          </a:xfrm>
          <a:prstGeom prst="rect">
            <a:avLst/>
          </a:prstGeom>
        </p:spPr>
      </p:pic>
      <p:pic>
        <p:nvPicPr>
          <p:cNvPr id="20" name="Picture 19">
            <a:extLst>
              <a:ext uri="{FF2B5EF4-FFF2-40B4-BE49-F238E27FC236}">
                <a16:creationId xmlns:a16="http://schemas.microsoft.com/office/drawing/2014/main" id="{C8820BAD-9785-4CCE-ABF0-43FB62F78375}"/>
              </a:ext>
            </a:extLst>
          </p:cNvPr>
          <p:cNvPicPr>
            <a:picLocks noChangeAspect="1"/>
          </p:cNvPicPr>
          <p:nvPr/>
        </p:nvPicPr>
        <p:blipFill>
          <a:blip r:embed="rId7">
            <a:extLst>
              <a:ext uri="{837473B0-CC2E-450A-ABE3-18F120FF3D39}">
                <a1611:picAttrSrcUrl xmlns="" xmlns:a1611="http://schemas.microsoft.com/office/drawing/2016/11/main" r:id="rId8"/>
              </a:ext>
            </a:extLst>
          </a:blip>
          <a:stretch>
            <a:fillRect/>
          </a:stretch>
        </p:blipFill>
        <p:spPr>
          <a:xfrm>
            <a:off x="2316027" y="1576565"/>
            <a:ext cx="1872049" cy="1269093"/>
          </a:xfrm>
          <a:prstGeom prst="rect">
            <a:avLst/>
          </a:prstGeom>
        </p:spPr>
      </p:pic>
      <p:pic>
        <p:nvPicPr>
          <p:cNvPr id="26" name="Picture 25">
            <a:extLst>
              <a:ext uri="{FF2B5EF4-FFF2-40B4-BE49-F238E27FC236}">
                <a16:creationId xmlns:a16="http://schemas.microsoft.com/office/drawing/2014/main" id="{08529D83-AF72-4BF8-A61C-6AF41969B756}"/>
              </a:ext>
            </a:extLst>
          </p:cNvPr>
          <p:cNvPicPr>
            <a:picLocks noChangeAspect="1"/>
          </p:cNvPicPr>
          <p:nvPr/>
        </p:nvPicPr>
        <p:blipFill>
          <a:blip r:embed="rId9">
            <a:extLst>
              <a:ext uri="{837473B0-CC2E-450A-ABE3-18F120FF3D39}">
                <a1611:picAttrSrcUrl xmlns="" xmlns:a1611="http://schemas.microsoft.com/office/drawing/2016/11/main" r:id="rId10"/>
              </a:ext>
            </a:extLst>
          </a:blip>
          <a:stretch>
            <a:fillRect/>
          </a:stretch>
        </p:blipFill>
        <p:spPr>
          <a:xfrm>
            <a:off x="2293918" y="2852113"/>
            <a:ext cx="2065316" cy="1370423"/>
          </a:xfrm>
          <a:prstGeom prst="rect">
            <a:avLst/>
          </a:prstGeom>
        </p:spPr>
      </p:pic>
    </p:spTree>
    <p:extLst>
      <p:ext uri="{BB962C8B-B14F-4D97-AF65-F5344CB8AC3E}">
        <p14:creationId xmlns:p14="http://schemas.microsoft.com/office/powerpoint/2010/main" val="1537532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0" y="642938"/>
            <a:ext cx="1965350" cy="2255142"/>
          </a:xfrm>
        </p:spPr>
        <p:txBody>
          <a:bodyPr>
            <a:normAutofit fontScale="90000"/>
          </a:bodyPr>
          <a:lstStyle/>
          <a:p>
            <a:r>
              <a:rPr lang="en-US" b="1" dirty="0">
                <a:solidFill>
                  <a:schemeClr val="accent5">
                    <a:lumMod val="60000"/>
                    <a:lumOff val="40000"/>
                  </a:schemeClr>
                </a:solidFill>
              </a:rPr>
              <a:t>Lesson 3:</a:t>
            </a:r>
            <a:br>
              <a:rPr lang="en-US" b="1" dirty="0">
                <a:solidFill>
                  <a:schemeClr val="accent5">
                    <a:lumMod val="60000"/>
                    <a:lumOff val="40000"/>
                  </a:schemeClr>
                </a:solidFill>
              </a:rPr>
            </a:br>
            <a:r>
              <a:rPr lang="en-US" b="1" dirty="0">
                <a:solidFill>
                  <a:schemeClr val="accent5">
                    <a:lumMod val="60000"/>
                    <a:lumOff val="40000"/>
                  </a:schemeClr>
                </a:solidFill>
              </a:rPr>
              <a:t/>
            </a:r>
            <a:br>
              <a:rPr lang="en-US" b="1" dirty="0">
                <a:solidFill>
                  <a:schemeClr val="accent5">
                    <a:lumMod val="60000"/>
                    <a:lumOff val="40000"/>
                  </a:schemeClr>
                </a:solidFill>
              </a:rPr>
            </a:br>
            <a:r>
              <a:rPr lang="en-US" b="1" dirty="0">
                <a:solidFill>
                  <a:schemeClr val="bg1"/>
                </a:solidFill>
              </a:rPr>
              <a:t>Planning for Effective Studying</a:t>
            </a:r>
            <a:endParaRPr lang="en-US" dirty="0">
              <a:solidFill>
                <a:schemeClr val="bg1"/>
              </a:solidFill>
            </a:endParaRPr>
          </a:p>
        </p:txBody>
      </p:sp>
      <p:sp>
        <p:nvSpPr>
          <p:cNvPr id="6" name="TextBox 5">
            <a:extLst>
              <a:ext uri="{FF2B5EF4-FFF2-40B4-BE49-F238E27FC236}">
                <a16:creationId xmlns:a16="http://schemas.microsoft.com/office/drawing/2014/main" id="{554C2EAA-0BCD-A591-9BF4-04DA367281CA}"/>
              </a:ext>
            </a:extLst>
          </p:cNvPr>
          <p:cNvSpPr txBox="1"/>
          <p:nvPr/>
        </p:nvSpPr>
        <p:spPr>
          <a:xfrm>
            <a:off x="2143897" y="828289"/>
            <a:ext cx="4621427" cy="4339650"/>
          </a:xfrm>
          <a:prstGeom prst="rect">
            <a:avLst/>
          </a:prstGeom>
          <a:solidFill>
            <a:schemeClr val="accent3">
              <a:lumMod val="60000"/>
              <a:lumOff val="40000"/>
            </a:schemeClr>
          </a:solidFill>
        </p:spPr>
        <p:txBody>
          <a:bodyPr wrap="square" rtlCol="0">
            <a:spAutoFit/>
          </a:bodyPr>
          <a:lstStyle/>
          <a:p>
            <a:r>
              <a:rPr lang="en-US" sz="2100" b="1" dirty="0">
                <a:latin typeface="CenturySchoolbook"/>
              </a:rPr>
              <a:t>Activities 3 and 4:  </a:t>
            </a:r>
            <a:r>
              <a:rPr lang="en-US" sz="1500" dirty="0">
                <a:latin typeface="CenturySchoolbook"/>
              </a:rPr>
              <a:t>Students individually complete Study Habits Inventory, share in full class discussion.  Then students have time to complete their own personal study plan</a:t>
            </a:r>
            <a:endParaRPr lang="en-US" sz="15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p:txBody>
      </p:sp>
      <p:pic>
        <p:nvPicPr>
          <p:cNvPr id="3" name="Picture 2">
            <a:extLst>
              <a:ext uri="{FF2B5EF4-FFF2-40B4-BE49-F238E27FC236}">
                <a16:creationId xmlns:a16="http://schemas.microsoft.com/office/drawing/2014/main" id="{B647E6BB-9541-47D6-A288-99C704B77C5F}"/>
              </a:ext>
            </a:extLst>
          </p:cNvPr>
          <p:cNvPicPr>
            <a:picLocks noChangeAspect="1"/>
          </p:cNvPicPr>
          <p:nvPr/>
        </p:nvPicPr>
        <p:blipFill>
          <a:blip r:embed="rId3"/>
          <a:stretch>
            <a:fillRect/>
          </a:stretch>
        </p:blipFill>
        <p:spPr>
          <a:xfrm>
            <a:off x="2242573" y="2132342"/>
            <a:ext cx="2065316" cy="2262107"/>
          </a:xfrm>
          <a:prstGeom prst="rect">
            <a:avLst/>
          </a:prstGeom>
        </p:spPr>
      </p:pic>
      <p:pic>
        <p:nvPicPr>
          <p:cNvPr id="7" name="Picture 6">
            <a:extLst>
              <a:ext uri="{FF2B5EF4-FFF2-40B4-BE49-F238E27FC236}">
                <a16:creationId xmlns:a16="http://schemas.microsoft.com/office/drawing/2014/main" id="{BA205506-9E04-4C54-9182-09DC70380917}"/>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4327967" y="1909505"/>
            <a:ext cx="2231961" cy="2405706"/>
          </a:xfrm>
          <a:prstGeom prst="rect">
            <a:avLst/>
          </a:prstGeom>
        </p:spPr>
      </p:pic>
    </p:spTree>
    <p:extLst>
      <p:ext uri="{BB962C8B-B14F-4D97-AF65-F5344CB8AC3E}">
        <p14:creationId xmlns:p14="http://schemas.microsoft.com/office/powerpoint/2010/main" val="1669668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68462" y="764612"/>
            <a:ext cx="4632188" cy="362673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r>
              <a:rPr lang="en-US" sz="2100" dirty="0">
                <a:solidFill>
                  <a:schemeClr val="lt1"/>
                </a:solidFill>
                <a:latin typeface="Calibri"/>
                <a:ea typeface="Calibri"/>
                <a:cs typeface="Calibri"/>
                <a:sym typeface="Calibri"/>
              </a:rPr>
              <a:t>DISCUSSION TIME</a:t>
            </a:r>
          </a:p>
          <a:p>
            <a:pPr algn="ctr"/>
            <a:endParaRPr lang="en-US" sz="2100" dirty="0">
              <a:solidFill>
                <a:schemeClr val="lt1"/>
              </a:solidFill>
              <a:latin typeface="Calibri"/>
              <a:ea typeface="Calibri"/>
              <a:cs typeface="Calibri"/>
              <a:sym typeface="Calibri"/>
            </a:endParaRPr>
          </a:p>
          <a:p>
            <a:r>
              <a:rPr lang="en-US" sz="2100" dirty="0">
                <a:solidFill>
                  <a:schemeClr val="lt1"/>
                </a:solidFill>
                <a:latin typeface="Calibri"/>
                <a:ea typeface="Calibri"/>
                <a:cs typeface="Calibri"/>
                <a:sym typeface="Calibri"/>
              </a:rPr>
              <a:t>How important are these lessons on organization, managing time, and studying for your students? How much other instruction/guidance have they had already on these issues? </a:t>
            </a:r>
          </a:p>
          <a:p>
            <a:endParaRPr lang="en-US" sz="2100" dirty="0">
              <a:solidFill>
                <a:schemeClr val="lt1"/>
              </a:solidFill>
              <a:latin typeface="Calibri"/>
              <a:ea typeface="Calibri"/>
              <a:cs typeface="Calibri"/>
              <a:sym typeface="Calibri"/>
            </a:endParaRPr>
          </a:p>
          <a:p>
            <a:r>
              <a:rPr lang="en-US" sz="2100" dirty="0">
                <a:solidFill>
                  <a:schemeClr val="lt1"/>
                </a:solidFill>
                <a:latin typeface="Calibri"/>
                <a:ea typeface="Calibri"/>
                <a:cs typeface="Calibri"/>
                <a:sym typeface="Calibri"/>
              </a:rPr>
              <a:t>How do you think they will react to these lesson activities?  What ideas do you have for keeping them engaged?  </a:t>
            </a:r>
            <a:endParaRPr sz="21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78220" y="1025500"/>
            <a:ext cx="1746316" cy="415498"/>
          </a:xfrm>
          <a:prstGeom prst="rect">
            <a:avLst/>
          </a:prstGeom>
          <a:noFill/>
        </p:spPr>
        <p:txBody>
          <a:bodyPr wrap="square" rtlCol="0">
            <a:spAutoFit/>
          </a:bodyPr>
          <a:lstStyle/>
          <a:p>
            <a:pPr algn="ctr"/>
            <a:r>
              <a:rPr lang="en-US" sz="2100" b="1" dirty="0">
                <a:solidFill>
                  <a:schemeClr val="bg1"/>
                </a:solidFill>
              </a:rPr>
              <a:t>Unit 3</a:t>
            </a:r>
          </a:p>
        </p:txBody>
      </p:sp>
      <p:pic>
        <p:nvPicPr>
          <p:cNvPr id="4" name="Picture 3">
            <a:extLst>
              <a:ext uri="{FF2B5EF4-FFF2-40B4-BE49-F238E27FC236}">
                <a16:creationId xmlns:a16="http://schemas.microsoft.com/office/drawing/2014/main" id="{F4177DC3-7854-4F37-88A5-5E6608B30FD4}"/>
              </a:ext>
            </a:extLst>
          </p:cNvPr>
          <p:cNvPicPr>
            <a:picLocks noChangeAspect="1"/>
          </p:cNvPicPr>
          <p:nvPr/>
        </p:nvPicPr>
        <p:blipFill>
          <a:blip r:embed="rId3"/>
          <a:stretch>
            <a:fillRect/>
          </a:stretch>
        </p:blipFill>
        <p:spPr>
          <a:xfrm>
            <a:off x="295207" y="1913343"/>
            <a:ext cx="1470602" cy="2008449"/>
          </a:xfrm>
          <a:prstGeom prst="rect">
            <a:avLst/>
          </a:prstGeom>
        </p:spPr>
      </p:pic>
    </p:spTree>
    <p:extLst>
      <p:ext uri="{BB962C8B-B14F-4D97-AF65-F5344CB8AC3E}">
        <p14:creationId xmlns:p14="http://schemas.microsoft.com/office/powerpoint/2010/main" val="3316051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71;p46">
            <a:extLst>
              <a:ext uri="{FF2B5EF4-FFF2-40B4-BE49-F238E27FC236}">
                <a16:creationId xmlns:a16="http://schemas.microsoft.com/office/drawing/2014/main" id="{A49653EE-63F7-6644-927C-A1B8A164345C}"/>
              </a:ext>
            </a:extLst>
          </p:cNvPr>
          <p:cNvSpPr/>
          <p:nvPr/>
        </p:nvSpPr>
        <p:spPr>
          <a:xfrm>
            <a:off x="1081976" y="642937"/>
            <a:ext cx="4171950" cy="642938"/>
          </a:xfrm>
          <a:prstGeom prst="rect">
            <a:avLst/>
          </a:prstGeom>
          <a:noFill/>
          <a:ln>
            <a:noFill/>
          </a:ln>
        </p:spPr>
        <p:txBody>
          <a:bodyPr spcFirstLastPara="1" wrap="square" lIns="51431" tIns="25706" rIns="51431" bIns="25706" anchor="ctr" anchorCtr="0">
            <a:noAutofit/>
          </a:bodyPr>
          <a:lstStyle/>
          <a:p>
            <a:pPr algn="ctr">
              <a:buClr>
                <a:schemeClr val="dk1"/>
              </a:buClr>
              <a:buSzPts val="3300"/>
            </a:pPr>
            <a:r>
              <a:rPr lang="en" sz="2475" dirty="0">
                <a:solidFill>
                  <a:schemeClr val="bg1"/>
                </a:solidFill>
                <a:latin typeface="Calibri"/>
                <a:ea typeface="Calibri"/>
                <a:cs typeface="Calibri"/>
                <a:sym typeface="Calibri"/>
              </a:rPr>
              <a:t>Agenda</a:t>
            </a:r>
            <a:endParaRPr sz="2475" dirty="0">
              <a:solidFill>
                <a:schemeClr val="bg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88DAEA9-71B1-492F-8F8F-554445B87E20}"/>
              </a:ext>
            </a:extLst>
          </p:cNvPr>
          <p:cNvSpPr/>
          <p:nvPr/>
        </p:nvSpPr>
        <p:spPr>
          <a:xfrm>
            <a:off x="273886" y="1559464"/>
            <a:ext cx="4980040" cy="1708160"/>
          </a:xfrm>
          <a:prstGeom prst="rect">
            <a:avLst/>
          </a:prstGeom>
        </p:spPr>
        <p:txBody>
          <a:bodyPr wrap="square">
            <a:spAutoFit/>
          </a:bodyPr>
          <a:lstStyle/>
          <a:p>
            <a:pPr marL="214313" indent="-214313">
              <a:buFont typeface="Arial" panose="020B0604020202020204" pitchFamily="34" charset="0"/>
              <a:buChar char="•"/>
            </a:pPr>
            <a:r>
              <a:rPr lang="en-US" sz="2100" dirty="0"/>
              <a:t>Connection Circle/Reflection on Unit 2</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Overview of Unit 3  Lessons</a:t>
            </a:r>
          </a:p>
          <a:p>
            <a:pPr marL="214313" indent="-214313">
              <a:buFont typeface="Arial" panose="020B0604020202020204" pitchFamily="34" charset="0"/>
              <a:buChar char="•"/>
            </a:pPr>
            <a:endParaRPr lang="en-US" sz="2100" dirty="0"/>
          </a:p>
          <a:p>
            <a:pPr marL="214313" indent="-214313">
              <a:buFont typeface="Arial" panose="020B0604020202020204" pitchFamily="34" charset="0"/>
              <a:buChar char="•"/>
            </a:pPr>
            <a:r>
              <a:rPr lang="en-US" sz="2100" dirty="0"/>
              <a:t>Reflections/Questions</a:t>
            </a:r>
          </a:p>
        </p:txBody>
      </p:sp>
      <p:pic>
        <p:nvPicPr>
          <p:cNvPr id="4" name="Picture 3">
            <a:extLst>
              <a:ext uri="{FF2B5EF4-FFF2-40B4-BE49-F238E27FC236}">
                <a16:creationId xmlns:a16="http://schemas.microsoft.com/office/drawing/2014/main" id="{4280ADE3-8399-466D-8961-1EF8A9597B75}"/>
              </a:ext>
            </a:extLst>
          </p:cNvPr>
          <p:cNvPicPr>
            <a:picLocks noChangeAspect="1"/>
          </p:cNvPicPr>
          <p:nvPr/>
        </p:nvPicPr>
        <p:blipFill>
          <a:blip r:embed="rId3"/>
          <a:stretch>
            <a:fillRect/>
          </a:stretch>
        </p:blipFill>
        <p:spPr>
          <a:xfrm>
            <a:off x="4964897" y="2240316"/>
            <a:ext cx="1470602" cy="2008449"/>
          </a:xfrm>
          <a:prstGeom prst="rect">
            <a:avLst/>
          </a:prstGeom>
        </p:spPr>
      </p:pic>
      <p:sp>
        <p:nvSpPr>
          <p:cNvPr id="3" name="Rectangle 2">
            <a:extLst>
              <a:ext uri="{FF2B5EF4-FFF2-40B4-BE49-F238E27FC236}">
                <a16:creationId xmlns:a16="http://schemas.microsoft.com/office/drawing/2014/main" id="{59D1E210-292A-4DD1-B472-0A795C17D079}"/>
              </a:ext>
            </a:extLst>
          </p:cNvPr>
          <p:cNvSpPr/>
          <p:nvPr/>
        </p:nvSpPr>
        <p:spPr>
          <a:xfrm>
            <a:off x="2763906" y="3486811"/>
            <a:ext cx="3429000" cy="923330"/>
          </a:xfrm>
          <a:prstGeom prst="rect">
            <a:avLst/>
          </a:prstGeom>
        </p:spPr>
        <p:txBody>
          <a:bodyPr>
            <a:spAutoFit/>
          </a:bodyPr>
          <a:lstStyle/>
          <a:p>
            <a:r>
              <a:rPr lang="en-US" sz="1350" dirty="0"/>
              <a:t>Use your copy of the </a:t>
            </a:r>
          </a:p>
          <a:p>
            <a:r>
              <a:rPr lang="en-US" sz="1350" dirty="0"/>
              <a:t>Teacher’s Manual for </a:t>
            </a:r>
          </a:p>
          <a:p>
            <a:r>
              <a:rPr lang="en-US" sz="1350" dirty="0"/>
              <a:t>reference throughout the</a:t>
            </a:r>
          </a:p>
          <a:p>
            <a:r>
              <a:rPr lang="en-US" sz="1350" dirty="0"/>
              <a:t>Session.</a:t>
            </a: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8568" y="159780"/>
            <a:ext cx="1770550" cy="523498"/>
          </a:xfrm>
          <a:prstGeom prst="rect">
            <a:avLst/>
          </a:prstGeom>
          <a:noFill/>
          <a:ln>
            <a:noFill/>
          </a:ln>
        </p:spPr>
      </p:pic>
    </p:spTree>
    <p:extLst>
      <p:ext uri="{BB962C8B-B14F-4D97-AF65-F5344CB8AC3E}">
        <p14:creationId xmlns:p14="http://schemas.microsoft.com/office/powerpoint/2010/main" val="3992610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195760" y="1211408"/>
            <a:ext cx="6513959" cy="2848173"/>
          </a:xfrm>
          <a:prstGeom prst="rect">
            <a:avLst/>
          </a:prstGeom>
          <a:noFill/>
          <a:ln>
            <a:noFill/>
          </a:ln>
        </p:spPr>
        <p:txBody>
          <a:bodyPr spcFirstLastPara="1" wrap="square" lIns="51431" tIns="25706" rIns="51431" bIns="25706" anchor="ctr" anchorCtr="0">
            <a:normAutofit fontScale="8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4 Key Activities</a:t>
            </a:r>
          </a:p>
          <a:p>
            <a:endParaRPr lang="en-US" sz="3000" dirty="0">
              <a:solidFill>
                <a:schemeClr val="accent5">
                  <a:lumMod val="60000"/>
                  <a:lumOff val="40000"/>
                </a:schemeClr>
              </a:solidFill>
            </a:endParaRPr>
          </a:p>
          <a:p>
            <a:r>
              <a:rPr lang="en-US" sz="3000" dirty="0">
                <a:solidFill>
                  <a:schemeClr val="bg1"/>
                </a:solidFill>
              </a:rPr>
              <a:t>Attentive Reading</a:t>
            </a:r>
          </a:p>
          <a:p>
            <a:endParaRPr lang="en-US" sz="3000" dirty="0">
              <a:solidFill>
                <a:schemeClr val="bg1"/>
              </a:solidFill>
            </a:endParaRPr>
          </a:p>
          <a:p>
            <a:endParaRPr lang="en-US" sz="3000" dirty="0">
              <a:solidFill>
                <a:schemeClr val="bg1"/>
              </a:solidFill>
            </a:endParaRPr>
          </a:p>
          <a:p>
            <a:endParaRPr lang="en-US" sz="3000" dirty="0">
              <a:solidFill>
                <a:schemeClr val="bg1"/>
              </a:solidFill>
            </a:endParaRPr>
          </a:p>
          <a:p>
            <a:pPr algn="l"/>
            <a:r>
              <a:rPr lang="en-US" sz="2100" dirty="0">
                <a:solidFill>
                  <a:schemeClr val="accent2">
                    <a:lumMod val="60000"/>
                    <a:lumOff val="40000"/>
                  </a:schemeClr>
                </a:solidFill>
              </a:rPr>
              <a:t>Objective:  This lesson emphasizes the importance of attentive before- and during-reading strategies and provides time for students to practice the strategies. </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1067273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0" y="642938"/>
            <a:ext cx="1965350" cy="2255142"/>
          </a:xfrm>
        </p:spPr>
        <p:txBody>
          <a:bodyPr>
            <a:normAutofit/>
          </a:bodyPr>
          <a:lstStyle/>
          <a:p>
            <a:r>
              <a:rPr lang="en-US" b="1" dirty="0">
                <a:solidFill>
                  <a:schemeClr val="accent5">
                    <a:lumMod val="60000"/>
                    <a:lumOff val="40000"/>
                  </a:schemeClr>
                </a:solidFill>
              </a:rPr>
              <a:t>Lesson 4:</a:t>
            </a:r>
            <a:br>
              <a:rPr lang="en-US" b="1" dirty="0">
                <a:solidFill>
                  <a:schemeClr val="accent5">
                    <a:lumMod val="60000"/>
                    <a:lumOff val="40000"/>
                  </a:schemeClr>
                </a:solidFill>
              </a:rPr>
            </a:br>
            <a:r>
              <a:rPr lang="en-US" b="1" dirty="0">
                <a:solidFill>
                  <a:schemeClr val="accent5">
                    <a:lumMod val="60000"/>
                    <a:lumOff val="40000"/>
                  </a:schemeClr>
                </a:solidFill>
              </a:rPr>
              <a:t/>
            </a:r>
            <a:br>
              <a:rPr lang="en-US" b="1" dirty="0">
                <a:solidFill>
                  <a:schemeClr val="accent5">
                    <a:lumMod val="60000"/>
                    <a:lumOff val="40000"/>
                  </a:schemeClr>
                </a:solidFill>
              </a:rPr>
            </a:br>
            <a:r>
              <a:rPr lang="en-US" b="1" dirty="0">
                <a:solidFill>
                  <a:schemeClr val="bg1"/>
                </a:solidFill>
              </a:rPr>
              <a:t>Attentive</a:t>
            </a:r>
            <a:br>
              <a:rPr lang="en-US" b="1" dirty="0">
                <a:solidFill>
                  <a:schemeClr val="bg1"/>
                </a:solidFill>
              </a:rPr>
            </a:br>
            <a:r>
              <a:rPr lang="en-US" b="1" dirty="0">
                <a:solidFill>
                  <a:schemeClr val="bg1"/>
                </a:solidFill>
              </a:rPr>
              <a:t>Reading</a:t>
            </a:r>
            <a:endParaRPr lang="en-US" dirty="0">
              <a:solidFill>
                <a:schemeClr val="bg1"/>
              </a:solidFill>
            </a:endParaRPr>
          </a:p>
        </p:txBody>
      </p:sp>
      <p:sp>
        <p:nvSpPr>
          <p:cNvPr id="6" name="TextBox 5">
            <a:extLst>
              <a:ext uri="{FF2B5EF4-FFF2-40B4-BE49-F238E27FC236}">
                <a16:creationId xmlns:a16="http://schemas.microsoft.com/office/drawing/2014/main" id="{554C2EAA-0BCD-A591-9BF4-04DA367281CA}"/>
              </a:ext>
            </a:extLst>
          </p:cNvPr>
          <p:cNvSpPr txBox="1"/>
          <p:nvPr/>
        </p:nvSpPr>
        <p:spPr>
          <a:xfrm>
            <a:off x="2056613" y="754380"/>
            <a:ext cx="4621427" cy="6209392"/>
          </a:xfrm>
          <a:prstGeom prst="rect">
            <a:avLst/>
          </a:prstGeom>
          <a:solidFill>
            <a:schemeClr val="accent6">
              <a:lumMod val="60000"/>
              <a:lumOff val="40000"/>
            </a:schemeClr>
          </a:solidFill>
        </p:spPr>
        <p:txBody>
          <a:bodyPr wrap="square" rtlCol="0">
            <a:spAutoFit/>
          </a:bodyPr>
          <a:lstStyle/>
          <a:p>
            <a:r>
              <a:rPr lang="en-US" sz="2100" b="1" dirty="0">
                <a:latin typeface="CenturySchoolbook"/>
              </a:rPr>
              <a:t>Activity 1a: </a:t>
            </a:r>
            <a:r>
              <a:rPr lang="en-US" sz="1500" dirty="0">
                <a:latin typeface="CenturySchoolbook"/>
              </a:rPr>
              <a:t>Teacher leads students in discussion of reading strategies.  </a:t>
            </a:r>
          </a:p>
          <a:p>
            <a:endParaRPr lang="en-US" sz="2100" b="1" dirty="0">
              <a:latin typeface="CenturySchoolbook"/>
            </a:endParaRPr>
          </a:p>
          <a:p>
            <a:pPr defTabSz="685800">
              <a:spcAft>
                <a:spcPts val="450"/>
              </a:spcAft>
            </a:pPr>
            <a:r>
              <a:rPr lang="en-US" altLang="en-US" sz="1500" b="1" u="sng" dirty="0">
                <a:solidFill>
                  <a:schemeClr val="bg2">
                    <a:lumMod val="75000"/>
                  </a:schemeClr>
                </a:solidFill>
                <a:latin typeface="Berlin Sans FB Demi" panose="020E0802020502020306" pitchFamily="34" charset="0"/>
                <a:ea typeface="Calibri" panose="020F0502020204030204" pitchFamily="34" charset="0"/>
                <a:cs typeface="Arial" panose="020B0604020202020204" pitchFamily="34" charset="0"/>
              </a:rPr>
              <a:t>Before- and During-Reading Strategies</a:t>
            </a:r>
            <a:endParaRPr lang="en-US" altLang="en-US" sz="1500" dirty="0">
              <a:solidFill>
                <a:schemeClr val="bg2">
                  <a:lumMod val="75000"/>
                </a:schemeClr>
              </a:solidFill>
              <a:latin typeface="Berlin Sans FB Demi" panose="020E0802020502020306" pitchFamily="34" charset="0"/>
            </a:endParaRPr>
          </a:p>
          <a:p>
            <a:pPr marL="257175" indent="-257175" defTabSz="685800">
              <a:spcAft>
                <a:spcPts val="450"/>
              </a:spcAft>
              <a:buFont typeface="Wingdings" panose="05000000000000000000" pitchFamily="2" charset="2"/>
              <a:buChar char="§"/>
            </a:pPr>
            <a:r>
              <a:rPr lang="en-US" altLang="en-US" sz="1500" dirty="0">
                <a:solidFill>
                  <a:srgbClr val="7030A0"/>
                </a:solidFill>
                <a:latin typeface="Calibri" panose="020F0502020204030204" pitchFamily="34" charset="0"/>
                <a:ea typeface="Calibri" panose="020F0502020204030204" pitchFamily="34" charset="0"/>
                <a:cs typeface="Calibri" panose="020F0502020204030204" pitchFamily="34" charset="0"/>
              </a:rPr>
              <a:t>Set a purpose for reading</a:t>
            </a:r>
            <a:endParaRPr lang="en-US" altLang="en-US" sz="1500" dirty="0"/>
          </a:p>
          <a:p>
            <a:pPr marL="257175" indent="-257175" defTabSz="685800">
              <a:spcAft>
                <a:spcPts val="450"/>
              </a:spcAft>
              <a:buFont typeface="Wingdings" panose="05000000000000000000" pitchFamily="2" charset="2"/>
              <a:buChar char="§"/>
            </a:pPr>
            <a:r>
              <a:rPr lang="en-US" altLang="en-US" sz="1500" dirty="0">
                <a:solidFill>
                  <a:srgbClr val="7030A0"/>
                </a:solidFill>
                <a:latin typeface="Calibri" panose="020F0502020204030204" pitchFamily="34" charset="0"/>
                <a:ea typeface="Calibri" panose="020F0502020204030204" pitchFamily="34" charset="0"/>
                <a:cs typeface="Calibri" panose="020F0502020204030204" pitchFamily="34" charset="0"/>
              </a:rPr>
              <a:t>Make connections </a:t>
            </a:r>
            <a:endParaRPr lang="en-US" altLang="en-US" sz="1500" dirty="0"/>
          </a:p>
          <a:p>
            <a:pPr marL="257175" indent="-257175" defTabSz="685800">
              <a:spcAft>
                <a:spcPts val="450"/>
              </a:spcAft>
              <a:buFont typeface="Wingdings" panose="05000000000000000000" pitchFamily="2" charset="2"/>
              <a:buChar char="§"/>
            </a:pPr>
            <a:r>
              <a:rPr lang="en-US" altLang="en-US" sz="1500" dirty="0">
                <a:solidFill>
                  <a:srgbClr val="7030A0"/>
                </a:solidFill>
                <a:latin typeface="Calibri" panose="020F0502020204030204" pitchFamily="34" charset="0"/>
                <a:ea typeface="Calibri" panose="020F0502020204030204" pitchFamily="34" charset="0"/>
                <a:cs typeface="Calibri" panose="020F0502020204030204" pitchFamily="34" charset="0"/>
              </a:rPr>
              <a:t>Activate prior knowledge</a:t>
            </a:r>
            <a:endParaRPr lang="en-US" altLang="en-US" sz="1500" dirty="0"/>
          </a:p>
          <a:p>
            <a:pPr marL="257175" indent="-257175" defTabSz="685800">
              <a:spcAft>
                <a:spcPts val="450"/>
              </a:spcAft>
              <a:buFont typeface="Wingdings" panose="05000000000000000000" pitchFamily="2" charset="2"/>
              <a:buChar char="§"/>
            </a:pPr>
            <a:r>
              <a:rPr lang="en-US" altLang="en-US" sz="1500" dirty="0">
                <a:solidFill>
                  <a:srgbClr val="7030A0"/>
                </a:solidFill>
                <a:latin typeface="Calibri" panose="020F0502020204030204" pitchFamily="34" charset="0"/>
                <a:ea typeface="Calibri" panose="020F0502020204030204" pitchFamily="34" charset="0"/>
                <a:cs typeface="Calibri" panose="020F0502020204030204" pitchFamily="34" charset="0"/>
              </a:rPr>
              <a:t>Ask questions </a:t>
            </a:r>
            <a:endParaRPr lang="en-US" altLang="en-US" sz="1500" dirty="0"/>
          </a:p>
          <a:p>
            <a:pPr marL="257175" indent="-257175" defTabSz="685800">
              <a:spcAft>
                <a:spcPts val="450"/>
              </a:spcAft>
              <a:buFont typeface="Wingdings" panose="05000000000000000000" pitchFamily="2" charset="2"/>
              <a:buChar char="§"/>
            </a:pPr>
            <a:r>
              <a:rPr lang="en-US" altLang="en-US" sz="1500" dirty="0">
                <a:solidFill>
                  <a:srgbClr val="7030A0"/>
                </a:solidFill>
                <a:latin typeface="Calibri" panose="020F0502020204030204" pitchFamily="34" charset="0"/>
                <a:ea typeface="Calibri" panose="020F0502020204030204" pitchFamily="34" charset="0"/>
                <a:cs typeface="Calibri" panose="020F0502020204030204" pitchFamily="34" charset="0"/>
              </a:rPr>
              <a:t>Make predictions</a:t>
            </a:r>
          </a:p>
          <a:p>
            <a:pPr marL="257175" indent="-257175" defTabSz="685800">
              <a:spcAft>
                <a:spcPts val="450"/>
              </a:spcAft>
              <a:buFont typeface="Wingdings" panose="05000000000000000000" pitchFamily="2" charset="2"/>
              <a:buChar char="§"/>
            </a:pPr>
            <a:r>
              <a:rPr lang="en-US" altLang="en-US" sz="1500" dirty="0">
                <a:solidFill>
                  <a:srgbClr val="7030A0"/>
                </a:solidFill>
                <a:ea typeface="Calibri" panose="020F0502020204030204" pitchFamily="34" charset="0"/>
                <a:cs typeface="Calibri" panose="020F0502020204030204" pitchFamily="34" charset="0"/>
              </a:rPr>
              <a:t>Note text features (title, sub-titles, </a:t>
            </a:r>
          </a:p>
          <a:p>
            <a:pPr marL="257175" indent="-257175" defTabSz="685800">
              <a:spcAft>
                <a:spcPts val="450"/>
              </a:spcAft>
              <a:buFont typeface="Wingdings" panose="05000000000000000000" pitchFamily="2" charset="2"/>
              <a:buChar char="§"/>
            </a:pPr>
            <a:r>
              <a:rPr lang="en-US" altLang="en-US" sz="1500" dirty="0">
                <a:solidFill>
                  <a:srgbClr val="7030A0"/>
                </a:solidFill>
                <a:ea typeface="Calibri" panose="020F0502020204030204" pitchFamily="34" charset="0"/>
                <a:cs typeface="Calibri" panose="020F0502020204030204" pitchFamily="34" charset="0"/>
              </a:rPr>
              <a:t>charts, pictures…)</a:t>
            </a:r>
          </a:p>
          <a:p>
            <a:pPr marL="257175" indent="-257175" defTabSz="685800">
              <a:spcAft>
                <a:spcPts val="450"/>
              </a:spcAft>
              <a:buFont typeface="Wingdings" panose="05000000000000000000" pitchFamily="2" charset="2"/>
              <a:buChar char="§"/>
            </a:pPr>
            <a:r>
              <a:rPr lang="en-US" altLang="en-US" sz="1500" dirty="0">
                <a:solidFill>
                  <a:srgbClr val="7030A0"/>
                </a:solidFill>
                <a:ea typeface="Calibri" panose="020F0502020204030204" pitchFamily="34" charset="0"/>
              </a:rPr>
              <a:t>Visualize (make a mind movie)</a:t>
            </a:r>
            <a:endParaRPr lang="en-US" altLang="en-US" sz="1500" dirty="0">
              <a:solidFill>
                <a:schemeClr val="tx1"/>
              </a:solidFill>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p:txBody>
      </p:sp>
      <p:pic>
        <p:nvPicPr>
          <p:cNvPr id="9" name="Picture 8" descr="https://deeperlearning4all.org/wp-content/uploads/2020/10/AMERICANED_SUTTON_066-1200x1800.jpg">
            <a:extLst>
              <a:ext uri="{FF2B5EF4-FFF2-40B4-BE49-F238E27FC236}">
                <a16:creationId xmlns:a16="http://schemas.microsoft.com/office/drawing/2014/main" id="{F65421E7-20DD-481E-989A-DD7973BAEF37}"/>
              </a:ext>
            </a:extLst>
          </p:cNvPr>
          <p:cNvPicPr/>
          <p:nvPr/>
        </p:nvPicPr>
        <p:blipFill rotWithShape="1">
          <a:blip r:embed="rId3" cstate="print">
            <a:extLst>
              <a:ext uri="{28A0092B-C50C-407E-A947-70E740481C1C}">
                <a14:useLocalDpi xmlns:a14="http://schemas.microsoft.com/office/drawing/2010/main" val="0"/>
              </a:ext>
            </a:extLst>
          </a:blip>
          <a:srcRect t="5005" b="8797"/>
          <a:stretch/>
        </p:blipFill>
        <p:spPr bwMode="auto">
          <a:xfrm flipH="1">
            <a:off x="5492635" y="1921020"/>
            <a:ext cx="1091045" cy="16892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5598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0" y="642938"/>
            <a:ext cx="1965350" cy="2255142"/>
          </a:xfrm>
        </p:spPr>
        <p:txBody>
          <a:bodyPr>
            <a:normAutofit/>
          </a:bodyPr>
          <a:lstStyle/>
          <a:p>
            <a:r>
              <a:rPr lang="en-US" b="1" dirty="0">
                <a:solidFill>
                  <a:schemeClr val="accent5">
                    <a:lumMod val="60000"/>
                    <a:lumOff val="40000"/>
                  </a:schemeClr>
                </a:solidFill>
              </a:rPr>
              <a:t>Lesson 4:</a:t>
            </a:r>
            <a:br>
              <a:rPr lang="en-US" b="1" dirty="0">
                <a:solidFill>
                  <a:schemeClr val="accent5">
                    <a:lumMod val="60000"/>
                    <a:lumOff val="40000"/>
                  </a:schemeClr>
                </a:solidFill>
              </a:rPr>
            </a:br>
            <a:r>
              <a:rPr lang="en-US" b="1" dirty="0">
                <a:solidFill>
                  <a:schemeClr val="accent5">
                    <a:lumMod val="60000"/>
                    <a:lumOff val="40000"/>
                  </a:schemeClr>
                </a:solidFill>
              </a:rPr>
              <a:t/>
            </a:r>
            <a:br>
              <a:rPr lang="en-US" b="1" dirty="0">
                <a:solidFill>
                  <a:schemeClr val="accent5">
                    <a:lumMod val="60000"/>
                    <a:lumOff val="40000"/>
                  </a:schemeClr>
                </a:solidFill>
              </a:rPr>
            </a:br>
            <a:r>
              <a:rPr lang="en-US" b="1" dirty="0">
                <a:solidFill>
                  <a:schemeClr val="bg1"/>
                </a:solidFill>
              </a:rPr>
              <a:t>Attentive</a:t>
            </a:r>
            <a:br>
              <a:rPr lang="en-US" b="1" dirty="0">
                <a:solidFill>
                  <a:schemeClr val="bg1"/>
                </a:solidFill>
              </a:rPr>
            </a:br>
            <a:r>
              <a:rPr lang="en-US" b="1" dirty="0">
                <a:solidFill>
                  <a:schemeClr val="bg1"/>
                </a:solidFill>
              </a:rPr>
              <a:t>Reading</a:t>
            </a:r>
            <a:endParaRPr lang="en-US" dirty="0">
              <a:solidFill>
                <a:schemeClr val="bg1"/>
              </a:solidFill>
            </a:endParaRPr>
          </a:p>
        </p:txBody>
      </p:sp>
      <p:sp>
        <p:nvSpPr>
          <p:cNvPr id="6" name="TextBox 5">
            <a:extLst>
              <a:ext uri="{FF2B5EF4-FFF2-40B4-BE49-F238E27FC236}">
                <a16:creationId xmlns:a16="http://schemas.microsoft.com/office/drawing/2014/main" id="{554C2EAA-0BCD-A591-9BF4-04DA367281CA}"/>
              </a:ext>
            </a:extLst>
          </p:cNvPr>
          <p:cNvSpPr txBox="1"/>
          <p:nvPr/>
        </p:nvSpPr>
        <p:spPr>
          <a:xfrm>
            <a:off x="2079248" y="720090"/>
            <a:ext cx="4732020" cy="3000821"/>
          </a:xfrm>
          <a:prstGeom prst="rect">
            <a:avLst/>
          </a:prstGeom>
          <a:solidFill>
            <a:schemeClr val="accent2">
              <a:lumMod val="60000"/>
              <a:lumOff val="40000"/>
            </a:schemeClr>
          </a:solidFill>
        </p:spPr>
        <p:txBody>
          <a:bodyPr wrap="square" rtlCol="0">
            <a:spAutoFit/>
          </a:bodyPr>
          <a:lstStyle/>
          <a:p>
            <a:r>
              <a:rPr lang="en-US" sz="2100" b="1" dirty="0">
                <a:latin typeface="CenturySchoolbook"/>
              </a:rPr>
              <a:t>Activity 1b:</a:t>
            </a:r>
            <a:endParaRPr lang="en-US" sz="1500"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p:txBody>
      </p:sp>
      <p:pic>
        <p:nvPicPr>
          <p:cNvPr id="4" name="Picture 3">
            <a:extLst>
              <a:ext uri="{FF2B5EF4-FFF2-40B4-BE49-F238E27FC236}">
                <a16:creationId xmlns:a16="http://schemas.microsoft.com/office/drawing/2014/main" id="{3CADFD15-4965-4236-92D1-307BAEDEE7D5}"/>
              </a:ext>
            </a:extLst>
          </p:cNvPr>
          <p:cNvPicPr>
            <a:picLocks noChangeAspect="1"/>
          </p:cNvPicPr>
          <p:nvPr/>
        </p:nvPicPr>
        <p:blipFill>
          <a:blip r:embed="rId3"/>
          <a:stretch>
            <a:fillRect/>
          </a:stretch>
        </p:blipFill>
        <p:spPr>
          <a:xfrm>
            <a:off x="3832054" y="1003304"/>
            <a:ext cx="2886241" cy="3291197"/>
          </a:xfrm>
          <a:prstGeom prst="rect">
            <a:avLst/>
          </a:prstGeom>
        </p:spPr>
      </p:pic>
      <p:sp>
        <p:nvSpPr>
          <p:cNvPr id="7" name="TextBox 6">
            <a:extLst>
              <a:ext uri="{FF2B5EF4-FFF2-40B4-BE49-F238E27FC236}">
                <a16:creationId xmlns:a16="http://schemas.microsoft.com/office/drawing/2014/main" id="{BC184092-B58F-4D14-8667-EB1CE73FD14F}"/>
              </a:ext>
            </a:extLst>
          </p:cNvPr>
          <p:cNvSpPr txBox="1"/>
          <p:nvPr/>
        </p:nvSpPr>
        <p:spPr>
          <a:xfrm>
            <a:off x="2079248" y="1118810"/>
            <a:ext cx="1867604" cy="2308324"/>
          </a:xfrm>
          <a:prstGeom prst="rect">
            <a:avLst/>
          </a:prstGeom>
          <a:noFill/>
        </p:spPr>
        <p:txBody>
          <a:bodyPr wrap="square" rtlCol="0">
            <a:spAutoFit/>
          </a:bodyPr>
          <a:lstStyle/>
          <a:p>
            <a:r>
              <a:rPr lang="en-US" sz="1800" dirty="0">
                <a:latin typeface="CenturySchoolbook"/>
              </a:rPr>
              <a:t>Teacher models the “Secrets of Effective Readers” as she “thinks aloud” while reading the selection to the class.</a:t>
            </a:r>
            <a:endParaRPr lang="en-US" sz="1800" dirty="0"/>
          </a:p>
        </p:txBody>
      </p:sp>
    </p:spTree>
    <p:extLst>
      <p:ext uri="{BB962C8B-B14F-4D97-AF65-F5344CB8AC3E}">
        <p14:creationId xmlns:p14="http://schemas.microsoft.com/office/powerpoint/2010/main" val="1133197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0" y="642938"/>
            <a:ext cx="1965350" cy="2255142"/>
          </a:xfrm>
        </p:spPr>
        <p:txBody>
          <a:bodyPr>
            <a:normAutofit/>
          </a:bodyPr>
          <a:lstStyle/>
          <a:p>
            <a:r>
              <a:rPr lang="en-US" b="1" dirty="0">
                <a:solidFill>
                  <a:schemeClr val="accent5">
                    <a:lumMod val="60000"/>
                    <a:lumOff val="40000"/>
                  </a:schemeClr>
                </a:solidFill>
              </a:rPr>
              <a:t>Lesson 4:</a:t>
            </a:r>
            <a:br>
              <a:rPr lang="en-US" b="1" dirty="0">
                <a:solidFill>
                  <a:schemeClr val="accent5">
                    <a:lumMod val="60000"/>
                    <a:lumOff val="40000"/>
                  </a:schemeClr>
                </a:solidFill>
              </a:rPr>
            </a:br>
            <a:r>
              <a:rPr lang="en-US" b="1" dirty="0">
                <a:solidFill>
                  <a:schemeClr val="accent5">
                    <a:lumMod val="60000"/>
                    <a:lumOff val="40000"/>
                  </a:schemeClr>
                </a:solidFill>
              </a:rPr>
              <a:t/>
            </a:r>
            <a:br>
              <a:rPr lang="en-US" b="1" dirty="0">
                <a:solidFill>
                  <a:schemeClr val="accent5">
                    <a:lumMod val="60000"/>
                    <a:lumOff val="40000"/>
                  </a:schemeClr>
                </a:solidFill>
              </a:rPr>
            </a:br>
            <a:r>
              <a:rPr lang="en-US" b="1" dirty="0">
                <a:solidFill>
                  <a:schemeClr val="bg1"/>
                </a:solidFill>
              </a:rPr>
              <a:t>Attentive</a:t>
            </a:r>
            <a:br>
              <a:rPr lang="en-US" b="1" dirty="0">
                <a:solidFill>
                  <a:schemeClr val="bg1"/>
                </a:solidFill>
              </a:rPr>
            </a:br>
            <a:r>
              <a:rPr lang="en-US" b="1" dirty="0">
                <a:solidFill>
                  <a:schemeClr val="bg1"/>
                </a:solidFill>
              </a:rPr>
              <a:t>Reading</a:t>
            </a:r>
            <a:endParaRPr lang="en-US" dirty="0">
              <a:solidFill>
                <a:schemeClr val="bg1"/>
              </a:solidFill>
            </a:endParaRPr>
          </a:p>
        </p:txBody>
      </p:sp>
      <p:sp>
        <p:nvSpPr>
          <p:cNvPr id="6" name="TextBox 5">
            <a:extLst>
              <a:ext uri="{FF2B5EF4-FFF2-40B4-BE49-F238E27FC236}">
                <a16:creationId xmlns:a16="http://schemas.microsoft.com/office/drawing/2014/main" id="{554C2EAA-0BCD-A591-9BF4-04DA367281CA}"/>
              </a:ext>
            </a:extLst>
          </p:cNvPr>
          <p:cNvSpPr txBox="1"/>
          <p:nvPr/>
        </p:nvSpPr>
        <p:spPr>
          <a:xfrm>
            <a:off x="2079248" y="720089"/>
            <a:ext cx="4732020" cy="3840480"/>
          </a:xfrm>
          <a:prstGeom prst="rect">
            <a:avLst/>
          </a:prstGeom>
          <a:solidFill>
            <a:schemeClr val="accent5">
              <a:lumMod val="40000"/>
              <a:lumOff val="60000"/>
            </a:schemeClr>
          </a:solidFill>
        </p:spPr>
        <p:txBody>
          <a:bodyPr wrap="square" rtlCol="0">
            <a:spAutoFit/>
          </a:bodyPr>
          <a:lstStyle/>
          <a:p>
            <a:r>
              <a:rPr lang="en-US" sz="2100" b="1" dirty="0">
                <a:latin typeface="CenturySchoolbook"/>
              </a:rPr>
              <a:t>Activity 2a:</a:t>
            </a:r>
            <a:endParaRPr lang="en-US" sz="1500"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p:txBody>
      </p:sp>
      <p:sp>
        <p:nvSpPr>
          <p:cNvPr id="7" name="TextBox 6">
            <a:extLst>
              <a:ext uri="{FF2B5EF4-FFF2-40B4-BE49-F238E27FC236}">
                <a16:creationId xmlns:a16="http://schemas.microsoft.com/office/drawing/2014/main" id="{BC184092-B58F-4D14-8667-EB1CE73FD14F}"/>
              </a:ext>
            </a:extLst>
          </p:cNvPr>
          <p:cNvSpPr txBox="1"/>
          <p:nvPr/>
        </p:nvSpPr>
        <p:spPr>
          <a:xfrm>
            <a:off x="2193147" y="1031158"/>
            <a:ext cx="1867604" cy="3416320"/>
          </a:xfrm>
          <a:prstGeom prst="rect">
            <a:avLst/>
          </a:prstGeom>
          <a:noFill/>
        </p:spPr>
        <p:txBody>
          <a:bodyPr wrap="square" rtlCol="0">
            <a:spAutoFit/>
          </a:bodyPr>
          <a:lstStyle/>
          <a:p>
            <a:r>
              <a:rPr lang="en-US" sz="1800" dirty="0">
                <a:latin typeface="CenturySchoolbook"/>
              </a:rPr>
              <a:t>Students work in cooperative learning teams to answer questions about reading strategies from a choice of scenarios.  They debrief in whole class discussion.</a:t>
            </a:r>
            <a:endParaRPr lang="en-US" sz="1800" dirty="0"/>
          </a:p>
        </p:txBody>
      </p:sp>
      <p:pic>
        <p:nvPicPr>
          <p:cNvPr id="3" name="Picture 2">
            <a:extLst>
              <a:ext uri="{FF2B5EF4-FFF2-40B4-BE49-F238E27FC236}">
                <a16:creationId xmlns:a16="http://schemas.microsoft.com/office/drawing/2014/main" id="{9811E742-4D4D-487D-BA26-6DBC786F4CD0}"/>
              </a:ext>
            </a:extLst>
          </p:cNvPr>
          <p:cNvPicPr>
            <a:picLocks noChangeAspect="1"/>
          </p:cNvPicPr>
          <p:nvPr/>
        </p:nvPicPr>
        <p:blipFill>
          <a:blip r:embed="rId3"/>
          <a:stretch>
            <a:fillRect/>
          </a:stretch>
        </p:blipFill>
        <p:spPr>
          <a:xfrm>
            <a:off x="4060751" y="882759"/>
            <a:ext cx="2506018" cy="3005540"/>
          </a:xfrm>
          <a:prstGeom prst="rect">
            <a:avLst/>
          </a:prstGeom>
        </p:spPr>
      </p:pic>
    </p:spTree>
    <p:extLst>
      <p:ext uri="{BB962C8B-B14F-4D97-AF65-F5344CB8AC3E}">
        <p14:creationId xmlns:p14="http://schemas.microsoft.com/office/powerpoint/2010/main" val="2959757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0" y="642938"/>
            <a:ext cx="1965350" cy="2255142"/>
          </a:xfrm>
        </p:spPr>
        <p:txBody>
          <a:bodyPr>
            <a:normAutofit/>
          </a:bodyPr>
          <a:lstStyle/>
          <a:p>
            <a:r>
              <a:rPr lang="en-US" b="1" dirty="0">
                <a:solidFill>
                  <a:schemeClr val="accent5">
                    <a:lumMod val="60000"/>
                    <a:lumOff val="40000"/>
                  </a:schemeClr>
                </a:solidFill>
              </a:rPr>
              <a:t>Lesson 4:</a:t>
            </a:r>
            <a:br>
              <a:rPr lang="en-US" b="1" dirty="0">
                <a:solidFill>
                  <a:schemeClr val="accent5">
                    <a:lumMod val="60000"/>
                    <a:lumOff val="40000"/>
                  </a:schemeClr>
                </a:solidFill>
              </a:rPr>
            </a:br>
            <a:r>
              <a:rPr lang="en-US" b="1" dirty="0">
                <a:solidFill>
                  <a:schemeClr val="accent5">
                    <a:lumMod val="60000"/>
                    <a:lumOff val="40000"/>
                  </a:schemeClr>
                </a:solidFill>
              </a:rPr>
              <a:t/>
            </a:r>
            <a:br>
              <a:rPr lang="en-US" b="1" dirty="0">
                <a:solidFill>
                  <a:schemeClr val="accent5">
                    <a:lumMod val="60000"/>
                    <a:lumOff val="40000"/>
                  </a:schemeClr>
                </a:solidFill>
              </a:rPr>
            </a:br>
            <a:r>
              <a:rPr lang="en-US" b="1" dirty="0">
                <a:solidFill>
                  <a:schemeClr val="bg1"/>
                </a:solidFill>
              </a:rPr>
              <a:t>Attentive</a:t>
            </a:r>
            <a:br>
              <a:rPr lang="en-US" b="1" dirty="0">
                <a:solidFill>
                  <a:schemeClr val="bg1"/>
                </a:solidFill>
              </a:rPr>
            </a:br>
            <a:r>
              <a:rPr lang="en-US" b="1" dirty="0">
                <a:solidFill>
                  <a:schemeClr val="bg1"/>
                </a:solidFill>
              </a:rPr>
              <a:t>Reading</a:t>
            </a:r>
            <a:endParaRPr lang="en-US" dirty="0">
              <a:solidFill>
                <a:schemeClr val="bg1"/>
              </a:solidFill>
            </a:endParaRPr>
          </a:p>
        </p:txBody>
      </p:sp>
      <p:sp>
        <p:nvSpPr>
          <p:cNvPr id="6" name="TextBox 5">
            <a:extLst>
              <a:ext uri="{FF2B5EF4-FFF2-40B4-BE49-F238E27FC236}">
                <a16:creationId xmlns:a16="http://schemas.microsoft.com/office/drawing/2014/main" id="{554C2EAA-0BCD-A591-9BF4-04DA367281CA}"/>
              </a:ext>
            </a:extLst>
          </p:cNvPr>
          <p:cNvSpPr txBox="1"/>
          <p:nvPr/>
        </p:nvSpPr>
        <p:spPr>
          <a:xfrm>
            <a:off x="2079248" y="720090"/>
            <a:ext cx="4732020" cy="3474720"/>
          </a:xfrm>
          <a:prstGeom prst="rect">
            <a:avLst/>
          </a:prstGeom>
          <a:solidFill>
            <a:schemeClr val="accent4">
              <a:lumMod val="40000"/>
              <a:lumOff val="60000"/>
            </a:schemeClr>
          </a:solidFill>
        </p:spPr>
        <p:txBody>
          <a:bodyPr wrap="square" rtlCol="0">
            <a:spAutoFit/>
          </a:bodyPr>
          <a:lstStyle/>
          <a:p>
            <a:r>
              <a:rPr lang="en-US" sz="2100" b="1" dirty="0">
                <a:latin typeface="CenturySchoolbook"/>
              </a:rPr>
              <a:t>Activity 2b:</a:t>
            </a:r>
            <a:endParaRPr lang="en-US" sz="1500"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a:p>
            <a:pPr algn="ctr"/>
            <a:endParaRPr lang="en-US" sz="2100" b="1" dirty="0">
              <a:latin typeface="CenturySchoolbook"/>
            </a:endParaRPr>
          </a:p>
        </p:txBody>
      </p:sp>
      <p:sp>
        <p:nvSpPr>
          <p:cNvPr id="7" name="TextBox 6">
            <a:extLst>
              <a:ext uri="{FF2B5EF4-FFF2-40B4-BE49-F238E27FC236}">
                <a16:creationId xmlns:a16="http://schemas.microsoft.com/office/drawing/2014/main" id="{BC184092-B58F-4D14-8667-EB1CE73FD14F}"/>
              </a:ext>
            </a:extLst>
          </p:cNvPr>
          <p:cNvSpPr txBox="1"/>
          <p:nvPr/>
        </p:nvSpPr>
        <p:spPr>
          <a:xfrm>
            <a:off x="2193147" y="1249366"/>
            <a:ext cx="1867604" cy="2308324"/>
          </a:xfrm>
          <a:prstGeom prst="rect">
            <a:avLst/>
          </a:prstGeom>
          <a:noFill/>
        </p:spPr>
        <p:txBody>
          <a:bodyPr wrap="square" rtlCol="0">
            <a:spAutoFit/>
          </a:bodyPr>
          <a:lstStyle/>
          <a:p>
            <a:r>
              <a:rPr lang="en-US" sz="1800" dirty="0">
                <a:latin typeface="CenturySchoolbook"/>
              </a:rPr>
              <a:t>Students practice using the reading strategies as the read the text </a:t>
            </a:r>
          </a:p>
          <a:p>
            <a:r>
              <a:rPr lang="en-US" sz="1800" dirty="0">
                <a:latin typeface="CenturySchoolbook"/>
              </a:rPr>
              <a:t>“Why Reading Matters” with a partner.</a:t>
            </a:r>
            <a:endParaRPr lang="en-US" sz="1800" dirty="0"/>
          </a:p>
        </p:txBody>
      </p:sp>
      <p:pic>
        <p:nvPicPr>
          <p:cNvPr id="5" name="Picture 4">
            <a:extLst>
              <a:ext uri="{FF2B5EF4-FFF2-40B4-BE49-F238E27FC236}">
                <a16:creationId xmlns:a16="http://schemas.microsoft.com/office/drawing/2014/main" id="{CC89E3CA-E329-45F5-9A0F-24DEDE8F4F78}"/>
              </a:ext>
            </a:extLst>
          </p:cNvPr>
          <p:cNvPicPr>
            <a:picLocks noChangeAspect="1"/>
          </p:cNvPicPr>
          <p:nvPr/>
        </p:nvPicPr>
        <p:blipFill>
          <a:blip r:embed="rId3"/>
          <a:stretch>
            <a:fillRect/>
          </a:stretch>
        </p:blipFill>
        <p:spPr>
          <a:xfrm>
            <a:off x="4060751" y="1004540"/>
            <a:ext cx="2532236" cy="2953616"/>
          </a:xfrm>
          <a:prstGeom prst="rect">
            <a:avLst/>
          </a:prstGeom>
        </p:spPr>
      </p:pic>
    </p:spTree>
    <p:extLst>
      <p:ext uri="{BB962C8B-B14F-4D97-AF65-F5344CB8AC3E}">
        <p14:creationId xmlns:p14="http://schemas.microsoft.com/office/powerpoint/2010/main" val="2358679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87797" y="1658292"/>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5 Key Activities</a:t>
            </a:r>
          </a:p>
          <a:p>
            <a:r>
              <a:rPr lang="en-US" sz="3000" dirty="0">
                <a:solidFill>
                  <a:schemeClr val="bg1"/>
                </a:solidFill>
              </a:rPr>
              <a:t>Learning How to Learn</a:t>
            </a:r>
          </a:p>
          <a:p>
            <a:endParaRPr lang="en-US" sz="3000" dirty="0">
              <a:solidFill>
                <a:schemeClr val="bg1"/>
              </a:solidFill>
            </a:endParaRPr>
          </a:p>
          <a:p>
            <a:r>
              <a:rPr lang="en-US" sz="1800" dirty="0">
                <a:solidFill>
                  <a:schemeClr val="accent2">
                    <a:lumMod val="60000"/>
                    <a:lumOff val="40000"/>
                  </a:schemeClr>
                </a:solidFill>
              </a:rPr>
              <a:t>Objective:  This lesson is designed to help students learn to organize information to learn it more quickly and effectively and use their five senses to help boost their memory.  </a:t>
            </a:r>
          </a:p>
          <a:p>
            <a:endParaRPr lang="en-US" sz="3000" dirty="0">
              <a:solidFill>
                <a:schemeClr val="bg1"/>
              </a:solidFill>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227156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r>
              <a:rPr lang="en-US" b="1" dirty="0">
                <a:solidFill>
                  <a:schemeClr val="accent5">
                    <a:lumMod val="60000"/>
                    <a:lumOff val="40000"/>
                  </a:schemeClr>
                </a:solidFill>
              </a:rPr>
              <a:t>Lesson 5: </a:t>
            </a:r>
            <a:br>
              <a:rPr lang="en-US" b="1" dirty="0">
                <a:solidFill>
                  <a:schemeClr val="accent5">
                    <a:lumMod val="60000"/>
                    <a:lumOff val="40000"/>
                  </a:schemeClr>
                </a:solidFill>
              </a:rPr>
            </a:br>
            <a:r>
              <a:rPr lang="en-US" dirty="0">
                <a:solidFill>
                  <a:schemeClr val="bg1"/>
                </a:solidFill>
              </a:rPr>
              <a:t>Learning </a:t>
            </a:r>
            <a:br>
              <a:rPr lang="en-US" dirty="0">
                <a:solidFill>
                  <a:schemeClr val="bg1"/>
                </a:solidFill>
              </a:rPr>
            </a:br>
            <a:r>
              <a:rPr lang="en-US" dirty="0">
                <a:solidFill>
                  <a:schemeClr val="bg1"/>
                </a:solidFill>
              </a:rPr>
              <a:t>How to Learn</a:t>
            </a:r>
          </a:p>
        </p:txBody>
      </p:sp>
      <p:sp>
        <p:nvSpPr>
          <p:cNvPr id="3" name="Text Placeholder 2">
            <a:extLst>
              <a:ext uri="{FF2B5EF4-FFF2-40B4-BE49-F238E27FC236}">
                <a16:creationId xmlns:a16="http://schemas.microsoft.com/office/drawing/2014/main" id="{6EF3175E-3E81-2080-BFC3-CA6685EC9DE7}"/>
              </a:ext>
            </a:extLst>
          </p:cNvPr>
          <p:cNvSpPr>
            <a:spLocks noGrp="1"/>
          </p:cNvSpPr>
          <p:nvPr>
            <p:ph type="body" idx="1"/>
          </p:nvPr>
        </p:nvSpPr>
        <p:spPr>
          <a:xfrm>
            <a:off x="2109474" y="728663"/>
            <a:ext cx="4659252" cy="3771900"/>
          </a:xfrm>
          <a:solidFill>
            <a:schemeClr val="accent3">
              <a:lumMod val="40000"/>
              <a:lumOff val="60000"/>
            </a:schemeClr>
          </a:solidFill>
        </p:spPr>
        <p:txBody>
          <a:bodyPr>
            <a:normAutofit/>
          </a:bodyPr>
          <a:lstStyle/>
          <a:p>
            <a:pPr marL="104775" indent="0" algn="ctr">
              <a:buNone/>
            </a:pPr>
            <a:r>
              <a:rPr lang="en-US" sz="1500" b="1" dirty="0"/>
              <a:t>Do Now and Introduction</a:t>
            </a:r>
            <a:r>
              <a:rPr lang="en-US" sz="1500" dirty="0"/>
              <a:t>:  </a:t>
            </a:r>
          </a:p>
          <a:p>
            <a:pPr marL="104775" indent="0">
              <a:buNone/>
            </a:pPr>
            <a:r>
              <a:rPr lang="en-US" sz="1500" dirty="0"/>
              <a:t>Students work in teams to brainstorm a list of topics related to professional sports.  </a:t>
            </a:r>
          </a:p>
          <a:p>
            <a:pPr marL="104775" indent="0">
              <a:buNone/>
            </a:pPr>
            <a:endParaRPr lang="en-US" sz="1500" dirty="0"/>
          </a:p>
          <a:p>
            <a:pPr marL="104775" indent="0">
              <a:buNone/>
            </a:pPr>
            <a:r>
              <a:rPr lang="en-US" sz="1500" dirty="0"/>
              <a:t>Then they continue to work in teams to consider how to organize these in broader categories.</a:t>
            </a:r>
          </a:p>
          <a:p>
            <a:pPr marL="104775" indent="0">
              <a:buNone/>
            </a:pPr>
            <a:endParaRPr lang="en-US" sz="1500" dirty="0">
              <a:latin typeface="CenturySchoolbook"/>
            </a:endParaRPr>
          </a:p>
        </p:txBody>
      </p:sp>
      <p:pic>
        <p:nvPicPr>
          <p:cNvPr id="4" name="Picture 3">
            <a:extLst>
              <a:ext uri="{FF2B5EF4-FFF2-40B4-BE49-F238E27FC236}">
                <a16:creationId xmlns:a16="http://schemas.microsoft.com/office/drawing/2014/main" id="{20B0457D-ACA1-491B-9802-987D41208335}"/>
              </a:ext>
            </a:extLst>
          </p:cNvPr>
          <p:cNvPicPr>
            <a:picLocks noChangeAspect="1"/>
          </p:cNvPicPr>
          <p:nvPr/>
        </p:nvPicPr>
        <p:blipFill>
          <a:blip r:embed="rId3"/>
          <a:stretch>
            <a:fillRect/>
          </a:stretch>
        </p:blipFill>
        <p:spPr>
          <a:xfrm>
            <a:off x="4533522" y="2525770"/>
            <a:ext cx="2214955" cy="1399817"/>
          </a:xfrm>
          <a:prstGeom prst="rect">
            <a:avLst/>
          </a:prstGeom>
        </p:spPr>
      </p:pic>
      <p:sp>
        <p:nvSpPr>
          <p:cNvPr id="5" name="TextBox 4">
            <a:extLst>
              <a:ext uri="{FF2B5EF4-FFF2-40B4-BE49-F238E27FC236}">
                <a16:creationId xmlns:a16="http://schemas.microsoft.com/office/drawing/2014/main" id="{BF1FEC6E-8E69-4435-AA47-FDC9A5D5B9D3}"/>
              </a:ext>
            </a:extLst>
          </p:cNvPr>
          <p:cNvSpPr txBox="1"/>
          <p:nvPr/>
        </p:nvSpPr>
        <p:spPr>
          <a:xfrm>
            <a:off x="3076748" y="2123642"/>
            <a:ext cx="685800" cy="253916"/>
          </a:xfrm>
          <a:prstGeom prst="rect">
            <a:avLst/>
          </a:prstGeom>
          <a:noFill/>
        </p:spPr>
        <p:txBody>
          <a:bodyPr wrap="square" rtlCol="0">
            <a:spAutoFit/>
          </a:bodyPr>
          <a:lstStyle/>
          <a:p>
            <a:endParaRPr lang="en-US" sz="1050" dirty="0"/>
          </a:p>
        </p:txBody>
      </p:sp>
      <p:sp>
        <p:nvSpPr>
          <p:cNvPr id="6" name="TextBox 5">
            <a:extLst>
              <a:ext uri="{FF2B5EF4-FFF2-40B4-BE49-F238E27FC236}">
                <a16:creationId xmlns:a16="http://schemas.microsoft.com/office/drawing/2014/main" id="{A3E774C5-32D2-4245-8F28-DBC07F96F8A3}"/>
              </a:ext>
            </a:extLst>
          </p:cNvPr>
          <p:cNvSpPr txBox="1"/>
          <p:nvPr/>
        </p:nvSpPr>
        <p:spPr>
          <a:xfrm>
            <a:off x="2262578" y="2332499"/>
            <a:ext cx="2250696" cy="2169825"/>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Teacher leads a large group discussion about the categories identified by teams and how they can be organized graphically.  Then teacher uses a concept map to share about the rest of the lesson.</a:t>
            </a:r>
          </a:p>
        </p:txBody>
      </p:sp>
    </p:spTree>
    <p:extLst>
      <p:ext uri="{BB962C8B-B14F-4D97-AF65-F5344CB8AC3E}">
        <p14:creationId xmlns:p14="http://schemas.microsoft.com/office/powerpoint/2010/main" val="1076986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r>
              <a:rPr lang="en-US" b="1" dirty="0">
                <a:solidFill>
                  <a:schemeClr val="accent5">
                    <a:lumMod val="60000"/>
                    <a:lumOff val="40000"/>
                  </a:schemeClr>
                </a:solidFill>
              </a:rPr>
              <a:t>Lesson 5: </a:t>
            </a:r>
            <a:br>
              <a:rPr lang="en-US" b="1" dirty="0">
                <a:solidFill>
                  <a:schemeClr val="accent5">
                    <a:lumMod val="60000"/>
                    <a:lumOff val="40000"/>
                  </a:schemeClr>
                </a:solidFill>
              </a:rPr>
            </a:br>
            <a:r>
              <a:rPr lang="en-US" dirty="0">
                <a:solidFill>
                  <a:schemeClr val="bg1"/>
                </a:solidFill>
              </a:rPr>
              <a:t>Learning </a:t>
            </a:r>
            <a:br>
              <a:rPr lang="en-US" dirty="0">
                <a:solidFill>
                  <a:schemeClr val="bg1"/>
                </a:solidFill>
              </a:rPr>
            </a:br>
            <a:r>
              <a:rPr lang="en-US" dirty="0">
                <a:solidFill>
                  <a:schemeClr val="bg1"/>
                </a:solidFill>
              </a:rPr>
              <a:t>How to Learn</a:t>
            </a:r>
          </a:p>
        </p:txBody>
      </p:sp>
      <p:sp>
        <p:nvSpPr>
          <p:cNvPr id="3" name="Text Placeholder 2">
            <a:extLst>
              <a:ext uri="{FF2B5EF4-FFF2-40B4-BE49-F238E27FC236}">
                <a16:creationId xmlns:a16="http://schemas.microsoft.com/office/drawing/2014/main" id="{6EF3175E-3E81-2080-BFC3-CA6685EC9DE7}"/>
              </a:ext>
            </a:extLst>
          </p:cNvPr>
          <p:cNvSpPr>
            <a:spLocks noGrp="1"/>
          </p:cNvSpPr>
          <p:nvPr>
            <p:ph type="body" idx="1"/>
          </p:nvPr>
        </p:nvSpPr>
        <p:spPr>
          <a:xfrm>
            <a:off x="2010283" y="717753"/>
            <a:ext cx="4758443" cy="3782810"/>
          </a:xfrm>
          <a:solidFill>
            <a:schemeClr val="accent2">
              <a:lumMod val="40000"/>
              <a:lumOff val="60000"/>
            </a:schemeClr>
          </a:solidFill>
        </p:spPr>
        <p:txBody>
          <a:bodyPr>
            <a:normAutofit/>
          </a:bodyPr>
          <a:lstStyle/>
          <a:p>
            <a:pPr marL="104775" indent="0">
              <a:buNone/>
            </a:pPr>
            <a:r>
              <a:rPr lang="en-US" sz="1500" dirty="0">
                <a:latin typeface="CenturySchoolbook"/>
              </a:rPr>
              <a:t>Activity 1a – “Make the Most of Your Reading with SQ3R”</a:t>
            </a:r>
          </a:p>
        </p:txBody>
      </p:sp>
      <p:sp>
        <p:nvSpPr>
          <p:cNvPr id="5" name="TextBox 4">
            <a:extLst>
              <a:ext uri="{FF2B5EF4-FFF2-40B4-BE49-F238E27FC236}">
                <a16:creationId xmlns:a16="http://schemas.microsoft.com/office/drawing/2014/main" id="{BF1FEC6E-8E69-4435-AA47-FDC9A5D5B9D3}"/>
              </a:ext>
            </a:extLst>
          </p:cNvPr>
          <p:cNvSpPr txBox="1"/>
          <p:nvPr/>
        </p:nvSpPr>
        <p:spPr>
          <a:xfrm>
            <a:off x="3076748" y="2123642"/>
            <a:ext cx="685800" cy="253916"/>
          </a:xfrm>
          <a:prstGeom prst="rect">
            <a:avLst/>
          </a:prstGeom>
          <a:noFill/>
        </p:spPr>
        <p:txBody>
          <a:bodyPr wrap="square" rtlCol="0">
            <a:spAutoFit/>
          </a:bodyPr>
          <a:lstStyle/>
          <a:p>
            <a:endParaRPr lang="en-US" sz="1050" dirty="0"/>
          </a:p>
        </p:txBody>
      </p:sp>
      <p:pic>
        <p:nvPicPr>
          <p:cNvPr id="8" name="Picture 7">
            <a:extLst>
              <a:ext uri="{FF2B5EF4-FFF2-40B4-BE49-F238E27FC236}">
                <a16:creationId xmlns:a16="http://schemas.microsoft.com/office/drawing/2014/main" id="{B0F33E85-E2C5-498B-AF04-CEFEB757E738}"/>
              </a:ext>
            </a:extLst>
          </p:cNvPr>
          <p:cNvPicPr>
            <a:picLocks noChangeAspect="1"/>
          </p:cNvPicPr>
          <p:nvPr/>
        </p:nvPicPr>
        <p:blipFill>
          <a:blip r:embed="rId3"/>
          <a:stretch>
            <a:fillRect/>
          </a:stretch>
        </p:blipFill>
        <p:spPr>
          <a:xfrm>
            <a:off x="4259217" y="1377154"/>
            <a:ext cx="2442920" cy="2864576"/>
          </a:xfrm>
          <a:prstGeom prst="rect">
            <a:avLst/>
          </a:prstGeom>
        </p:spPr>
      </p:pic>
      <p:sp>
        <p:nvSpPr>
          <p:cNvPr id="9" name="TextBox 8">
            <a:extLst>
              <a:ext uri="{FF2B5EF4-FFF2-40B4-BE49-F238E27FC236}">
                <a16:creationId xmlns:a16="http://schemas.microsoft.com/office/drawing/2014/main" id="{89980CF4-52C3-4B87-A974-0B6C48781E75}"/>
              </a:ext>
            </a:extLst>
          </p:cNvPr>
          <p:cNvSpPr txBox="1"/>
          <p:nvPr/>
        </p:nvSpPr>
        <p:spPr>
          <a:xfrm>
            <a:off x="2238202" y="1199052"/>
            <a:ext cx="1524347" cy="2631490"/>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Teacher guides students through a read-aloud about SQ3R reading strategy:</a:t>
            </a:r>
          </a:p>
          <a:p>
            <a:endParaRPr lang="en-US" sz="1500" dirty="0">
              <a:latin typeface="Calibri" panose="020F0502020204030204" pitchFamily="34" charset="0"/>
              <a:cs typeface="Calibri" panose="020F0502020204030204" pitchFamily="34" charset="0"/>
            </a:endParaRPr>
          </a:p>
          <a:p>
            <a:pPr marL="214313" indent="-214313">
              <a:buFont typeface="Arial" panose="020B0604020202020204" pitchFamily="34" charset="0"/>
              <a:buChar char="•"/>
            </a:pPr>
            <a:r>
              <a:rPr lang="en-US" sz="1500" dirty="0">
                <a:latin typeface="Calibri" panose="020F0502020204030204" pitchFamily="34" charset="0"/>
                <a:cs typeface="Calibri" panose="020F0502020204030204" pitchFamily="34" charset="0"/>
              </a:rPr>
              <a:t>Survey</a:t>
            </a:r>
          </a:p>
          <a:p>
            <a:pPr marL="214313" indent="-214313">
              <a:buFont typeface="Arial" panose="020B0604020202020204" pitchFamily="34" charset="0"/>
              <a:buChar char="•"/>
            </a:pPr>
            <a:r>
              <a:rPr lang="en-US" sz="1500" dirty="0">
                <a:latin typeface="Calibri" panose="020F0502020204030204" pitchFamily="34" charset="0"/>
                <a:cs typeface="Calibri" panose="020F0502020204030204" pitchFamily="34" charset="0"/>
              </a:rPr>
              <a:t>Question</a:t>
            </a:r>
          </a:p>
          <a:p>
            <a:pPr marL="214313" indent="-214313">
              <a:buFont typeface="Arial" panose="020B0604020202020204" pitchFamily="34" charset="0"/>
              <a:buChar char="•"/>
            </a:pPr>
            <a:r>
              <a:rPr lang="en-US" sz="1500" dirty="0">
                <a:latin typeface="Calibri" panose="020F0502020204030204" pitchFamily="34" charset="0"/>
                <a:cs typeface="Calibri" panose="020F0502020204030204" pitchFamily="34" charset="0"/>
              </a:rPr>
              <a:t>Read</a:t>
            </a:r>
          </a:p>
          <a:p>
            <a:pPr marL="214313" indent="-214313">
              <a:buFont typeface="Arial" panose="020B0604020202020204" pitchFamily="34" charset="0"/>
              <a:buChar char="•"/>
            </a:pPr>
            <a:r>
              <a:rPr lang="en-US" sz="1500" dirty="0">
                <a:latin typeface="Calibri" panose="020F0502020204030204" pitchFamily="34" charset="0"/>
                <a:cs typeface="Calibri" panose="020F0502020204030204" pitchFamily="34" charset="0"/>
              </a:rPr>
              <a:t>Recite</a:t>
            </a:r>
          </a:p>
          <a:p>
            <a:pPr marL="214313" indent="-214313">
              <a:buFont typeface="Arial" panose="020B0604020202020204" pitchFamily="34" charset="0"/>
              <a:buChar char="•"/>
            </a:pPr>
            <a:r>
              <a:rPr lang="en-US" sz="1500" dirty="0">
                <a:latin typeface="Calibri" panose="020F0502020204030204" pitchFamily="34" charset="0"/>
                <a:cs typeface="Calibri" panose="020F0502020204030204" pitchFamily="34" charset="0"/>
              </a:rPr>
              <a:t>Review</a:t>
            </a:r>
          </a:p>
        </p:txBody>
      </p:sp>
    </p:spTree>
    <p:extLst>
      <p:ext uri="{BB962C8B-B14F-4D97-AF65-F5344CB8AC3E}">
        <p14:creationId xmlns:p14="http://schemas.microsoft.com/office/powerpoint/2010/main" val="2004693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946768-C953-4D6C-BF1F-8429A0633433}"/>
              </a:ext>
            </a:extLst>
          </p:cNvPr>
          <p:cNvGrpSpPr>
            <a:grpSpLocks/>
          </p:cNvGrpSpPr>
          <p:nvPr/>
        </p:nvGrpSpPr>
        <p:grpSpPr bwMode="auto">
          <a:xfrm rot="10800000">
            <a:off x="2319348" y="1927721"/>
            <a:ext cx="1475989" cy="807057"/>
            <a:chOff x="621" y="2524"/>
            <a:chExt cx="11160" cy="11700"/>
          </a:xfrm>
        </p:grpSpPr>
        <p:cxnSp>
          <p:nvCxnSpPr>
            <p:cNvPr id="7" name="Line 3">
              <a:extLst>
                <a:ext uri="{FF2B5EF4-FFF2-40B4-BE49-F238E27FC236}">
                  <a16:creationId xmlns:a16="http://schemas.microsoft.com/office/drawing/2014/main" id="{4A0D032D-F8C8-489C-B328-5650D5D83312}"/>
                </a:ext>
              </a:extLst>
            </p:cNvPr>
            <p:cNvCxnSpPr>
              <a:cxnSpLocks noChangeShapeType="1"/>
            </p:cNvCxnSpPr>
            <p:nvPr/>
          </p:nvCxnSpPr>
          <p:spPr bwMode="auto">
            <a:xfrm flipH="1">
              <a:off x="7641" y="12064"/>
              <a:ext cx="36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Line 4">
              <a:extLst>
                <a:ext uri="{FF2B5EF4-FFF2-40B4-BE49-F238E27FC236}">
                  <a16:creationId xmlns:a16="http://schemas.microsoft.com/office/drawing/2014/main" id="{97034F4F-AC53-4643-8BB8-84C41853D399}"/>
                </a:ext>
              </a:extLst>
            </p:cNvPr>
            <p:cNvCxnSpPr>
              <a:cxnSpLocks noChangeShapeType="1"/>
            </p:cNvCxnSpPr>
            <p:nvPr/>
          </p:nvCxnSpPr>
          <p:spPr bwMode="auto">
            <a:xfrm>
              <a:off x="3501" y="12064"/>
              <a:ext cx="54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Line 5">
              <a:extLst>
                <a:ext uri="{FF2B5EF4-FFF2-40B4-BE49-F238E27FC236}">
                  <a16:creationId xmlns:a16="http://schemas.microsoft.com/office/drawing/2014/main" id="{39A756A0-A829-465B-B77E-CC7293977268}"/>
                </a:ext>
              </a:extLst>
            </p:cNvPr>
            <p:cNvCxnSpPr>
              <a:cxnSpLocks noChangeShapeType="1"/>
            </p:cNvCxnSpPr>
            <p:nvPr/>
          </p:nvCxnSpPr>
          <p:spPr bwMode="auto">
            <a:xfrm flipH="1">
              <a:off x="2241" y="12064"/>
              <a:ext cx="54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0" name="Line 6">
              <a:extLst>
                <a:ext uri="{FF2B5EF4-FFF2-40B4-BE49-F238E27FC236}">
                  <a16:creationId xmlns:a16="http://schemas.microsoft.com/office/drawing/2014/main" id="{F1A5D81D-3F78-4F84-B1EE-C4310002738B}"/>
                </a:ext>
              </a:extLst>
            </p:cNvPr>
            <p:cNvCxnSpPr>
              <a:cxnSpLocks noChangeShapeType="1"/>
            </p:cNvCxnSpPr>
            <p:nvPr/>
          </p:nvCxnSpPr>
          <p:spPr bwMode="auto">
            <a:xfrm flipV="1">
              <a:off x="9189" y="9783"/>
              <a:ext cx="72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1" name="Line 7">
              <a:extLst>
                <a:ext uri="{FF2B5EF4-FFF2-40B4-BE49-F238E27FC236}">
                  <a16:creationId xmlns:a16="http://schemas.microsoft.com/office/drawing/2014/main" id="{2ACED247-4A28-4820-8B1D-950BBB025AD5}"/>
                </a:ext>
              </a:extLst>
            </p:cNvPr>
            <p:cNvCxnSpPr>
              <a:cxnSpLocks noChangeShapeType="1"/>
            </p:cNvCxnSpPr>
            <p:nvPr/>
          </p:nvCxnSpPr>
          <p:spPr bwMode="auto">
            <a:xfrm>
              <a:off x="8721" y="5944"/>
              <a:ext cx="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2" name="Line 8">
              <a:extLst>
                <a:ext uri="{FF2B5EF4-FFF2-40B4-BE49-F238E27FC236}">
                  <a16:creationId xmlns:a16="http://schemas.microsoft.com/office/drawing/2014/main" id="{E6F15DCD-908B-4E63-987F-B25BFC7D470E}"/>
                </a:ext>
              </a:extLst>
            </p:cNvPr>
            <p:cNvCxnSpPr>
              <a:cxnSpLocks noChangeShapeType="1"/>
            </p:cNvCxnSpPr>
            <p:nvPr/>
          </p:nvCxnSpPr>
          <p:spPr bwMode="auto">
            <a:xfrm flipV="1">
              <a:off x="8829" y="4255"/>
              <a:ext cx="90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 name="Line 9">
              <a:extLst>
                <a:ext uri="{FF2B5EF4-FFF2-40B4-BE49-F238E27FC236}">
                  <a16:creationId xmlns:a16="http://schemas.microsoft.com/office/drawing/2014/main" id="{34BCCE2D-9F54-4A65-B142-A3B3560BA30B}"/>
                </a:ext>
              </a:extLst>
            </p:cNvPr>
            <p:cNvCxnSpPr>
              <a:cxnSpLocks noChangeShapeType="1"/>
            </p:cNvCxnSpPr>
            <p:nvPr/>
          </p:nvCxnSpPr>
          <p:spPr bwMode="auto">
            <a:xfrm flipH="1">
              <a:off x="7749" y="4144"/>
              <a:ext cx="72" cy="6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 name="Line 10">
              <a:extLst>
                <a:ext uri="{FF2B5EF4-FFF2-40B4-BE49-F238E27FC236}">
                  <a16:creationId xmlns:a16="http://schemas.microsoft.com/office/drawing/2014/main" id="{150E9588-5D91-44DA-9585-138868761C82}"/>
                </a:ext>
              </a:extLst>
            </p:cNvPr>
            <p:cNvCxnSpPr>
              <a:cxnSpLocks noChangeShapeType="1"/>
            </p:cNvCxnSpPr>
            <p:nvPr/>
          </p:nvCxnSpPr>
          <p:spPr bwMode="auto">
            <a:xfrm flipH="1" flipV="1">
              <a:off x="3789" y="6594"/>
              <a:ext cx="1080" cy="1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 name="Line 11">
              <a:extLst>
                <a:ext uri="{FF2B5EF4-FFF2-40B4-BE49-F238E27FC236}">
                  <a16:creationId xmlns:a16="http://schemas.microsoft.com/office/drawing/2014/main" id="{C644AA9E-A2E6-4606-AD4A-14E2D2973CB1}"/>
                </a:ext>
              </a:extLst>
            </p:cNvPr>
            <p:cNvCxnSpPr>
              <a:cxnSpLocks noChangeShapeType="1"/>
            </p:cNvCxnSpPr>
            <p:nvPr/>
          </p:nvCxnSpPr>
          <p:spPr bwMode="auto">
            <a:xfrm flipV="1">
              <a:off x="2061" y="5764"/>
              <a:ext cx="10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6" name="Oval 15">
              <a:extLst>
                <a:ext uri="{FF2B5EF4-FFF2-40B4-BE49-F238E27FC236}">
                  <a16:creationId xmlns:a16="http://schemas.microsoft.com/office/drawing/2014/main" id="{453DBBA1-25D1-4515-B447-FEF94273E2A3}"/>
                </a:ext>
              </a:extLst>
            </p:cNvPr>
            <p:cNvSpPr>
              <a:spLocks noChangeArrowheads="1"/>
            </p:cNvSpPr>
            <p:nvPr/>
          </p:nvSpPr>
          <p:spPr bwMode="auto">
            <a:xfrm>
              <a:off x="4509" y="6954"/>
              <a:ext cx="3060" cy="3240"/>
            </a:xfrm>
            <a:prstGeom prst="ellipse">
              <a:avLst/>
            </a:prstGeom>
            <a:solidFill>
              <a:srgbClr val="FFFFFF"/>
            </a:solidFill>
            <a:ln w="2857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17" name="Rectangle 16">
              <a:extLst>
                <a:ext uri="{FF2B5EF4-FFF2-40B4-BE49-F238E27FC236}">
                  <a16:creationId xmlns:a16="http://schemas.microsoft.com/office/drawing/2014/main" id="{73C263DF-2876-4CBE-8553-81EA87F5AEF5}"/>
                </a:ext>
              </a:extLst>
            </p:cNvPr>
            <p:cNvSpPr>
              <a:spLocks noChangeArrowheads="1"/>
            </p:cNvSpPr>
            <p:nvPr/>
          </p:nvSpPr>
          <p:spPr bwMode="auto">
            <a:xfrm>
              <a:off x="6669" y="4795"/>
              <a:ext cx="2160" cy="1800"/>
            </a:xfrm>
            <a:prstGeom prst="rect">
              <a:avLst/>
            </a:prstGeom>
            <a:solidFill>
              <a:srgbClr val="FFFFFF"/>
            </a:solidFill>
            <a:ln w="9525">
              <a:solidFill>
                <a:srgbClr val="000000"/>
              </a:solidFill>
              <a:miter lim="800000"/>
              <a:headEnd/>
              <a:tailEnd/>
            </a:ln>
          </p:spPr>
          <p:txBody>
            <a:bodyPr rot="0" vert="horz" wrap="square" lIns="51435" tIns="25718" rIns="51435" bIns="25718" anchor="t" anchorCtr="0" upright="1">
              <a:noAutofit/>
            </a:bodyPr>
            <a:lstStyle/>
            <a:p>
              <a:endParaRPr lang="en-US" sz="788"/>
            </a:p>
          </p:txBody>
        </p:sp>
        <p:sp>
          <p:nvSpPr>
            <p:cNvPr id="18" name="Oval 17">
              <a:extLst>
                <a:ext uri="{FF2B5EF4-FFF2-40B4-BE49-F238E27FC236}">
                  <a16:creationId xmlns:a16="http://schemas.microsoft.com/office/drawing/2014/main" id="{D570CA75-444D-46CB-A752-F4C5162D67C2}"/>
                </a:ext>
              </a:extLst>
            </p:cNvPr>
            <p:cNvSpPr>
              <a:spLocks noChangeArrowheads="1"/>
            </p:cNvSpPr>
            <p:nvPr/>
          </p:nvSpPr>
          <p:spPr bwMode="auto">
            <a:xfrm>
              <a:off x="3681" y="2704"/>
              <a:ext cx="1800" cy="1620"/>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19" name="Oval 18">
              <a:extLst>
                <a:ext uri="{FF2B5EF4-FFF2-40B4-BE49-F238E27FC236}">
                  <a16:creationId xmlns:a16="http://schemas.microsoft.com/office/drawing/2014/main" id="{4CE574AB-AE5F-42A6-AE80-8E0D00B95ACC}"/>
                </a:ext>
              </a:extLst>
            </p:cNvPr>
            <p:cNvSpPr>
              <a:spLocks noChangeArrowheads="1"/>
            </p:cNvSpPr>
            <p:nvPr/>
          </p:nvSpPr>
          <p:spPr bwMode="auto">
            <a:xfrm>
              <a:off x="621" y="5764"/>
              <a:ext cx="1827" cy="1515"/>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20" name="Oval 19">
              <a:extLst>
                <a:ext uri="{FF2B5EF4-FFF2-40B4-BE49-F238E27FC236}">
                  <a16:creationId xmlns:a16="http://schemas.microsoft.com/office/drawing/2014/main" id="{CC1A3357-E943-4009-A89B-4E6B13DDEB17}"/>
                </a:ext>
              </a:extLst>
            </p:cNvPr>
            <p:cNvSpPr>
              <a:spLocks noChangeArrowheads="1"/>
            </p:cNvSpPr>
            <p:nvPr/>
          </p:nvSpPr>
          <p:spPr bwMode="auto">
            <a:xfrm>
              <a:off x="955" y="3106"/>
              <a:ext cx="1620" cy="1440"/>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21" name="Oval 20">
              <a:extLst>
                <a:ext uri="{FF2B5EF4-FFF2-40B4-BE49-F238E27FC236}">
                  <a16:creationId xmlns:a16="http://schemas.microsoft.com/office/drawing/2014/main" id="{42E1E9C3-30FB-4AD2-9974-2CA0FFDB5789}"/>
                </a:ext>
              </a:extLst>
            </p:cNvPr>
            <p:cNvSpPr>
              <a:spLocks noChangeArrowheads="1"/>
            </p:cNvSpPr>
            <p:nvPr/>
          </p:nvSpPr>
          <p:spPr bwMode="auto">
            <a:xfrm>
              <a:off x="9549" y="5515"/>
              <a:ext cx="1800" cy="1620"/>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22" name="Oval 21">
              <a:extLst>
                <a:ext uri="{FF2B5EF4-FFF2-40B4-BE49-F238E27FC236}">
                  <a16:creationId xmlns:a16="http://schemas.microsoft.com/office/drawing/2014/main" id="{37DDA91D-D9D6-4361-A421-49EDCA3075CC}"/>
                </a:ext>
              </a:extLst>
            </p:cNvPr>
            <p:cNvSpPr>
              <a:spLocks noChangeArrowheads="1"/>
            </p:cNvSpPr>
            <p:nvPr/>
          </p:nvSpPr>
          <p:spPr bwMode="auto">
            <a:xfrm>
              <a:off x="9621" y="3064"/>
              <a:ext cx="2160" cy="1800"/>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23" name="Oval 22">
              <a:extLst>
                <a:ext uri="{FF2B5EF4-FFF2-40B4-BE49-F238E27FC236}">
                  <a16:creationId xmlns:a16="http://schemas.microsoft.com/office/drawing/2014/main" id="{0ED6951F-32C1-43CB-BB59-951B95E9603E}"/>
                </a:ext>
              </a:extLst>
            </p:cNvPr>
            <p:cNvSpPr>
              <a:spLocks noChangeArrowheads="1"/>
            </p:cNvSpPr>
            <p:nvPr/>
          </p:nvSpPr>
          <p:spPr bwMode="auto">
            <a:xfrm>
              <a:off x="7029" y="2524"/>
              <a:ext cx="1872" cy="1731"/>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24" name="Oval 23">
              <a:extLst>
                <a:ext uri="{FF2B5EF4-FFF2-40B4-BE49-F238E27FC236}">
                  <a16:creationId xmlns:a16="http://schemas.microsoft.com/office/drawing/2014/main" id="{D59E3927-9C2E-48FC-8D81-06D7E12997A6}"/>
                </a:ext>
              </a:extLst>
            </p:cNvPr>
            <p:cNvSpPr>
              <a:spLocks noChangeArrowheads="1"/>
            </p:cNvSpPr>
            <p:nvPr/>
          </p:nvSpPr>
          <p:spPr bwMode="auto">
            <a:xfrm>
              <a:off x="801" y="7924"/>
              <a:ext cx="1980" cy="1620"/>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25" name="Oval 24">
              <a:extLst>
                <a:ext uri="{FF2B5EF4-FFF2-40B4-BE49-F238E27FC236}">
                  <a16:creationId xmlns:a16="http://schemas.microsoft.com/office/drawing/2014/main" id="{91B56AA1-4697-4EBC-A11E-CEDE6F278F6D}"/>
                </a:ext>
              </a:extLst>
            </p:cNvPr>
            <p:cNvSpPr>
              <a:spLocks noChangeArrowheads="1"/>
            </p:cNvSpPr>
            <p:nvPr/>
          </p:nvSpPr>
          <p:spPr bwMode="auto">
            <a:xfrm>
              <a:off x="801" y="12604"/>
              <a:ext cx="1980" cy="1620"/>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26" name="Oval 25">
              <a:extLst>
                <a:ext uri="{FF2B5EF4-FFF2-40B4-BE49-F238E27FC236}">
                  <a16:creationId xmlns:a16="http://schemas.microsoft.com/office/drawing/2014/main" id="{B5280304-5267-419C-BB09-5BF21EA0F748}"/>
                </a:ext>
              </a:extLst>
            </p:cNvPr>
            <p:cNvSpPr>
              <a:spLocks noChangeArrowheads="1"/>
            </p:cNvSpPr>
            <p:nvPr/>
          </p:nvSpPr>
          <p:spPr bwMode="auto">
            <a:xfrm>
              <a:off x="3681" y="12424"/>
              <a:ext cx="1800" cy="1620"/>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27" name="Oval 26">
              <a:extLst>
                <a:ext uri="{FF2B5EF4-FFF2-40B4-BE49-F238E27FC236}">
                  <a16:creationId xmlns:a16="http://schemas.microsoft.com/office/drawing/2014/main" id="{AE3E139E-4481-4CF4-8E1E-F116AA7F3433}"/>
                </a:ext>
              </a:extLst>
            </p:cNvPr>
            <p:cNvSpPr>
              <a:spLocks noChangeArrowheads="1"/>
            </p:cNvSpPr>
            <p:nvPr/>
          </p:nvSpPr>
          <p:spPr bwMode="auto">
            <a:xfrm>
              <a:off x="6381" y="12604"/>
              <a:ext cx="1800" cy="1620"/>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28" name="Oval 27">
              <a:extLst>
                <a:ext uri="{FF2B5EF4-FFF2-40B4-BE49-F238E27FC236}">
                  <a16:creationId xmlns:a16="http://schemas.microsoft.com/office/drawing/2014/main" id="{CDCFA002-C52D-43F6-B55B-07554093FF78}"/>
                </a:ext>
              </a:extLst>
            </p:cNvPr>
            <p:cNvSpPr>
              <a:spLocks noChangeArrowheads="1"/>
            </p:cNvSpPr>
            <p:nvPr/>
          </p:nvSpPr>
          <p:spPr bwMode="auto">
            <a:xfrm>
              <a:off x="8541" y="12604"/>
              <a:ext cx="1800" cy="1620"/>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29" name="Oval 28">
              <a:extLst>
                <a:ext uri="{FF2B5EF4-FFF2-40B4-BE49-F238E27FC236}">
                  <a16:creationId xmlns:a16="http://schemas.microsoft.com/office/drawing/2014/main" id="{610E5A6C-1A5B-467D-AA00-C2C823008FF3}"/>
                </a:ext>
              </a:extLst>
            </p:cNvPr>
            <p:cNvSpPr>
              <a:spLocks noChangeArrowheads="1"/>
            </p:cNvSpPr>
            <p:nvPr/>
          </p:nvSpPr>
          <p:spPr bwMode="auto">
            <a:xfrm>
              <a:off x="9828" y="8778"/>
              <a:ext cx="1773" cy="1486"/>
            </a:xfrm>
            <a:prstGeom prst="ellipse">
              <a:avLst/>
            </a:prstGeom>
            <a:solidFill>
              <a:srgbClr val="FFFFFF"/>
            </a:solidFill>
            <a:ln w="9525">
              <a:solidFill>
                <a:srgbClr val="000000"/>
              </a:solidFill>
              <a:round/>
              <a:headEnd/>
              <a:tailEnd/>
            </a:ln>
          </p:spPr>
          <p:txBody>
            <a:bodyPr rot="0" vert="horz" wrap="square" lIns="51435" tIns="25718" rIns="51435" bIns="25718" anchor="t" anchorCtr="0" upright="1">
              <a:noAutofit/>
            </a:bodyPr>
            <a:lstStyle/>
            <a:p>
              <a:endParaRPr lang="en-US" sz="788"/>
            </a:p>
          </p:txBody>
        </p:sp>
        <p:sp>
          <p:nvSpPr>
            <p:cNvPr id="30" name="Rectangle 29">
              <a:extLst>
                <a:ext uri="{FF2B5EF4-FFF2-40B4-BE49-F238E27FC236}">
                  <a16:creationId xmlns:a16="http://schemas.microsoft.com/office/drawing/2014/main" id="{BC5B9BA4-0876-4276-9F5E-84AA54CC9ED7}"/>
                </a:ext>
              </a:extLst>
            </p:cNvPr>
            <p:cNvSpPr>
              <a:spLocks noChangeArrowheads="1"/>
            </p:cNvSpPr>
            <p:nvPr/>
          </p:nvSpPr>
          <p:spPr bwMode="auto">
            <a:xfrm>
              <a:off x="3069" y="4795"/>
              <a:ext cx="2160" cy="1800"/>
            </a:xfrm>
            <a:prstGeom prst="rect">
              <a:avLst/>
            </a:prstGeom>
            <a:solidFill>
              <a:srgbClr val="FFFFFF"/>
            </a:solidFill>
            <a:ln w="9525">
              <a:solidFill>
                <a:srgbClr val="000000"/>
              </a:solidFill>
              <a:miter lim="800000"/>
              <a:headEnd/>
              <a:tailEnd/>
            </a:ln>
          </p:spPr>
          <p:txBody>
            <a:bodyPr rot="0" vert="horz" wrap="square" lIns="51435" tIns="25718" rIns="51435" bIns="25718" anchor="t" anchorCtr="0" upright="1">
              <a:noAutofit/>
            </a:bodyPr>
            <a:lstStyle/>
            <a:p>
              <a:endParaRPr lang="en-US" sz="788"/>
            </a:p>
          </p:txBody>
        </p:sp>
        <p:sp>
          <p:nvSpPr>
            <p:cNvPr id="31" name="Rectangle 30">
              <a:extLst>
                <a:ext uri="{FF2B5EF4-FFF2-40B4-BE49-F238E27FC236}">
                  <a16:creationId xmlns:a16="http://schemas.microsoft.com/office/drawing/2014/main" id="{C54989FB-E9CF-45BC-B07B-6C18409AB97D}"/>
                </a:ext>
              </a:extLst>
            </p:cNvPr>
            <p:cNvSpPr>
              <a:spLocks noChangeArrowheads="1"/>
            </p:cNvSpPr>
            <p:nvPr/>
          </p:nvSpPr>
          <p:spPr bwMode="auto">
            <a:xfrm>
              <a:off x="7641" y="10264"/>
              <a:ext cx="2160" cy="1800"/>
            </a:xfrm>
            <a:prstGeom prst="rect">
              <a:avLst/>
            </a:prstGeom>
            <a:solidFill>
              <a:srgbClr val="FFFFFF"/>
            </a:solidFill>
            <a:ln w="9525">
              <a:solidFill>
                <a:srgbClr val="000000"/>
              </a:solidFill>
              <a:miter lim="800000"/>
              <a:headEnd/>
              <a:tailEnd/>
            </a:ln>
          </p:spPr>
          <p:txBody>
            <a:bodyPr rot="0" vert="horz" wrap="square" lIns="51435" tIns="25718" rIns="51435" bIns="25718" anchor="t" anchorCtr="0" upright="1">
              <a:noAutofit/>
            </a:bodyPr>
            <a:lstStyle/>
            <a:p>
              <a:endParaRPr lang="en-US" sz="788"/>
            </a:p>
          </p:txBody>
        </p:sp>
        <p:cxnSp>
          <p:nvCxnSpPr>
            <p:cNvPr id="32" name="Line 28">
              <a:extLst>
                <a:ext uri="{FF2B5EF4-FFF2-40B4-BE49-F238E27FC236}">
                  <a16:creationId xmlns:a16="http://schemas.microsoft.com/office/drawing/2014/main" id="{0629DEC9-6D21-4A25-B613-6F8C7DB72C2A}"/>
                </a:ext>
              </a:extLst>
            </p:cNvPr>
            <p:cNvCxnSpPr>
              <a:cxnSpLocks noChangeShapeType="1"/>
              <a:endCxn id="20" idx="5"/>
            </p:cNvCxnSpPr>
            <p:nvPr/>
          </p:nvCxnSpPr>
          <p:spPr bwMode="auto">
            <a:xfrm rot="10800000">
              <a:off x="2338" y="4335"/>
              <a:ext cx="731" cy="6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3" name="Line 29">
              <a:extLst>
                <a:ext uri="{FF2B5EF4-FFF2-40B4-BE49-F238E27FC236}">
                  <a16:creationId xmlns:a16="http://schemas.microsoft.com/office/drawing/2014/main" id="{AAF44A18-78AC-4638-85B4-261EBB42F133}"/>
                </a:ext>
              </a:extLst>
            </p:cNvPr>
            <p:cNvCxnSpPr>
              <a:cxnSpLocks noChangeShapeType="1"/>
            </p:cNvCxnSpPr>
            <p:nvPr/>
          </p:nvCxnSpPr>
          <p:spPr bwMode="auto">
            <a:xfrm flipV="1">
              <a:off x="4149" y="4324"/>
              <a:ext cx="252" cy="47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4" name="Line 30">
              <a:extLst>
                <a:ext uri="{FF2B5EF4-FFF2-40B4-BE49-F238E27FC236}">
                  <a16:creationId xmlns:a16="http://schemas.microsoft.com/office/drawing/2014/main" id="{8EE32976-8CBC-4EA2-9ADC-40980753A884}"/>
                </a:ext>
              </a:extLst>
            </p:cNvPr>
            <p:cNvCxnSpPr>
              <a:cxnSpLocks noChangeShapeType="1"/>
            </p:cNvCxnSpPr>
            <p:nvPr/>
          </p:nvCxnSpPr>
          <p:spPr bwMode="auto">
            <a:xfrm flipV="1">
              <a:off x="7389" y="6594"/>
              <a:ext cx="540" cy="1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5" name="Line 31">
              <a:extLst>
                <a:ext uri="{FF2B5EF4-FFF2-40B4-BE49-F238E27FC236}">
                  <a16:creationId xmlns:a16="http://schemas.microsoft.com/office/drawing/2014/main" id="{66F7B66E-D7F2-403F-872E-552E6FD5A2C5}"/>
                </a:ext>
              </a:extLst>
            </p:cNvPr>
            <p:cNvCxnSpPr>
              <a:cxnSpLocks noChangeShapeType="1"/>
            </p:cNvCxnSpPr>
            <p:nvPr/>
          </p:nvCxnSpPr>
          <p:spPr bwMode="auto">
            <a:xfrm flipH="1">
              <a:off x="3789" y="9184"/>
              <a:ext cx="792" cy="131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6" name="Line 32">
              <a:extLst>
                <a:ext uri="{FF2B5EF4-FFF2-40B4-BE49-F238E27FC236}">
                  <a16:creationId xmlns:a16="http://schemas.microsoft.com/office/drawing/2014/main" id="{E6E2205E-A787-4F8E-8191-4F97A5C1C6C1}"/>
                </a:ext>
              </a:extLst>
            </p:cNvPr>
            <p:cNvCxnSpPr>
              <a:cxnSpLocks noChangeShapeType="1"/>
            </p:cNvCxnSpPr>
            <p:nvPr/>
          </p:nvCxnSpPr>
          <p:spPr bwMode="auto">
            <a:xfrm>
              <a:off x="7569" y="9063"/>
              <a:ext cx="792" cy="120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7" name="Line 33">
              <a:extLst>
                <a:ext uri="{FF2B5EF4-FFF2-40B4-BE49-F238E27FC236}">
                  <a16:creationId xmlns:a16="http://schemas.microsoft.com/office/drawing/2014/main" id="{82C2577C-1BF7-42CA-86A8-742BA3D7706E}"/>
                </a:ext>
              </a:extLst>
            </p:cNvPr>
            <p:cNvCxnSpPr>
              <a:cxnSpLocks noChangeShapeType="1"/>
            </p:cNvCxnSpPr>
            <p:nvPr/>
          </p:nvCxnSpPr>
          <p:spPr bwMode="auto">
            <a:xfrm>
              <a:off x="9081" y="12064"/>
              <a:ext cx="18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8" name="Line 34">
              <a:extLst>
                <a:ext uri="{FF2B5EF4-FFF2-40B4-BE49-F238E27FC236}">
                  <a16:creationId xmlns:a16="http://schemas.microsoft.com/office/drawing/2014/main" id="{202C51D2-2AA2-4104-B1B8-BBCD26CF2C75}"/>
                </a:ext>
              </a:extLst>
            </p:cNvPr>
            <p:cNvCxnSpPr>
              <a:cxnSpLocks noChangeShapeType="1"/>
            </p:cNvCxnSpPr>
            <p:nvPr/>
          </p:nvCxnSpPr>
          <p:spPr bwMode="auto">
            <a:xfrm flipH="1" flipV="1">
              <a:off x="2061" y="9544"/>
              <a:ext cx="54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9" name="Text Box 35">
              <a:extLst>
                <a:ext uri="{FF2B5EF4-FFF2-40B4-BE49-F238E27FC236}">
                  <a16:creationId xmlns:a16="http://schemas.microsoft.com/office/drawing/2014/main" id="{013430E9-1BEF-4C3A-8A3D-90CF7E877CFD}"/>
                </a:ext>
              </a:extLst>
            </p:cNvPr>
            <p:cNvSpPr txBox="1">
              <a:spLocks noChangeArrowheads="1"/>
            </p:cNvSpPr>
            <p:nvPr/>
          </p:nvSpPr>
          <p:spPr bwMode="auto">
            <a:xfrm>
              <a:off x="2241" y="10444"/>
              <a:ext cx="1980" cy="1620"/>
            </a:xfrm>
            <a:prstGeom prst="rect">
              <a:avLst/>
            </a:prstGeom>
            <a:solidFill>
              <a:srgbClr val="FFFFFF"/>
            </a:solidFill>
            <a:ln w="9525">
              <a:solidFill>
                <a:srgbClr val="000000"/>
              </a:solidFill>
              <a:miter lim="800000"/>
              <a:headEnd/>
              <a:tailEnd/>
            </a:ln>
          </p:spPr>
          <p:txBody>
            <a:bodyPr rot="0" vert="horz" wrap="square" lIns="51435" tIns="25718" rIns="51435" bIns="25718" anchor="t" anchorCtr="0" upright="1">
              <a:noAutofit/>
            </a:bodyPr>
            <a:lstStyle/>
            <a:p>
              <a:r>
                <a:rPr lang="en-US" sz="675">
                  <a:latin typeface="Times New Roman" panose="02020603050405020304" pitchFamily="18" charset="0"/>
                  <a:ea typeface="Times New Roman" panose="02020603050405020304" pitchFamily="18" charset="0"/>
                </a:rPr>
                <a:t> </a:t>
              </a:r>
            </a:p>
          </p:txBody>
        </p:sp>
      </p:grpSp>
      <p:grpSp>
        <p:nvGrpSpPr>
          <p:cNvPr id="6" name="Group 5">
            <a:extLst>
              <a:ext uri="{FF2B5EF4-FFF2-40B4-BE49-F238E27FC236}">
                <a16:creationId xmlns:a16="http://schemas.microsoft.com/office/drawing/2014/main" id="{72A3BE7C-1498-47D2-9663-653E35F4A625}"/>
              </a:ext>
            </a:extLst>
          </p:cNvPr>
          <p:cNvGrpSpPr/>
          <p:nvPr/>
        </p:nvGrpSpPr>
        <p:grpSpPr>
          <a:xfrm>
            <a:off x="2213825" y="3275048"/>
            <a:ext cx="1158156" cy="253434"/>
            <a:chOff x="1360377" y="4470125"/>
            <a:chExt cx="2058944" cy="450549"/>
          </a:xfrm>
        </p:grpSpPr>
        <p:sp>
          <p:nvSpPr>
            <p:cNvPr id="41" name="Rectangle 40">
              <a:extLst>
                <a:ext uri="{FF2B5EF4-FFF2-40B4-BE49-F238E27FC236}">
                  <a16:creationId xmlns:a16="http://schemas.microsoft.com/office/drawing/2014/main" id="{4274A94B-A365-4C80-A31D-16903EEF73F5}"/>
                </a:ext>
              </a:extLst>
            </p:cNvPr>
            <p:cNvSpPr/>
            <p:nvPr/>
          </p:nvSpPr>
          <p:spPr>
            <a:xfrm>
              <a:off x="1360377" y="4490242"/>
              <a:ext cx="784945" cy="4304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44" name="Flowchart: Connector 43">
              <a:extLst>
                <a:ext uri="{FF2B5EF4-FFF2-40B4-BE49-F238E27FC236}">
                  <a16:creationId xmlns:a16="http://schemas.microsoft.com/office/drawing/2014/main" id="{F5664EEC-6155-454C-A81E-880E922FAE3F}"/>
                </a:ext>
              </a:extLst>
            </p:cNvPr>
            <p:cNvSpPr/>
            <p:nvPr/>
          </p:nvSpPr>
          <p:spPr>
            <a:xfrm>
              <a:off x="2677324" y="4470125"/>
              <a:ext cx="741997" cy="430432"/>
            </a:xfrm>
            <a:prstGeom prst="flowChartConnector">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47" name="Arrow: Right 46">
              <a:extLst>
                <a:ext uri="{FF2B5EF4-FFF2-40B4-BE49-F238E27FC236}">
                  <a16:creationId xmlns:a16="http://schemas.microsoft.com/office/drawing/2014/main" id="{CDF47CA7-24D1-4E02-89F8-9AB25D4FAE68}"/>
                </a:ext>
              </a:extLst>
            </p:cNvPr>
            <p:cNvSpPr/>
            <p:nvPr/>
          </p:nvSpPr>
          <p:spPr>
            <a:xfrm>
              <a:off x="2168279" y="4559927"/>
              <a:ext cx="517821" cy="295966"/>
            </a:xfrm>
            <a:prstGeom prst="rightArrow">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grpSp>
      <p:grpSp>
        <p:nvGrpSpPr>
          <p:cNvPr id="53" name="Group 52">
            <a:extLst>
              <a:ext uri="{FF2B5EF4-FFF2-40B4-BE49-F238E27FC236}">
                <a16:creationId xmlns:a16="http://schemas.microsoft.com/office/drawing/2014/main" id="{47186325-3228-432F-B9FC-FB810F4FD6A6}"/>
              </a:ext>
            </a:extLst>
          </p:cNvPr>
          <p:cNvGrpSpPr/>
          <p:nvPr/>
        </p:nvGrpSpPr>
        <p:grpSpPr>
          <a:xfrm>
            <a:off x="2207314" y="3920827"/>
            <a:ext cx="1158156" cy="253670"/>
            <a:chOff x="1360377" y="5567059"/>
            <a:chExt cx="2058944" cy="450969"/>
          </a:xfrm>
        </p:grpSpPr>
        <p:sp>
          <p:nvSpPr>
            <p:cNvPr id="43" name="Rectangle 42">
              <a:extLst>
                <a:ext uri="{FF2B5EF4-FFF2-40B4-BE49-F238E27FC236}">
                  <a16:creationId xmlns:a16="http://schemas.microsoft.com/office/drawing/2014/main" id="{16B641C7-D7F0-4B5D-8983-F7CF5D0A9512}"/>
                </a:ext>
              </a:extLst>
            </p:cNvPr>
            <p:cNvSpPr/>
            <p:nvPr/>
          </p:nvSpPr>
          <p:spPr>
            <a:xfrm>
              <a:off x="1360377" y="5587596"/>
              <a:ext cx="784945" cy="4304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46" name="Flowchart: Connector 45">
              <a:extLst>
                <a:ext uri="{FF2B5EF4-FFF2-40B4-BE49-F238E27FC236}">
                  <a16:creationId xmlns:a16="http://schemas.microsoft.com/office/drawing/2014/main" id="{2D5446AB-F2C1-4088-8B8C-A7C53635B0A0}"/>
                </a:ext>
              </a:extLst>
            </p:cNvPr>
            <p:cNvSpPr/>
            <p:nvPr/>
          </p:nvSpPr>
          <p:spPr>
            <a:xfrm>
              <a:off x="2677324" y="5567059"/>
              <a:ext cx="741997" cy="430432"/>
            </a:xfrm>
            <a:prstGeom prst="flowChartConnector">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48" name="Arrow: Right 47">
              <a:extLst>
                <a:ext uri="{FF2B5EF4-FFF2-40B4-BE49-F238E27FC236}">
                  <a16:creationId xmlns:a16="http://schemas.microsoft.com/office/drawing/2014/main" id="{1D76C43D-313C-400D-AF05-04195613A943}"/>
                </a:ext>
              </a:extLst>
            </p:cNvPr>
            <p:cNvSpPr/>
            <p:nvPr/>
          </p:nvSpPr>
          <p:spPr>
            <a:xfrm>
              <a:off x="2166023" y="5632027"/>
              <a:ext cx="517821" cy="295966"/>
            </a:xfrm>
            <a:prstGeom prst="rightArrow">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dirty="0"/>
            </a:p>
          </p:txBody>
        </p:sp>
      </p:grpSp>
      <p:grpSp>
        <p:nvGrpSpPr>
          <p:cNvPr id="40" name="Group 39">
            <a:extLst>
              <a:ext uri="{FF2B5EF4-FFF2-40B4-BE49-F238E27FC236}">
                <a16:creationId xmlns:a16="http://schemas.microsoft.com/office/drawing/2014/main" id="{6E04C8F1-47C8-46D4-A037-BD8F8858795F}"/>
              </a:ext>
            </a:extLst>
          </p:cNvPr>
          <p:cNvGrpSpPr/>
          <p:nvPr/>
        </p:nvGrpSpPr>
        <p:grpSpPr>
          <a:xfrm>
            <a:off x="2223393" y="3584750"/>
            <a:ext cx="1158156" cy="250650"/>
            <a:chOff x="1360377" y="5016071"/>
            <a:chExt cx="2058944" cy="445600"/>
          </a:xfrm>
        </p:grpSpPr>
        <p:sp>
          <p:nvSpPr>
            <p:cNvPr id="42" name="Rectangle 41">
              <a:extLst>
                <a:ext uri="{FF2B5EF4-FFF2-40B4-BE49-F238E27FC236}">
                  <a16:creationId xmlns:a16="http://schemas.microsoft.com/office/drawing/2014/main" id="{3626996F-1332-40A2-86A7-813B018FD39D}"/>
                </a:ext>
              </a:extLst>
            </p:cNvPr>
            <p:cNvSpPr/>
            <p:nvPr/>
          </p:nvSpPr>
          <p:spPr>
            <a:xfrm>
              <a:off x="1360377" y="5031239"/>
              <a:ext cx="784945" cy="4304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45" name="Flowchart: Connector 44">
              <a:extLst>
                <a:ext uri="{FF2B5EF4-FFF2-40B4-BE49-F238E27FC236}">
                  <a16:creationId xmlns:a16="http://schemas.microsoft.com/office/drawing/2014/main" id="{567A42F3-46D5-47A6-B875-50D3D9F7507E}"/>
                </a:ext>
              </a:extLst>
            </p:cNvPr>
            <p:cNvSpPr/>
            <p:nvPr/>
          </p:nvSpPr>
          <p:spPr>
            <a:xfrm>
              <a:off x="2677324" y="5016071"/>
              <a:ext cx="741997" cy="430432"/>
            </a:xfrm>
            <a:prstGeom prst="flowChartConnector">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49" name="Arrow: Right 48">
              <a:extLst>
                <a:ext uri="{FF2B5EF4-FFF2-40B4-BE49-F238E27FC236}">
                  <a16:creationId xmlns:a16="http://schemas.microsoft.com/office/drawing/2014/main" id="{EF48E36C-6289-4427-9C75-6EB01000FE0A}"/>
                </a:ext>
              </a:extLst>
            </p:cNvPr>
            <p:cNvSpPr/>
            <p:nvPr/>
          </p:nvSpPr>
          <p:spPr>
            <a:xfrm>
              <a:off x="2168279" y="5086929"/>
              <a:ext cx="517821" cy="295966"/>
            </a:xfrm>
            <a:prstGeom prst="rightArrow">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grpSp>
      <p:grpSp>
        <p:nvGrpSpPr>
          <p:cNvPr id="66" name="Group 65">
            <a:extLst>
              <a:ext uri="{FF2B5EF4-FFF2-40B4-BE49-F238E27FC236}">
                <a16:creationId xmlns:a16="http://schemas.microsoft.com/office/drawing/2014/main" id="{10DD8242-8019-43E1-8B38-16D99810F03F}"/>
              </a:ext>
            </a:extLst>
          </p:cNvPr>
          <p:cNvGrpSpPr/>
          <p:nvPr/>
        </p:nvGrpSpPr>
        <p:grpSpPr>
          <a:xfrm>
            <a:off x="5046977" y="2181148"/>
            <a:ext cx="1218208" cy="915618"/>
            <a:chOff x="6994204" y="2964352"/>
            <a:chExt cx="2165703" cy="1627765"/>
          </a:xfrm>
        </p:grpSpPr>
        <p:sp>
          <p:nvSpPr>
            <p:cNvPr id="4" name="Arrow: Down 3">
              <a:extLst>
                <a:ext uri="{FF2B5EF4-FFF2-40B4-BE49-F238E27FC236}">
                  <a16:creationId xmlns:a16="http://schemas.microsoft.com/office/drawing/2014/main" id="{0BE7C7AE-DACA-46DE-99BC-FD7D268F2997}"/>
                </a:ext>
              </a:extLst>
            </p:cNvPr>
            <p:cNvSpPr/>
            <p:nvPr/>
          </p:nvSpPr>
          <p:spPr>
            <a:xfrm>
              <a:off x="7219503" y="3394784"/>
              <a:ext cx="222898"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dirty="0"/>
            </a:p>
          </p:txBody>
        </p:sp>
        <p:grpSp>
          <p:nvGrpSpPr>
            <p:cNvPr id="65" name="Group 64">
              <a:extLst>
                <a:ext uri="{FF2B5EF4-FFF2-40B4-BE49-F238E27FC236}">
                  <a16:creationId xmlns:a16="http://schemas.microsoft.com/office/drawing/2014/main" id="{75AE8212-AD38-4842-ACED-727E13C503C4}"/>
                </a:ext>
              </a:extLst>
            </p:cNvPr>
            <p:cNvGrpSpPr/>
            <p:nvPr/>
          </p:nvGrpSpPr>
          <p:grpSpPr>
            <a:xfrm>
              <a:off x="6994204" y="2964352"/>
              <a:ext cx="2165703" cy="1627765"/>
              <a:chOff x="6994204" y="2964352"/>
              <a:chExt cx="2165703" cy="1627765"/>
            </a:xfrm>
          </p:grpSpPr>
          <p:sp>
            <p:nvSpPr>
              <p:cNvPr id="50" name="Rectangle 49">
                <a:extLst>
                  <a:ext uri="{FF2B5EF4-FFF2-40B4-BE49-F238E27FC236}">
                    <a16:creationId xmlns:a16="http://schemas.microsoft.com/office/drawing/2014/main" id="{0A0DA0B9-524D-4BAD-A682-D22CD3027662}"/>
                  </a:ext>
                </a:extLst>
              </p:cNvPr>
              <p:cNvSpPr/>
              <p:nvPr/>
            </p:nvSpPr>
            <p:spPr>
              <a:xfrm>
                <a:off x="6994204" y="2964352"/>
                <a:ext cx="784945" cy="4304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54" name="Rectangle 53">
                <a:extLst>
                  <a:ext uri="{FF2B5EF4-FFF2-40B4-BE49-F238E27FC236}">
                    <a16:creationId xmlns:a16="http://schemas.microsoft.com/office/drawing/2014/main" id="{1B254205-174B-42EF-B0DB-CF9906F871A6}"/>
                  </a:ext>
                </a:extLst>
              </p:cNvPr>
              <p:cNvSpPr/>
              <p:nvPr/>
            </p:nvSpPr>
            <p:spPr>
              <a:xfrm>
                <a:off x="8374962" y="3662418"/>
                <a:ext cx="784945" cy="4304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55" name="Rectangle 54">
                <a:extLst>
                  <a:ext uri="{FF2B5EF4-FFF2-40B4-BE49-F238E27FC236}">
                    <a16:creationId xmlns:a16="http://schemas.microsoft.com/office/drawing/2014/main" id="{98596D95-A153-4558-A285-FDC0F71035A6}"/>
                  </a:ext>
                </a:extLst>
              </p:cNvPr>
              <p:cNvSpPr/>
              <p:nvPr/>
            </p:nvSpPr>
            <p:spPr>
              <a:xfrm>
                <a:off x="8374960" y="2977385"/>
                <a:ext cx="784945" cy="4304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56" name="Arrow: Down 55">
                <a:extLst>
                  <a:ext uri="{FF2B5EF4-FFF2-40B4-BE49-F238E27FC236}">
                    <a16:creationId xmlns:a16="http://schemas.microsoft.com/office/drawing/2014/main" id="{FA61B779-EAE3-45E1-B32E-67B038695682}"/>
                  </a:ext>
                </a:extLst>
              </p:cNvPr>
              <p:cNvSpPr/>
              <p:nvPr/>
            </p:nvSpPr>
            <p:spPr>
              <a:xfrm>
                <a:off x="8685323" y="3407816"/>
                <a:ext cx="222898"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dirty="0"/>
              </a:p>
            </p:txBody>
          </p:sp>
          <p:sp>
            <p:nvSpPr>
              <p:cNvPr id="58" name="Arrow: Bent 57">
                <a:extLst>
                  <a:ext uri="{FF2B5EF4-FFF2-40B4-BE49-F238E27FC236}">
                    <a16:creationId xmlns:a16="http://schemas.microsoft.com/office/drawing/2014/main" id="{BFB8ECEF-1407-4FB9-85E0-8DFCE2608712}"/>
                  </a:ext>
                </a:extLst>
              </p:cNvPr>
              <p:cNvSpPr/>
              <p:nvPr/>
            </p:nvSpPr>
            <p:spPr>
              <a:xfrm flipV="1">
                <a:off x="7262035" y="4070349"/>
                <a:ext cx="429572" cy="430432"/>
              </a:xfrm>
              <a:prstGeom prst="bentArrow">
                <a:avLst>
                  <a:gd name="adj1" fmla="val 28826"/>
                  <a:gd name="adj2" fmla="val 27450"/>
                  <a:gd name="adj3" fmla="val 50000"/>
                  <a:gd name="adj4" fmla="val 646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solidFill>
                    <a:schemeClr val="tx1"/>
                  </a:solidFill>
                </a:endParaRPr>
              </a:p>
            </p:txBody>
          </p:sp>
          <p:sp>
            <p:nvSpPr>
              <p:cNvPr id="51" name="Rectangle 50">
                <a:extLst>
                  <a:ext uri="{FF2B5EF4-FFF2-40B4-BE49-F238E27FC236}">
                    <a16:creationId xmlns:a16="http://schemas.microsoft.com/office/drawing/2014/main" id="{6B026B90-E76A-4C32-90E2-466DA35E223A}"/>
                  </a:ext>
                </a:extLst>
              </p:cNvPr>
              <p:cNvSpPr/>
              <p:nvPr/>
            </p:nvSpPr>
            <p:spPr>
              <a:xfrm>
                <a:off x="6994204" y="3664844"/>
                <a:ext cx="784945" cy="4304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59" name="Arrow: Bent 58">
                <a:extLst>
                  <a:ext uri="{FF2B5EF4-FFF2-40B4-BE49-F238E27FC236}">
                    <a16:creationId xmlns:a16="http://schemas.microsoft.com/office/drawing/2014/main" id="{79252047-8B81-4884-B346-906DEA59BFE7}"/>
                  </a:ext>
                </a:extLst>
              </p:cNvPr>
              <p:cNvSpPr/>
              <p:nvPr/>
            </p:nvSpPr>
            <p:spPr>
              <a:xfrm rot="16200000" flipV="1">
                <a:off x="8486429" y="4061796"/>
                <a:ext cx="386227" cy="430432"/>
              </a:xfrm>
              <a:prstGeom prst="bentArrow">
                <a:avLst>
                  <a:gd name="adj1" fmla="val 28826"/>
                  <a:gd name="adj2" fmla="val 27450"/>
                  <a:gd name="adj3" fmla="val 50000"/>
                  <a:gd name="adj4" fmla="val 646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solidFill>
                    <a:schemeClr val="tx1"/>
                  </a:solidFill>
                </a:endParaRPr>
              </a:p>
            </p:txBody>
          </p:sp>
          <p:sp>
            <p:nvSpPr>
              <p:cNvPr id="52" name="Rectangle 51">
                <a:extLst>
                  <a:ext uri="{FF2B5EF4-FFF2-40B4-BE49-F238E27FC236}">
                    <a16:creationId xmlns:a16="http://schemas.microsoft.com/office/drawing/2014/main" id="{861F1D45-0AB2-4EA8-8C2F-F937A87B4DAA}"/>
                  </a:ext>
                </a:extLst>
              </p:cNvPr>
              <p:cNvSpPr/>
              <p:nvPr/>
            </p:nvSpPr>
            <p:spPr>
              <a:xfrm>
                <a:off x="7696346" y="4161685"/>
                <a:ext cx="784945" cy="4304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grpSp>
      </p:grpSp>
      <p:grpSp>
        <p:nvGrpSpPr>
          <p:cNvPr id="67" name="Group 66">
            <a:extLst>
              <a:ext uri="{FF2B5EF4-FFF2-40B4-BE49-F238E27FC236}">
                <a16:creationId xmlns:a16="http://schemas.microsoft.com/office/drawing/2014/main" id="{66CF035F-35C5-481C-8F21-1415A88368E2}"/>
              </a:ext>
            </a:extLst>
          </p:cNvPr>
          <p:cNvGrpSpPr/>
          <p:nvPr/>
        </p:nvGrpSpPr>
        <p:grpSpPr>
          <a:xfrm>
            <a:off x="4614165" y="3324193"/>
            <a:ext cx="1176227" cy="850304"/>
            <a:chOff x="6096000" y="4855893"/>
            <a:chExt cx="2091070" cy="1511651"/>
          </a:xfrm>
        </p:grpSpPr>
        <p:sp>
          <p:nvSpPr>
            <p:cNvPr id="60" name="Rectangle 59">
              <a:extLst>
                <a:ext uri="{FF2B5EF4-FFF2-40B4-BE49-F238E27FC236}">
                  <a16:creationId xmlns:a16="http://schemas.microsoft.com/office/drawing/2014/main" id="{989F189E-AFC7-4097-8873-3771975097DE}"/>
                </a:ext>
              </a:extLst>
            </p:cNvPr>
            <p:cNvSpPr/>
            <p:nvPr/>
          </p:nvSpPr>
          <p:spPr>
            <a:xfrm>
              <a:off x="6096000" y="4855893"/>
              <a:ext cx="2091070" cy="15116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788"/>
            </a:p>
          </p:txBody>
        </p:sp>
        <p:cxnSp>
          <p:nvCxnSpPr>
            <p:cNvPr id="62" name="Straight Connector 61">
              <a:extLst>
                <a:ext uri="{FF2B5EF4-FFF2-40B4-BE49-F238E27FC236}">
                  <a16:creationId xmlns:a16="http://schemas.microsoft.com/office/drawing/2014/main" id="{86303F5A-F8FC-4ED9-9311-BF2AA1475616}"/>
                </a:ext>
              </a:extLst>
            </p:cNvPr>
            <p:cNvCxnSpPr>
              <a:stCxn id="60" idx="0"/>
              <a:endCxn id="60" idx="2"/>
            </p:cNvCxnSpPr>
            <p:nvPr/>
          </p:nvCxnSpPr>
          <p:spPr>
            <a:xfrm>
              <a:off x="7141535" y="4855893"/>
              <a:ext cx="0" cy="1511651"/>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A791989A-AF17-4A77-ACE5-7D2A29234464}"/>
                </a:ext>
              </a:extLst>
            </p:cNvPr>
            <p:cNvCxnSpPr>
              <a:stCxn id="60" idx="1"/>
              <a:endCxn id="60" idx="3"/>
            </p:cNvCxnSpPr>
            <p:nvPr/>
          </p:nvCxnSpPr>
          <p:spPr>
            <a:xfrm>
              <a:off x="6096000" y="5611719"/>
              <a:ext cx="2091070" cy="0"/>
            </a:xfrm>
            <a:prstGeom prst="line">
              <a:avLst/>
            </a:prstGeom>
          </p:spPr>
          <p:style>
            <a:lnRef idx="1">
              <a:schemeClr val="dk1"/>
            </a:lnRef>
            <a:fillRef idx="0">
              <a:schemeClr val="dk1"/>
            </a:fillRef>
            <a:effectRef idx="0">
              <a:schemeClr val="dk1"/>
            </a:effectRef>
            <a:fontRef idx="minor">
              <a:schemeClr val="tx1"/>
            </a:fontRef>
          </p:style>
        </p:cxnSp>
      </p:grpSp>
      <p:sp>
        <p:nvSpPr>
          <p:cNvPr id="68" name="TextBox 67">
            <a:extLst>
              <a:ext uri="{FF2B5EF4-FFF2-40B4-BE49-F238E27FC236}">
                <a16:creationId xmlns:a16="http://schemas.microsoft.com/office/drawing/2014/main" id="{F4E6423E-2775-4B44-A542-44DE9C1F3D76}"/>
              </a:ext>
            </a:extLst>
          </p:cNvPr>
          <p:cNvSpPr txBox="1"/>
          <p:nvPr/>
        </p:nvSpPr>
        <p:spPr>
          <a:xfrm>
            <a:off x="2697867" y="2846083"/>
            <a:ext cx="1006374" cy="300082"/>
          </a:xfrm>
          <a:prstGeom prst="rect">
            <a:avLst/>
          </a:prstGeom>
          <a:noFill/>
        </p:spPr>
        <p:txBody>
          <a:bodyPr wrap="square" rtlCol="0">
            <a:spAutoFit/>
          </a:bodyPr>
          <a:lstStyle/>
          <a:p>
            <a:r>
              <a:rPr lang="en-US" sz="1350" b="1" dirty="0">
                <a:solidFill>
                  <a:srgbClr val="700000"/>
                </a:solidFill>
              </a:rPr>
              <a:t>Mind Map</a:t>
            </a:r>
          </a:p>
        </p:txBody>
      </p:sp>
      <p:sp>
        <p:nvSpPr>
          <p:cNvPr id="69" name="TextBox 68">
            <a:extLst>
              <a:ext uri="{FF2B5EF4-FFF2-40B4-BE49-F238E27FC236}">
                <a16:creationId xmlns:a16="http://schemas.microsoft.com/office/drawing/2014/main" id="{CB35F7FE-C196-4C9E-B43B-D98DC2A46415}"/>
              </a:ext>
            </a:extLst>
          </p:cNvPr>
          <p:cNvSpPr txBox="1"/>
          <p:nvPr/>
        </p:nvSpPr>
        <p:spPr>
          <a:xfrm>
            <a:off x="3936911" y="2430597"/>
            <a:ext cx="1028146" cy="507831"/>
          </a:xfrm>
          <a:prstGeom prst="rect">
            <a:avLst/>
          </a:prstGeom>
          <a:noFill/>
        </p:spPr>
        <p:txBody>
          <a:bodyPr wrap="square" rtlCol="0">
            <a:spAutoFit/>
          </a:bodyPr>
          <a:lstStyle/>
          <a:p>
            <a:pPr algn="r"/>
            <a:r>
              <a:rPr lang="en-US" sz="1350" b="1" dirty="0">
                <a:solidFill>
                  <a:srgbClr val="700000"/>
                </a:solidFill>
              </a:rPr>
              <a:t>Sequence Chain</a:t>
            </a:r>
          </a:p>
        </p:txBody>
      </p:sp>
      <p:sp>
        <p:nvSpPr>
          <p:cNvPr id="70" name="TextBox 69">
            <a:extLst>
              <a:ext uri="{FF2B5EF4-FFF2-40B4-BE49-F238E27FC236}">
                <a16:creationId xmlns:a16="http://schemas.microsoft.com/office/drawing/2014/main" id="{81E6E865-8CD0-441B-BA34-636FCED5FB9F}"/>
              </a:ext>
            </a:extLst>
          </p:cNvPr>
          <p:cNvSpPr txBox="1"/>
          <p:nvPr/>
        </p:nvSpPr>
        <p:spPr>
          <a:xfrm>
            <a:off x="5823652" y="3546429"/>
            <a:ext cx="1006374" cy="300082"/>
          </a:xfrm>
          <a:prstGeom prst="rect">
            <a:avLst/>
          </a:prstGeom>
          <a:noFill/>
        </p:spPr>
        <p:txBody>
          <a:bodyPr wrap="square" rtlCol="0">
            <a:spAutoFit/>
          </a:bodyPr>
          <a:lstStyle/>
          <a:p>
            <a:r>
              <a:rPr lang="en-US" sz="1350" b="1" dirty="0">
                <a:solidFill>
                  <a:srgbClr val="700000"/>
                </a:solidFill>
              </a:rPr>
              <a:t>Picture It</a:t>
            </a:r>
          </a:p>
        </p:txBody>
      </p:sp>
      <p:sp>
        <p:nvSpPr>
          <p:cNvPr id="71" name="TextBox 70">
            <a:extLst>
              <a:ext uri="{FF2B5EF4-FFF2-40B4-BE49-F238E27FC236}">
                <a16:creationId xmlns:a16="http://schemas.microsoft.com/office/drawing/2014/main" id="{B5AFF8D5-E8DC-412E-BDD0-56AF3987AAEE}"/>
              </a:ext>
            </a:extLst>
          </p:cNvPr>
          <p:cNvSpPr txBox="1"/>
          <p:nvPr/>
        </p:nvSpPr>
        <p:spPr>
          <a:xfrm>
            <a:off x="3552486" y="3839828"/>
            <a:ext cx="1006374" cy="507831"/>
          </a:xfrm>
          <a:prstGeom prst="rect">
            <a:avLst/>
          </a:prstGeom>
          <a:noFill/>
        </p:spPr>
        <p:txBody>
          <a:bodyPr wrap="square" rtlCol="0">
            <a:spAutoFit/>
          </a:bodyPr>
          <a:lstStyle/>
          <a:p>
            <a:r>
              <a:rPr lang="en-US" sz="1350" b="1" dirty="0">
                <a:solidFill>
                  <a:srgbClr val="700000"/>
                </a:solidFill>
              </a:rPr>
              <a:t>Cause &amp; Effect</a:t>
            </a:r>
          </a:p>
        </p:txBody>
      </p:sp>
      <p:sp>
        <p:nvSpPr>
          <p:cNvPr id="63" name="TextBox 62">
            <a:extLst>
              <a:ext uri="{FF2B5EF4-FFF2-40B4-BE49-F238E27FC236}">
                <a16:creationId xmlns:a16="http://schemas.microsoft.com/office/drawing/2014/main" id="{E118CF7F-0D3E-4421-8B71-78722866E18D}"/>
              </a:ext>
            </a:extLst>
          </p:cNvPr>
          <p:cNvSpPr txBox="1"/>
          <p:nvPr/>
        </p:nvSpPr>
        <p:spPr>
          <a:xfrm>
            <a:off x="2132215" y="760286"/>
            <a:ext cx="4436726" cy="923330"/>
          </a:xfrm>
          <a:prstGeom prst="rect">
            <a:avLst/>
          </a:prstGeom>
          <a:noFill/>
        </p:spPr>
        <p:txBody>
          <a:bodyPr wrap="square" rtlCol="0">
            <a:spAutoFit/>
          </a:bodyPr>
          <a:lstStyle/>
          <a:p>
            <a:r>
              <a:rPr lang="en-US" sz="1800" dirty="0"/>
              <a:t>Activity 1b:  Students work in four teams to organize the information in the SQ3R reading into different graphic organizers.</a:t>
            </a:r>
          </a:p>
        </p:txBody>
      </p:sp>
      <p:sp>
        <p:nvSpPr>
          <p:cNvPr id="72" name="TextBox 71">
            <a:extLst>
              <a:ext uri="{FF2B5EF4-FFF2-40B4-BE49-F238E27FC236}">
                <a16:creationId xmlns:a16="http://schemas.microsoft.com/office/drawing/2014/main" id="{5B1FFC4C-FCA5-4CBF-8242-2A5BF6646526}"/>
              </a:ext>
            </a:extLst>
          </p:cNvPr>
          <p:cNvSpPr txBox="1"/>
          <p:nvPr/>
        </p:nvSpPr>
        <p:spPr>
          <a:xfrm>
            <a:off x="2132215" y="861146"/>
            <a:ext cx="4601094" cy="253916"/>
          </a:xfrm>
          <a:prstGeom prst="rect">
            <a:avLst/>
          </a:prstGeom>
          <a:noFill/>
        </p:spPr>
        <p:txBody>
          <a:bodyPr wrap="square" rtlCol="0">
            <a:spAutoFit/>
          </a:bodyPr>
          <a:lstStyle/>
          <a:p>
            <a:endParaRPr lang="en-US" sz="1050" dirty="0"/>
          </a:p>
        </p:txBody>
      </p:sp>
      <p:sp>
        <p:nvSpPr>
          <p:cNvPr id="75" name="Title 1">
            <a:extLst>
              <a:ext uri="{FF2B5EF4-FFF2-40B4-BE49-F238E27FC236}">
                <a16:creationId xmlns:a16="http://schemas.microsoft.com/office/drawing/2014/main" id="{81F40FA1-CD57-43B5-98E8-990D5D1A4386}"/>
              </a:ext>
            </a:extLst>
          </p:cNvPr>
          <p:cNvSpPr>
            <a:spLocks noGrp="1"/>
          </p:cNvSpPr>
          <p:nvPr>
            <p:ph type="title"/>
          </p:nvPr>
        </p:nvSpPr>
        <p:spPr>
          <a:xfrm>
            <a:off x="87015" y="867815"/>
            <a:ext cx="1859600" cy="1581758"/>
          </a:xfrm>
        </p:spPr>
        <p:txBody>
          <a:bodyPr>
            <a:normAutofit fontScale="90000"/>
          </a:bodyPr>
          <a:lstStyle/>
          <a:p>
            <a:r>
              <a:rPr lang="en-US" b="1" dirty="0">
                <a:solidFill>
                  <a:schemeClr val="accent5">
                    <a:lumMod val="60000"/>
                    <a:lumOff val="40000"/>
                  </a:schemeClr>
                </a:solidFill>
              </a:rPr>
              <a:t>Lesson 5: </a:t>
            </a:r>
            <a:br>
              <a:rPr lang="en-US" b="1" dirty="0">
                <a:solidFill>
                  <a:schemeClr val="accent5">
                    <a:lumMod val="60000"/>
                    <a:lumOff val="40000"/>
                  </a:schemeClr>
                </a:solidFill>
              </a:rPr>
            </a:br>
            <a:r>
              <a:rPr lang="en-US" dirty="0">
                <a:solidFill>
                  <a:schemeClr val="bg1"/>
                </a:solidFill>
              </a:rPr>
              <a:t>Learning </a:t>
            </a:r>
            <a:br>
              <a:rPr lang="en-US" dirty="0">
                <a:solidFill>
                  <a:schemeClr val="bg1"/>
                </a:solidFill>
              </a:rPr>
            </a:br>
            <a:r>
              <a:rPr lang="en-US" dirty="0">
                <a:solidFill>
                  <a:schemeClr val="bg1"/>
                </a:solidFill>
              </a:rPr>
              <a:t>How to Learn</a:t>
            </a:r>
          </a:p>
        </p:txBody>
      </p:sp>
      <p:grpSp>
        <p:nvGrpSpPr>
          <p:cNvPr id="76" name="Group 75">
            <a:extLst>
              <a:ext uri="{FF2B5EF4-FFF2-40B4-BE49-F238E27FC236}">
                <a16:creationId xmlns:a16="http://schemas.microsoft.com/office/drawing/2014/main" id="{67B19C8A-E9B9-4F23-882D-0302025D4C14}"/>
              </a:ext>
            </a:extLst>
          </p:cNvPr>
          <p:cNvGrpSpPr/>
          <p:nvPr/>
        </p:nvGrpSpPr>
        <p:grpSpPr>
          <a:xfrm>
            <a:off x="167710" y="2588067"/>
            <a:ext cx="1728089" cy="1039054"/>
            <a:chOff x="1401641" y="3108327"/>
            <a:chExt cx="2304119" cy="1358968"/>
          </a:xfrm>
        </p:grpSpPr>
        <p:sp>
          <p:nvSpPr>
            <p:cNvPr id="77" name="Flowchart: Connector 76">
              <a:extLst>
                <a:ext uri="{FF2B5EF4-FFF2-40B4-BE49-F238E27FC236}">
                  <a16:creationId xmlns:a16="http://schemas.microsoft.com/office/drawing/2014/main" id="{40D8ADDF-4A3B-4D81-BA8C-F8F943CCD89D}"/>
                </a:ext>
              </a:extLst>
            </p:cNvPr>
            <p:cNvSpPr/>
            <p:nvPr/>
          </p:nvSpPr>
          <p:spPr>
            <a:xfrm rot="16200000">
              <a:off x="1479177" y="3030791"/>
              <a:ext cx="1358968" cy="1514039"/>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8" name="Flowchart: Connector 77">
              <a:extLst>
                <a:ext uri="{FF2B5EF4-FFF2-40B4-BE49-F238E27FC236}">
                  <a16:creationId xmlns:a16="http://schemas.microsoft.com/office/drawing/2014/main" id="{10A09252-EC14-4083-972C-794444BC94BB}"/>
                </a:ext>
              </a:extLst>
            </p:cNvPr>
            <p:cNvSpPr/>
            <p:nvPr/>
          </p:nvSpPr>
          <p:spPr>
            <a:xfrm rot="16200000">
              <a:off x="2269257" y="3030791"/>
              <a:ext cx="1358968" cy="1514039"/>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423226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1" y="809755"/>
            <a:ext cx="1859600" cy="1581758"/>
          </a:xfrm>
        </p:spPr>
        <p:txBody>
          <a:bodyPr>
            <a:normAutofit fontScale="90000"/>
          </a:bodyPr>
          <a:lstStyle/>
          <a:p>
            <a:r>
              <a:rPr lang="en-US" b="1" dirty="0">
                <a:solidFill>
                  <a:schemeClr val="accent5">
                    <a:lumMod val="60000"/>
                    <a:lumOff val="40000"/>
                  </a:schemeClr>
                </a:solidFill>
              </a:rPr>
              <a:t>Lesson 5: </a:t>
            </a:r>
            <a:br>
              <a:rPr lang="en-US" b="1" dirty="0">
                <a:solidFill>
                  <a:schemeClr val="accent5">
                    <a:lumMod val="60000"/>
                    <a:lumOff val="40000"/>
                  </a:schemeClr>
                </a:solidFill>
              </a:rPr>
            </a:br>
            <a:r>
              <a:rPr lang="en-US" dirty="0">
                <a:solidFill>
                  <a:schemeClr val="bg1"/>
                </a:solidFill>
              </a:rPr>
              <a:t>Learning </a:t>
            </a:r>
            <a:br>
              <a:rPr lang="en-US" dirty="0">
                <a:solidFill>
                  <a:schemeClr val="bg1"/>
                </a:solidFill>
              </a:rPr>
            </a:br>
            <a:r>
              <a:rPr lang="en-US" dirty="0">
                <a:solidFill>
                  <a:schemeClr val="bg1"/>
                </a:solidFill>
              </a:rPr>
              <a:t>How to Learn</a:t>
            </a:r>
          </a:p>
        </p:txBody>
      </p:sp>
      <p:sp>
        <p:nvSpPr>
          <p:cNvPr id="3" name="Text Placeholder 2">
            <a:extLst>
              <a:ext uri="{FF2B5EF4-FFF2-40B4-BE49-F238E27FC236}">
                <a16:creationId xmlns:a16="http://schemas.microsoft.com/office/drawing/2014/main" id="{6EF3175E-3E81-2080-BFC3-CA6685EC9DE7}"/>
              </a:ext>
            </a:extLst>
          </p:cNvPr>
          <p:cNvSpPr>
            <a:spLocks noGrp="1"/>
          </p:cNvSpPr>
          <p:nvPr>
            <p:ph type="body" idx="1"/>
          </p:nvPr>
        </p:nvSpPr>
        <p:spPr>
          <a:xfrm>
            <a:off x="2010283" y="717753"/>
            <a:ext cx="4758443" cy="3782810"/>
          </a:xfrm>
          <a:solidFill>
            <a:schemeClr val="accent4">
              <a:lumMod val="40000"/>
              <a:lumOff val="60000"/>
            </a:schemeClr>
          </a:solidFill>
        </p:spPr>
        <p:txBody>
          <a:bodyPr>
            <a:normAutofit/>
          </a:bodyPr>
          <a:lstStyle/>
          <a:p>
            <a:pPr marL="104775" indent="0">
              <a:buNone/>
            </a:pPr>
            <a:r>
              <a:rPr lang="en-US" sz="1500" dirty="0">
                <a:latin typeface="CenturySchoolbook"/>
              </a:rPr>
              <a:t>Activity 2 – Help Your Memory Work Smarter, Not Harder</a:t>
            </a:r>
          </a:p>
        </p:txBody>
      </p:sp>
      <p:sp>
        <p:nvSpPr>
          <p:cNvPr id="5" name="TextBox 4">
            <a:extLst>
              <a:ext uri="{FF2B5EF4-FFF2-40B4-BE49-F238E27FC236}">
                <a16:creationId xmlns:a16="http://schemas.microsoft.com/office/drawing/2014/main" id="{BF1FEC6E-8E69-4435-AA47-FDC9A5D5B9D3}"/>
              </a:ext>
            </a:extLst>
          </p:cNvPr>
          <p:cNvSpPr txBox="1"/>
          <p:nvPr/>
        </p:nvSpPr>
        <p:spPr>
          <a:xfrm>
            <a:off x="3076748" y="2123642"/>
            <a:ext cx="685800" cy="253916"/>
          </a:xfrm>
          <a:prstGeom prst="rect">
            <a:avLst/>
          </a:prstGeom>
          <a:noFill/>
        </p:spPr>
        <p:txBody>
          <a:bodyPr wrap="square" rtlCol="0">
            <a:spAutoFit/>
          </a:bodyPr>
          <a:lstStyle/>
          <a:p>
            <a:endParaRPr lang="en-US" sz="1050" dirty="0"/>
          </a:p>
        </p:txBody>
      </p:sp>
      <p:sp>
        <p:nvSpPr>
          <p:cNvPr id="9" name="TextBox 8">
            <a:extLst>
              <a:ext uri="{FF2B5EF4-FFF2-40B4-BE49-F238E27FC236}">
                <a16:creationId xmlns:a16="http://schemas.microsoft.com/office/drawing/2014/main" id="{89980CF4-52C3-4B87-A974-0B6C48781E75}"/>
              </a:ext>
            </a:extLst>
          </p:cNvPr>
          <p:cNvSpPr txBox="1"/>
          <p:nvPr/>
        </p:nvSpPr>
        <p:spPr>
          <a:xfrm>
            <a:off x="2045773" y="1272423"/>
            <a:ext cx="2061950" cy="3093154"/>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Teacher guides students through information about the memory.</a:t>
            </a:r>
          </a:p>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Students partner read a text about memory and then use a graphic organizer to organize key points.  They share their organizer with partner.</a:t>
            </a:r>
          </a:p>
          <a:p>
            <a:endParaRPr lang="en-US" sz="15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070F5BB-AB55-496B-84C3-A40FC1BC512B}"/>
              </a:ext>
            </a:extLst>
          </p:cNvPr>
          <p:cNvPicPr>
            <a:picLocks noChangeAspect="1"/>
          </p:cNvPicPr>
          <p:nvPr/>
        </p:nvPicPr>
        <p:blipFill>
          <a:blip r:embed="rId3"/>
          <a:stretch>
            <a:fillRect/>
          </a:stretch>
        </p:blipFill>
        <p:spPr>
          <a:xfrm>
            <a:off x="4225712" y="1341094"/>
            <a:ext cx="2481605" cy="2770567"/>
          </a:xfrm>
          <a:prstGeom prst="rect">
            <a:avLst/>
          </a:prstGeom>
        </p:spPr>
      </p:pic>
      <p:pic>
        <p:nvPicPr>
          <p:cNvPr id="7" name="Picture 6">
            <a:extLst>
              <a:ext uri="{FF2B5EF4-FFF2-40B4-BE49-F238E27FC236}">
                <a16:creationId xmlns:a16="http://schemas.microsoft.com/office/drawing/2014/main" id="{566DD85A-87A3-4EB7-B361-30C4F42365DC}"/>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313532" y="2534458"/>
            <a:ext cx="1387067" cy="1375971"/>
          </a:xfrm>
          <a:prstGeom prst="rect">
            <a:avLst/>
          </a:prstGeom>
        </p:spPr>
      </p:pic>
      <p:sp>
        <p:nvSpPr>
          <p:cNvPr id="10" name="TextBox 9">
            <a:extLst>
              <a:ext uri="{FF2B5EF4-FFF2-40B4-BE49-F238E27FC236}">
                <a16:creationId xmlns:a16="http://schemas.microsoft.com/office/drawing/2014/main" id="{7D07D244-AD17-4F89-AE00-173B5D8F294C}"/>
              </a:ext>
            </a:extLst>
          </p:cNvPr>
          <p:cNvSpPr txBox="1"/>
          <p:nvPr/>
        </p:nvSpPr>
        <p:spPr>
          <a:xfrm>
            <a:off x="420129" y="4053375"/>
            <a:ext cx="1439471" cy="300082"/>
          </a:xfrm>
          <a:prstGeom prst="rect">
            <a:avLst/>
          </a:prstGeom>
          <a:noFill/>
        </p:spPr>
        <p:txBody>
          <a:bodyPr wrap="square" rtlCol="0">
            <a:spAutoFit/>
          </a:bodyPr>
          <a:lstStyle/>
          <a:p>
            <a:r>
              <a:rPr lang="en-US" sz="675" dirty="0">
                <a:hlinkClick r:id="rId5" tooltip="https://www.mattguyan.com/the-human-memory-system/"/>
              </a:rPr>
              <a:t>This Photo</a:t>
            </a:r>
            <a:r>
              <a:rPr lang="en-US" sz="675" dirty="0"/>
              <a:t> by Unknown Author is licensed under </a:t>
            </a:r>
            <a:r>
              <a:rPr lang="en-US" sz="675" dirty="0">
                <a:hlinkClick r:id="rId6" tooltip="https://creativecommons.org/licenses/by-sa/3.0/"/>
              </a:rPr>
              <a:t>CC BY-SA</a:t>
            </a:r>
            <a:endParaRPr lang="en-US" sz="675" dirty="0"/>
          </a:p>
        </p:txBody>
      </p:sp>
    </p:spTree>
    <p:extLst>
      <p:ext uri="{BB962C8B-B14F-4D97-AF65-F5344CB8AC3E}">
        <p14:creationId xmlns:p14="http://schemas.microsoft.com/office/powerpoint/2010/main" val="1386977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14242" y="854183"/>
            <a:ext cx="4559936" cy="351075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endParaRPr sz="1050" dirty="0">
              <a:solidFill>
                <a:schemeClr val="lt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A7DCCA29-A091-B8B0-BCC3-3378CF524A63}"/>
              </a:ext>
            </a:extLst>
          </p:cNvPr>
          <p:cNvSpPr txBox="1"/>
          <p:nvPr/>
        </p:nvSpPr>
        <p:spPr>
          <a:xfrm>
            <a:off x="183823" y="1151985"/>
            <a:ext cx="1654404" cy="2839239"/>
          </a:xfrm>
          <a:prstGeom prst="rect">
            <a:avLst/>
          </a:prstGeom>
          <a:noFill/>
        </p:spPr>
        <p:txBody>
          <a:bodyPr wrap="square" rtlCol="0">
            <a:spAutoFit/>
          </a:bodyPr>
          <a:lstStyle/>
          <a:p>
            <a:pPr algn="ctr"/>
            <a:r>
              <a:rPr lang="en-US" sz="2100" b="1" dirty="0">
                <a:solidFill>
                  <a:schemeClr val="bg1"/>
                </a:solidFill>
              </a:rPr>
              <a:t>Connection Circle</a:t>
            </a:r>
          </a:p>
          <a:p>
            <a:pPr algn="ctr"/>
            <a:endParaRPr lang="en-US" sz="2100" b="1" dirty="0">
              <a:solidFill>
                <a:schemeClr val="bg1"/>
              </a:solidFill>
            </a:endParaRPr>
          </a:p>
          <a:p>
            <a:pPr algn="ctr"/>
            <a:r>
              <a:rPr lang="en-US" sz="2100" b="1" dirty="0">
                <a:solidFill>
                  <a:schemeClr val="bg1"/>
                </a:solidFill>
              </a:rPr>
              <a:t>Reflecting on Experience with 4S </a:t>
            </a:r>
          </a:p>
          <a:p>
            <a:pPr algn="ctr"/>
            <a:r>
              <a:rPr lang="en-US" sz="2100" b="1" dirty="0">
                <a:solidFill>
                  <a:schemeClr val="bg1"/>
                </a:solidFill>
              </a:rPr>
              <a:t>So Far</a:t>
            </a:r>
          </a:p>
          <a:p>
            <a:endParaRPr lang="en-US" sz="1050" dirty="0"/>
          </a:p>
        </p:txBody>
      </p:sp>
      <p:sp>
        <p:nvSpPr>
          <p:cNvPr id="3" name="TextBox 2">
            <a:extLst>
              <a:ext uri="{FF2B5EF4-FFF2-40B4-BE49-F238E27FC236}">
                <a16:creationId xmlns:a16="http://schemas.microsoft.com/office/drawing/2014/main" id="{CFA36FED-C231-C2A1-8A9E-7A189515F037}"/>
              </a:ext>
            </a:extLst>
          </p:cNvPr>
          <p:cNvSpPr txBox="1"/>
          <p:nvPr/>
        </p:nvSpPr>
        <p:spPr>
          <a:xfrm>
            <a:off x="2330727" y="1069180"/>
            <a:ext cx="3928031" cy="392415"/>
          </a:xfrm>
          <a:prstGeom prst="rect">
            <a:avLst/>
          </a:prstGeom>
          <a:noFill/>
        </p:spPr>
        <p:txBody>
          <a:bodyPr wrap="square" lIns="68580" tIns="34290" rIns="68580" bIns="34290" rtlCol="0" anchor="t">
            <a:spAutoFit/>
          </a:bodyPr>
          <a:lstStyle/>
          <a:p>
            <a:endParaRPr lang="en-US" sz="1050" u="sng" dirty="0"/>
          </a:p>
          <a:p>
            <a:endParaRPr lang="en-US" sz="1050" dirty="0"/>
          </a:p>
        </p:txBody>
      </p:sp>
      <p:sp>
        <p:nvSpPr>
          <p:cNvPr id="4" name="Text Placeholder 3">
            <a:extLst>
              <a:ext uri="{FF2B5EF4-FFF2-40B4-BE49-F238E27FC236}">
                <a16:creationId xmlns:a16="http://schemas.microsoft.com/office/drawing/2014/main" id="{285C4622-C990-470C-8E4E-A1973A6FA4A3}"/>
              </a:ext>
            </a:extLst>
          </p:cNvPr>
          <p:cNvSpPr>
            <a:spLocks noGrp="1"/>
          </p:cNvSpPr>
          <p:nvPr>
            <p:ph type="body" idx="1"/>
          </p:nvPr>
        </p:nvSpPr>
        <p:spPr>
          <a:xfrm>
            <a:off x="2330727" y="1069180"/>
            <a:ext cx="4184374" cy="3019725"/>
          </a:xfrm>
        </p:spPr>
        <p:txBody>
          <a:bodyPr>
            <a:normAutofit fontScale="77500" lnSpcReduction="20000"/>
          </a:bodyPr>
          <a:lstStyle/>
          <a:p>
            <a:r>
              <a:rPr lang="en-US" dirty="0"/>
              <a:t>What growth did you observe in students as they considered careers and created vision boards for their lives?</a:t>
            </a:r>
          </a:p>
          <a:p>
            <a:endParaRPr lang="en-US" dirty="0"/>
          </a:p>
          <a:p>
            <a:r>
              <a:rPr lang="en-US" dirty="0"/>
              <a:t>How are students responding to lessons about dealing with stress and confronting challenges?  </a:t>
            </a:r>
          </a:p>
          <a:p>
            <a:endParaRPr lang="en-US" dirty="0"/>
          </a:p>
          <a:p>
            <a:r>
              <a:rPr lang="en-US" dirty="0"/>
              <a:t>What changes in growth mindset are you hoping to see in students?  In yourself as a teacher?  </a:t>
            </a:r>
          </a:p>
        </p:txBody>
      </p:sp>
    </p:spTree>
    <p:extLst>
      <p:ext uri="{BB962C8B-B14F-4D97-AF65-F5344CB8AC3E}">
        <p14:creationId xmlns:p14="http://schemas.microsoft.com/office/powerpoint/2010/main" val="1285817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68462" y="764612"/>
            <a:ext cx="4632188" cy="362673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r>
              <a:rPr lang="en-US" sz="1500" dirty="0">
                <a:solidFill>
                  <a:schemeClr val="lt1"/>
                </a:solidFill>
                <a:latin typeface="Calibri"/>
                <a:ea typeface="Calibri"/>
                <a:cs typeface="Calibri"/>
                <a:sym typeface="Calibri"/>
              </a:rPr>
              <a:t>DISCUSSION TIME</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What do you think are the most helpful parts of these lessons on attentive reading and using graphic organizers for your students?</a:t>
            </a:r>
          </a:p>
          <a:p>
            <a:r>
              <a:rPr lang="en-US" sz="1500" dirty="0">
                <a:solidFill>
                  <a:schemeClr val="lt1"/>
                </a:solidFill>
                <a:latin typeface="Calibri"/>
                <a:ea typeface="Calibri"/>
                <a:cs typeface="Calibri"/>
                <a:sym typeface="Calibri"/>
              </a:rPr>
              <a:t>	</a:t>
            </a:r>
          </a:p>
          <a:p>
            <a:r>
              <a:rPr lang="en-US" sz="1500" dirty="0">
                <a:solidFill>
                  <a:schemeClr val="lt1"/>
                </a:solidFill>
                <a:latin typeface="Calibri"/>
                <a:ea typeface="Calibri"/>
                <a:cs typeface="Calibri"/>
                <a:sym typeface="Calibri"/>
              </a:rPr>
              <a:t>Have they had similar instruction in the past?  How well are they doing at mastering these skills? </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How do you think they will react to these lesson activities?  What ideas do you have for keeping them engaged?  </a:t>
            </a:r>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78220" y="1025500"/>
            <a:ext cx="1746316" cy="415498"/>
          </a:xfrm>
          <a:prstGeom prst="rect">
            <a:avLst/>
          </a:prstGeom>
          <a:noFill/>
        </p:spPr>
        <p:txBody>
          <a:bodyPr wrap="square" rtlCol="0">
            <a:spAutoFit/>
          </a:bodyPr>
          <a:lstStyle/>
          <a:p>
            <a:pPr algn="ctr"/>
            <a:r>
              <a:rPr lang="en-US" sz="2100" b="1" dirty="0">
                <a:solidFill>
                  <a:schemeClr val="bg1"/>
                </a:solidFill>
              </a:rPr>
              <a:t>Unit 3</a:t>
            </a:r>
          </a:p>
        </p:txBody>
      </p:sp>
      <p:pic>
        <p:nvPicPr>
          <p:cNvPr id="4" name="Picture 3">
            <a:extLst>
              <a:ext uri="{FF2B5EF4-FFF2-40B4-BE49-F238E27FC236}">
                <a16:creationId xmlns:a16="http://schemas.microsoft.com/office/drawing/2014/main" id="{F4177DC3-7854-4F37-88A5-5E6608B30FD4}"/>
              </a:ext>
            </a:extLst>
          </p:cNvPr>
          <p:cNvPicPr>
            <a:picLocks noChangeAspect="1"/>
          </p:cNvPicPr>
          <p:nvPr/>
        </p:nvPicPr>
        <p:blipFill>
          <a:blip r:embed="rId3"/>
          <a:stretch>
            <a:fillRect/>
          </a:stretch>
        </p:blipFill>
        <p:spPr>
          <a:xfrm>
            <a:off x="295207" y="1913343"/>
            <a:ext cx="1470602" cy="2008449"/>
          </a:xfrm>
          <a:prstGeom prst="rect">
            <a:avLst/>
          </a:prstGeom>
        </p:spPr>
      </p:pic>
    </p:spTree>
    <p:extLst>
      <p:ext uri="{BB962C8B-B14F-4D97-AF65-F5344CB8AC3E}">
        <p14:creationId xmlns:p14="http://schemas.microsoft.com/office/powerpoint/2010/main" val="2588470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6 Key Activities</a:t>
            </a:r>
          </a:p>
          <a:p>
            <a:r>
              <a:rPr lang="en-US" sz="3000" dirty="0">
                <a:solidFill>
                  <a:schemeClr val="bg1"/>
                </a:solidFill>
              </a:rPr>
              <a:t>Taking Useful Notes</a:t>
            </a:r>
          </a:p>
          <a:p>
            <a:endParaRPr lang="en-US" sz="3000" dirty="0">
              <a:solidFill>
                <a:schemeClr val="bg1"/>
              </a:solidFill>
            </a:endParaRPr>
          </a:p>
          <a:p>
            <a:r>
              <a:rPr lang="en-US" sz="1500" dirty="0">
                <a:solidFill>
                  <a:schemeClr val="accent2">
                    <a:lumMod val="60000"/>
                    <a:lumOff val="40000"/>
                  </a:schemeClr>
                </a:solidFill>
              </a:rPr>
              <a:t>Objective:  This lesson introduces students to the Cornell note-taking method and gives them opportunity to practice it.</a:t>
            </a:r>
            <a:endParaRPr lang="en-US" sz="1500" dirty="0">
              <a:solidFill>
                <a:schemeClr val="bg1"/>
              </a:solidFill>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2977503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Right 10">
            <a:extLst>
              <a:ext uri="{FF2B5EF4-FFF2-40B4-BE49-F238E27FC236}">
                <a16:creationId xmlns:a16="http://schemas.microsoft.com/office/drawing/2014/main" id="{6CD0E3E8-8A77-4224-B4FF-B81E3B864334}"/>
              </a:ext>
            </a:extLst>
          </p:cNvPr>
          <p:cNvSpPr/>
          <p:nvPr/>
        </p:nvSpPr>
        <p:spPr>
          <a:xfrm rot="5400000">
            <a:off x="2027140" y="2702501"/>
            <a:ext cx="540164" cy="32553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grpSp>
        <p:nvGrpSpPr>
          <p:cNvPr id="8" name="Group 7">
            <a:extLst>
              <a:ext uri="{FF2B5EF4-FFF2-40B4-BE49-F238E27FC236}">
                <a16:creationId xmlns:a16="http://schemas.microsoft.com/office/drawing/2014/main" id="{FF22F5CA-96A9-4C01-9299-C55AE272D1C6}"/>
              </a:ext>
            </a:extLst>
          </p:cNvPr>
          <p:cNvGrpSpPr/>
          <p:nvPr/>
        </p:nvGrpSpPr>
        <p:grpSpPr>
          <a:xfrm>
            <a:off x="1530251" y="3136104"/>
            <a:ext cx="1549247" cy="989836"/>
            <a:chOff x="-1288864" y="5057101"/>
            <a:chExt cx="2754217" cy="1759709"/>
          </a:xfrm>
        </p:grpSpPr>
        <p:sp>
          <p:nvSpPr>
            <p:cNvPr id="2" name="Rectangle: Rounded Corners 1">
              <a:extLst>
                <a:ext uri="{FF2B5EF4-FFF2-40B4-BE49-F238E27FC236}">
                  <a16:creationId xmlns:a16="http://schemas.microsoft.com/office/drawing/2014/main" id="{63618801-1207-443C-B2FA-4938AAF0A26F}"/>
                </a:ext>
              </a:extLst>
            </p:cNvPr>
            <p:cNvSpPr/>
            <p:nvPr/>
          </p:nvSpPr>
          <p:spPr>
            <a:xfrm>
              <a:off x="-1288864" y="5057101"/>
              <a:ext cx="2754217" cy="1735668"/>
            </a:xfrm>
            <a:prstGeom prst="roundRect">
              <a:avLst>
                <a:gd name="adj" fmla="val 16401"/>
              </a:avLst>
            </a:prstGeom>
            <a:solidFill>
              <a:srgbClr val="3A6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3" name="TextBox 2">
              <a:extLst>
                <a:ext uri="{FF2B5EF4-FFF2-40B4-BE49-F238E27FC236}">
                  <a16:creationId xmlns:a16="http://schemas.microsoft.com/office/drawing/2014/main" id="{C820D5C5-850F-47A5-A621-2C68897493C3}"/>
                </a:ext>
              </a:extLst>
            </p:cNvPr>
            <p:cNvSpPr txBox="1"/>
            <p:nvPr/>
          </p:nvSpPr>
          <p:spPr>
            <a:xfrm>
              <a:off x="-1274693" y="5113778"/>
              <a:ext cx="2725874" cy="1703032"/>
            </a:xfrm>
            <a:prstGeom prst="rect">
              <a:avLst/>
            </a:prstGeom>
            <a:noFill/>
          </p:spPr>
          <p:txBody>
            <a:bodyPr wrap="square" rtlCol="0">
              <a:spAutoFit/>
            </a:bodyPr>
            <a:lstStyle/>
            <a:p>
              <a:pPr algn="ctr"/>
              <a:r>
                <a:rPr lang="en-US" sz="1350" dirty="0">
                  <a:solidFill>
                    <a:schemeClr val="bg1"/>
                  </a:solidFill>
                  <a:latin typeface="Calibri" panose="020F0502020204030204" pitchFamily="34" charset="0"/>
                  <a:cs typeface="Calibri" panose="020F0502020204030204" pitchFamily="34" charset="0"/>
                </a:rPr>
                <a:t>2. </a:t>
              </a:r>
            </a:p>
            <a:p>
              <a:pPr algn="ctr"/>
              <a:r>
                <a:rPr lang="en-US" sz="1350" b="1" dirty="0">
                  <a:solidFill>
                    <a:schemeClr val="bg1"/>
                  </a:solidFill>
                  <a:latin typeface="Calibri" panose="020F0502020204030204" pitchFamily="34" charset="0"/>
                  <a:cs typeface="Calibri" panose="020F0502020204030204" pitchFamily="34" charset="0"/>
                </a:rPr>
                <a:t>Teacher Demo</a:t>
              </a:r>
              <a:r>
                <a:rPr lang="en-US" sz="1350" dirty="0">
                  <a:solidFill>
                    <a:schemeClr val="bg1"/>
                  </a:solidFill>
                  <a:latin typeface="Calibri" panose="020F0502020204030204" pitchFamily="34" charset="0"/>
                  <a:cs typeface="Calibri" panose="020F0502020204030204" pitchFamily="34" charset="0"/>
                </a:rPr>
                <a:t>: </a:t>
              </a:r>
            </a:p>
            <a:p>
              <a:pPr algn="ctr"/>
              <a:r>
                <a:rPr lang="en-US" sz="1350" dirty="0">
                  <a:solidFill>
                    <a:schemeClr val="bg1"/>
                  </a:solidFill>
                  <a:latin typeface="Calibri" panose="020F0502020204030204" pitchFamily="34" charset="0"/>
                  <a:cs typeface="Calibri" panose="020F0502020204030204" pitchFamily="34" charset="0"/>
                </a:rPr>
                <a:t>“It’s Not Too Soon”</a:t>
              </a:r>
            </a:p>
            <a:p>
              <a:pPr marL="257175" indent="-257175">
                <a:buFont typeface="Arial" panose="020B0604020202020204" pitchFamily="34" charset="0"/>
                <a:buChar char="•"/>
              </a:pPr>
              <a:endParaRPr lang="en-US" sz="1575" dirty="0"/>
            </a:p>
          </p:txBody>
        </p:sp>
      </p:grpSp>
      <p:grpSp>
        <p:nvGrpSpPr>
          <p:cNvPr id="23" name="Group 22">
            <a:extLst>
              <a:ext uri="{FF2B5EF4-FFF2-40B4-BE49-F238E27FC236}">
                <a16:creationId xmlns:a16="http://schemas.microsoft.com/office/drawing/2014/main" id="{C9DB9414-F788-4FE2-AE4F-1B2AF710832B}"/>
              </a:ext>
            </a:extLst>
          </p:cNvPr>
          <p:cNvGrpSpPr/>
          <p:nvPr/>
        </p:nvGrpSpPr>
        <p:grpSpPr>
          <a:xfrm>
            <a:off x="922879" y="1328945"/>
            <a:ext cx="2748687" cy="1333058"/>
            <a:chOff x="5823141" y="1210100"/>
            <a:chExt cx="4886555" cy="2369881"/>
          </a:xfrm>
        </p:grpSpPr>
        <p:sp>
          <p:nvSpPr>
            <p:cNvPr id="4" name="Rectangle: Rounded Corners 3">
              <a:extLst>
                <a:ext uri="{FF2B5EF4-FFF2-40B4-BE49-F238E27FC236}">
                  <a16:creationId xmlns:a16="http://schemas.microsoft.com/office/drawing/2014/main" id="{E53E3CD6-60B0-42D3-B352-032E6C9A8BB4}"/>
                </a:ext>
              </a:extLst>
            </p:cNvPr>
            <p:cNvSpPr/>
            <p:nvPr/>
          </p:nvSpPr>
          <p:spPr>
            <a:xfrm>
              <a:off x="5823141" y="1210100"/>
              <a:ext cx="4886555" cy="2369881"/>
            </a:xfrm>
            <a:prstGeom prst="roundRect">
              <a:avLst>
                <a:gd name="adj" fmla="val 11441"/>
              </a:avLst>
            </a:prstGeom>
            <a:solidFill>
              <a:srgbClr val="3A6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5" name="TextBox 4">
              <a:extLst>
                <a:ext uri="{FF2B5EF4-FFF2-40B4-BE49-F238E27FC236}">
                  <a16:creationId xmlns:a16="http://schemas.microsoft.com/office/drawing/2014/main" id="{D69A9FC5-D0B2-4D7E-8FD0-1FC92CF79336}"/>
                </a:ext>
              </a:extLst>
            </p:cNvPr>
            <p:cNvSpPr txBox="1"/>
            <p:nvPr/>
          </p:nvSpPr>
          <p:spPr>
            <a:xfrm>
              <a:off x="5982985" y="1236176"/>
              <a:ext cx="4525444" cy="1969771"/>
            </a:xfrm>
            <a:prstGeom prst="rect">
              <a:avLst/>
            </a:prstGeom>
            <a:noFill/>
          </p:spPr>
          <p:txBody>
            <a:bodyPr wrap="square" rtlCol="0">
              <a:spAutoFit/>
            </a:bodyPr>
            <a:lstStyle/>
            <a:p>
              <a:pPr algn="ctr"/>
              <a:r>
                <a:rPr lang="en-US" sz="1350" b="1" dirty="0">
                  <a:solidFill>
                    <a:schemeClr val="bg1"/>
                  </a:solidFill>
                  <a:latin typeface="Calibri" panose="020F0502020204030204" pitchFamily="34" charset="0"/>
                  <a:cs typeface="Calibri" panose="020F0502020204030204" pitchFamily="34" charset="0"/>
                </a:rPr>
                <a:t>1. Learn About:</a:t>
              </a:r>
            </a:p>
            <a:p>
              <a:pPr algn="ctr"/>
              <a:r>
                <a:rPr lang="en-US" sz="1050" b="1" dirty="0">
                  <a:solidFill>
                    <a:schemeClr val="bg1"/>
                  </a:solidFill>
                  <a:latin typeface="Calibri" panose="020F0502020204030204" pitchFamily="34" charset="0"/>
                  <a:cs typeface="Calibri" panose="020F0502020204030204" pitchFamily="34" charset="0"/>
                </a:rPr>
                <a:t>Secrets to Successful Notes</a:t>
              </a:r>
              <a:endParaRPr lang="en-US" sz="1050" dirty="0">
                <a:solidFill>
                  <a:schemeClr val="bg1"/>
                </a:solidFill>
                <a:latin typeface="Calibri" panose="020F0502020204030204" pitchFamily="34" charset="0"/>
                <a:cs typeface="Calibri" panose="020F0502020204030204" pitchFamily="34" charset="0"/>
              </a:endParaRPr>
            </a:p>
            <a:p>
              <a:pPr marL="576858" indent="-257175">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Organize the format</a:t>
              </a:r>
            </a:p>
            <a:p>
              <a:pPr marL="576858" indent="-257175">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Capture main ideas</a:t>
              </a:r>
            </a:p>
            <a:p>
              <a:pPr marL="576858" indent="-257175">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Use personal shorthand</a:t>
              </a:r>
            </a:p>
            <a:p>
              <a:pPr marL="576858" indent="-257175">
                <a:buFont typeface="Arial" panose="020B0604020202020204" pitchFamily="34" charset="0"/>
                <a:buChar char="•"/>
              </a:pPr>
              <a:r>
                <a:rPr lang="en-US" sz="1050" dirty="0">
                  <a:solidFill>
                    <a:schemeClr val="bg1"/>
                  </a:solidFill>
                  <a:latin typeface="Calibri" panose="020F0502020204030204" pitchFamily="34" charset="0"/>
                  <a:cs typeface="Calibri" panose="020F0502020204030204" pitchFamily="34" charset="0"/>
                </a:rPr>
                <a:t>Cue &amp; summarize</a:t>
              </a:r>
            </a:p>
          </p:txBody>
        </p:sp>
      </p:grpSp>
      <p:sp>
        <p:nvSpPr>
          <p:cNvPr id="6" name="Arrow: Right 5">
            <a:extLst>
              <a:ext uri="{FF2B5EF4-FFF2-40B4-BE49-F238E27FC236}">
                <a16:creationId xmlns:a16="http://schemas.microsoft.com/office/drawing/2014/main" id="{F20A6B12-E9E0-4B89-8220-5CAFDE812801}"/>
              </a:ext>
            </a:extLst>
          </p:cNvPr>
          <p:cNvSpPr/>
          <p:nvPr/>
        </p:nvSpPr>
        <p:spPr>
          <a:xfrm>
            <a:off x="3087470" y="3401205"/>
            <a:ext cx="1335534" cy="32553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7" name="TextBox 6">
            <a:extLst>
              <a:ext uri="{FF2B5EF4-FFF2-40B4-BE49-F238E27FC236}">
                <a16:creationId xmlns:a16="http://schemas.microsoft.com/office/drawing/2014/main" id="{148F69B9-C851-48BC-8BCC-730F723C9772}"/>
              </a:ext>
            </a:extLst>
          </p:cNvPr>
          <p:cNvSpPr txBox="1"/>
          <p:nvPr/>
        </p:nvSpPr>
        <p:spPr>
          <a:xfrm>
            <a:off x="922879" y="815650"/>
            <a:ext cx="5837368" cy="403957"/>
          </a:xfrm>
          <a:prstGeom prst="rect">
            <a:avLst/>
          </a:prstGeom>
          <a:noFill/>
        </p:spPr>
        <p:txBody>
          <a:bodyPr wrap="square" rtlCol="0">
            <a:spAutoFit/>
          </a:bodyPr>
          <a:lstStyle/>
          <a:p>
            <a:r>
              <a:rPr lang="en-US" sz="2025" dirty="0">
                <a:solidFill>
                  <a:schemeClr val="bg2"/>
                </a:solidFill>
                <a:latin typeface="Berlin Sans FB" panose="020E0602020502020306" pitchFamily="34" charset="0"/>
              </a:rPr>
              <a:t>Taking Useful Notes: Concept Map</a:t>
            </a:r>
          </a:p>
        </p:txBody>
      </p:sp>
      <p:sp>
        <p:nvSpPr>
          <p:cNvPr id="12" name="Rectangle: Rounded Corners 11">
            <a:extLst>
              <a:ext uri="{FF2B5EF4-FFF2-40B4-BE49-F238E27FC236}">
                <a16:creationId xmlns:a16="http://schemas.microsoft.com/office/drawing/2014/main" id="{A0CB8426-91B2-4DBD-8825-D611AAEB2842}"/>
              </a:ext>
            </a:extLst>
          </p:cNvPr>
          <p:cNvSpPr/>
          <p:nvPr/>
        </p:nvSpPr>
        <p:spPr>
          <a:xfrm>
            <a:off x="4430976" y="2711295"/>
            <a:ext cx="1697511" cy="1612048"/>
          </a:xfrm>
          <a:prstGeom prst="roundRect">
            <a:avLst>
              <a:gd name="adj" fmla="val 50000"/>
            </a:avLst>
          </a:prstGeom>
          <a:solidFill>
            <a:srgbClr val="3A66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13" name="TextBox 12">
            <a:extLst>
              <a:ext uri="{FF2B5EF4-FFF2-40B4-BE49-F238E27FC236}">
                <a16:creationId xmlns:a16="http://schemas.microsoft.com/office/drawing/2014/main" id="{89F8E9A5-BC98-4318-A9E8-526EE12AC863}"/>
              </a:ext>
            </a:extLst>
          </p:cNvPr>
          <p:cNvSpPr txBox="1"/>
          <p:nvPr/>
        </p:nvSpPr>
        <p:spPr>
          <a:xfrm>
            <a:off x="4262228" y="2918458"/>
            <a:ext cx="2035007" cy="1116972"/>
          </a:xfrm>
          <a:prstGeom prst="rect">
            <a:avLst/>
          </a:prstGeom>
          <a:noFill/>
        </p:spPr>
        <p:txBody>
          <a:bodyPr wrap="square" rtlCol="0">
            <a:spAutoFit/>
          </a:bodyPr>
          <a:lstStyle/>
          <a:p>
            <a:pPr algn="ctr"/>
            <a:r>
              <a:rPr lang="en-US" sz="1350" dirty="0">
                <a:solidFill>
                  <a:schemeClr val="bg1"/>
                </a:solidFill>
                <a:latin typeface="Calibri" panose="020F0502020204030204" pitchFamily="34" charset="0"/>
                <a:cs typeface="Calibri" panose="020F0502020204030204" pitchFamily="34" charset="0"/>
              </a:rPr>
              <a:t>3. </a:t>
            </a:r>
          </a:p>
          <a:p>
            <a:pPr algn="ctr">
              <a:spcAft>
                <a:spcPts val="675"/>
              </a:spcAft>
            </a:pPr>
            <a:r>
              <a:rPr lang="en-US" sz="1575" b="1" dirty="0">
                <a:solidFill>
                  <a:schemeClr val="bg1"/>
                </a:solidFill>
                <a:latin typeface="Calibri" panose="020F0502020204030204" pitchFamily="34" charset="0"/>
                <a:cs typeface="Calibri" panose="020F0502020204030204" pitchFamily="34" charset="0"/>
              </a:rPr>
              <a:t>Practice Round:</a:t>
            </a:r>
          </a:p>
          <a:p>
            <a:pPr algn="ctr"/>
            <a:r>
              <a:rPr lang="en-US" sz="1575" dirty="0">
                <a:solidFill>
                  <a:schemeClr val="bg1"/>
                </a:solidFill>
                <a:latin typeface="Calibri" panose="020F0502020204030204" pitchFamily="34" charset="0"/>
                <a:cs typeface="Calibri" panose="020F0502020204030204" pitchFamily="34" charset="0"/>
              </a:rPr>
              <a:t>“Becoming a Better Student”</a:t>
            </a:r>
            <a:endParaRPr lang="en-US" sz="1350" dirty="0">
              <a:solidFill>
                <a:schemeClr val="bg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98CE00A3-03D1-4AEA-8B14-9F9D6115A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40044">
            <a:off x="4826701" y="1117948"/>
            <a:ext cx="1078827" cy="1292084"/>
          </a:xfrm>
          <a:prstGeom prst="rect">
            <a:avLst/>
          </a:prstGeom>
        </p:spPr>
      </p:pic>
      <p:pic>
        <p:nvPicPr>
          <p:cNvPr id="15" name="Picture 14" descr="Image result for hand writing notes clipart">
            <a:extLst>
              <a:ext uri="{FF2B5EF4-FFF2-40B4-BE49-F238E27FC236}">
                <a16:creationId xmlns:a16="http://schemas.microsoft.com/office/drawing/2014/main" id="{ABCE422B-63C5-4757-8FFB-251DBD50B4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88546">
            <a:off x="5327125" y="1342447"/>
            <a:ext cx="902961" cy="646100"/>
          </a:xfrm>
          <a:prstGeom prst="rect">
            <a:avLst/>
          </a:prstGeom>
          <a:noFill/>
          <a:ln>
            <a:noFill/>
          </a:ln>
        </p:spPr>
      </p:pic>
      <p:pic>
        <p:nvPicPr>
          <p:cNvPr id="16" name="Picture 15"/>
          <p:cNvPicPr/>
          <p:nvPr/>
        </p:nvPicPr>
        <p:blipFill>
          <a:blip r:embed="rId5">
            <a:extLst>
              <a:ext uri="{28A0092B-C50C-407E-A947-70E740481C1C}">
                <a14:useLocalDpi xmlns:a14="http://schemas.microsoft.com/office/drawing/2010/main" val="0"/>
              </a:ext>
            </a:extLst>
          </a:blip>
          <a:stretch>
            <a:fillRect/>
          </a:stretch>
        </p:blipFill>
        <p:spPr bwMode="auto">
          <a:xfrm>
            <a:off x="198568" y="4469523"/>
            <a:ext cx="1770550" cy="521788"/>
          </a:xfrm>
          <a:prstGeom prst="rect">
            <a:avLst/>
          </a:prstGeom>
          <a:noFill/>
          <a:ln>
            <a:noFill/>
          </a:ln>
        </p:spPr>
      </p:pic>
    </p:spTree>
    <p:extLst>
      <p:ext uri="{BB962C8B-B14F-4D97-AF65-F5344CB8AC3E}">
        <p14:creationId xmlns:p14="http://schemas.microsoft.com/office/powerpoint/2010/main" val="983028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1" y="809755"/>
            <a:ext cx="1859600" cy="1581758"/>
          </a:xfrm>
        </p:spPr>
        <p:txBody>
          <a:bodyPr>
            <a:normAutofit fontScale="90000"/>
          </a:bodyPr>
          <a:lstStyle/>
          <a:p>
            <a:r>
              <a:rPr lang="en-US" b="1" dirty="0">
                <a:solidFill>
                  <a:schemeClr val="accent5">
                    <a:lumMod val="60000"/>
                    <a:lumOff val="40000"/>
                  </a:schemeClr>
                </a:solidFill>
              </a:rPr>
              <a:t>Lesson 6: </a:t>
            </a:r>
            <a:br>
              <a:rPr lang="en-US" b="1" dirty="0">
                <a:solidFill>
                  <a:schemeClr val="accent5">
                    <a:lumMod val="60000"/>
                    <a:lumOff val="40000"/>
                  </a:schemeClr>
                </a:solidFill>
              </a:rPr>
            </a:br>
            <a:r>
              <a:rPr lang="en-US" dirty="0">
                <a:solidFill>
                  <a:schemeClr val="bg1"/>
                </a:solidFill>
              </a:rPr>
              <a:t>Taking</a:t>
            </a:r>
            <a:br>
              <a:rPr lang="en-US" dirty="0">
                <a:solidFill>
                  <a:schemeClr val="bg1"/>
                </a:solidFill>
              </a:rPr>
            </a:br>
            <a:r>
              <a:rPr lang="en-US" dirty="0">
                <a:solidFill>
                  <a:schemeClr val="bg1"/>
                </a:solidFill>
              </a:rPr>
              <a:t>Useful Notes</a:t>
            </a:r>
          </a:p>
        </p:txBody>
      </p:sp>
      <p:sp>
        <p:nvSpPr>
          <p:cNvPr id="3" name="Text Placeholder 2">
            <a:extLst>
              <a:ext uri="{FF2B5EF4-FFF2-40B4-BE49-F238E27FC236}">
                <a16:creationId xmlns:a16="http://schemas.microsoft.com/office/drawing/2014/main" id="{6EF3175E-3E81-2080-BFC3-CA6685EC9DE7}"/>
              </a:ext>
            </a:extLst>
          </p:cNvPr>
          <p:cNvSpPr>
            <a:spLocks noGrp="1"/>
          </p:cNvSpPr>
          <p:nvPr>
            <p:ph type="body" idx="1"/>
          </p:nvPr>
        </p:nvSpPr>
        <p:spPr>
          <a:xfrm>
            <a:off x="2016631" y="717753"/>
            <a:ext cx="4758443" cy="3782810"/>
          </a:xfrm>
          <a:solidFill>
            <a:schemeClr val="accent4">
              <a:lumMod val="40000"/>
              <a:lumOff val="60000"/>
            </a:schemeClr>
          </a:solidFill>
        </p:spPr>
        <p:txBody>
          <a:bodyPr>
            <a:normAutofit/>
          </a:bodyPr>
          <a:lstStyle/>
          <a:p>
            <a:pPr marL="104775" indent="0">
              <a:buNone/>
            </a:pPr>
            <a:r>
              <a:rPr lang="en-US" sz="1500" dirty="0">
                <a:latin typeface="CenturySchoolbook"/>
              </a:rPr>
              <a:t>Activity 1 – Introduction to Cornell Notetaking</a:t>
            </a:r>
          </a:p>
        </p:txBody>
      </p:sp>
      <p:sp>
        <p:nvSpPr>
          <p:cNvPr id="5" name="TextBox 4">
            <a:extLst>
              <a:ext uri="{FF2B5EF4-FFF2-40B4-BE49-F238E27FC236}">
                <a16:creationId xmlns:a16="http://schemas.microsoft.com/office/drawing/2014/main" id="{BF1FEC6E-8E69-4435-AA47-FDC9A5D5B9D3}"/>
              </a:ext>
            </a:extLst>
          </p:cNvPr>
          <p:cNvSpPr txBox="1"/>
          <p:nvPr/>
        </p:nvSpPr>
        <p:spPr>
          <a:xfrm>
            <a:off x="3076748" y="2123642"/>
            <a:ext cx="685800" cy="253916"/>
          </a:xfrm>
          <a:prstGeom prst="rect">
            <a:avLst/>
          </a:prstGeom>
          <a:noFill/>
        </p:spPr>
        <p:txBody>
          <a:bodyPr wrap="square" rtlCol="0">
            <a:spAutoFit/>
          </a:bodyPr>
          <a:lstStyle/>
          <a:p>
            <a:endParaRPr lang="en-US" sz="1050" dirty="0"/>
          </a:p>
        </p:txBody>
      </p:sp>
      <p:sp>
        <p:nvSpPr>
          <p:cNvPr id="9" name="TextBox 8">
            <a:extLst>
              <a:ext uri="{FF2B5EF4-FFF2-40B4-BE49-F238E27FC236}">
                <a16:creationId xmlns:a16="http://schemas.microsoft.com/office/drawing/2014/main" id="{89980CF4-52C3-4B87-A974-0B6C48781E75}"/>
              </a:ext>
            </a:extLst>
          </p:cNvPr>
          <p:cNvSpPr txBox="1"/>
          <p:nvPr/>
        </p:nvSpPr>
        <p:spPr>
          <a:xfrm>
            <a:off x="2240010" y="1124365"/>
            <a:ext cx="2061950" cy="1708160"/>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After introductory whole class discussion on how taking notes is a useful practice for school and for life, teacher explains the Cornell Method:</a:t>
            </a:r>
          </a:p>
        </p:txBody>
      </p:sp>
      <p:sp>
        <p:nvSpPr>
          <p:cNvPr id="11" name="TextBox 10">
            <a:extLst>
              <a:ext uri="{FF2B5EF4-FFF2-40B4-BE49-F238E27FC236}">
                <a16:creationId xmlns:a16="http://schemas.microsoft.com/office/drawing/2014/main" id="{0698F5DF-0009-4C13-9A23-32AF191969CB}"/>
              </a:ext>
            </a:extLst>
          </p:cNvPr>
          <p:cNvSpPr txBox="1"/>
          <p:nvPr/>
        </p:nvSpPr>
        <p:spPr>
          <a:xfrm>
            <a:off x="2016631" y="2930579"/>
            <a:ext cx="3270152" cy="1361911"/>
          </a:xfrm>
          <a:prstGeom prst="rect">
            <a:avLst/>
          </a:prstGeom>
          <a:noFill/>
        </p:spPr>
        <p:txBody>
          <a:bodyPr wrap="square" rtlCol="0">
            <a:spAutoFit/>
          </a:bodyPr>
          <a:lstStyle/>
          <a:p>
            <a:pPr marL="640556" indent="-557213">
              <a:spcAft>
                <a:spcPts val="900"/>
              </a:spcAft>
              <a:buFont typeface="+mj-lt"/>
              <a:buAutoNum type="arabicPeriod"/>
            </a:pPr>
            <a:r>
              <a:rPr lang="en-US" sz="1500" dirty="0">
                <a:solidFill>
                  <a:schemeClr val="bg2"/>
                </a:solidFill>
                <a:latin typeface="Calibri" panose="020F0502020204030204" pitchFamily="34" charset="0"/>
                <a:cs typeface="Calibri" panose="020F0502020204030204" pitchFamily="34" charset="0"/>
              </a:rPr>
              <a:t>Organize the format</a:t>
            </a:r>
          </a:p>
          <a:p>
            <a:pPr marL="640556" indent="-557213">
              <a:spcAft>
                <a:spcPts val="900"/>
              </a:spcAft>
              <a:buFont typeface="+mj-lt"/>
              <a:buAutoNum type="arabicPeriod"/>
            </a:pPr>
            <a:r>
              <a:rPr lang="en-US" sz="1500" dirty="0">
                <a:solidFill>
                  <a:schemeClr val="bg2"/>
                </a:solidFill>
                <a:latin typeface="Calibri" panose="020F0502020204030204" pitchFamily="34" charset="0"/>
                <a:cs typeface="Calibri" panose="020F0502020204030204" pitchFamily="34" charset="0"/>
              </a:rPr>
              <a:t>Capture main ideas</a:t>
            </a:r>
          </a:p>
          <a:p>
            <a:pPr marL="640556" indent="-557213">
              <a:spcAft>
                <a:spcPts val="900"/>
              </a:spcAft>
              <a:buFont typeface="+mj-lt"/>
              <a:buAutoNum type="arabicPeriod"/>
            </a:pPr>
            <a:r>
              <a:rPr lang="en-US" sz="1500" dirty="0">
                <a:solidFill>
                  <a:schemeClr val="bg2"/>
                </a:solidFill>
                <a:latin typeface="Calibri" panose="020F0502020204030204" pitchFamily="34" charset="0"/>
                <a:cs typeface="Calibri" panose="020F0502020204030204" pitchFamily="34" charset="0"/>
              </a:rPr>
              <a:t>Use personal shorthand</a:t>
            </a:r>
          </a:p>
          <a:p>
            <a:pPr marL="640556" indent="-557213">
              <a:spcAft>
                <a:spcPts val="900"/>
              </a:spcAft>
              <a:buFont typeface="+mj-lt"/>
              <a:buAutoNum type="arabicPeriod"/>
            </a:pPr>
            <a:r>
              <a:rPr lang="en-US" sz="1500" dirty="0">
                <a:solidFill>
                  <a:schemeClr val="bg2"/>
                </a:solidFill>
                <a:latin typeface="Calibri" panose="020F0502020204030204" pitchFamily="34" charset="0"/>
                <a:cs typeface="Calibri" panose="020F0502020204030204" pitchFamily="34" charset="0"/>
              </a:rPr>
              <a:t>Afterward, cue &amp; summarize</a:t>
            </a:r>
          </a:p>
        </p:txBody>
      </p:sp>
      <p:pic>
        <p:nvPicPr>
          <p:cNvPr id="12" name="Picture 11">
            <a:extLst>
              <a:ext uri="{FF2B5EF4-FFF2-40B4-BE49-F238E27FC236}">
                <a16:creationId xmlns:a16="http://schemas.microsoft.com/office/drawing/2014/main" id="{1579ADAD-1908-4B49-9804-076108020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339" y="1119406"/>
            <a:ext cx="2116914" cy="2535374"/>
          </a:xfrm>
          <a:prstGeom prst="rect">
            <a:avLst/>
          </a:prstGeom>
        </p:spPr>
      </p:pic>
      <p:sp>
        <p:nvSpPr>
          <p:cNvPr id="13" name="TextBox 12">
            <a:extLst>
              <a:ext uri="{FF2B5EF4-FFF2-40B4-BE49-F238E27FC236}">
                <a16:creationId xmlns:a16="http://schemas.microsoft.com/office/drawing/2014/main" id="{68B978D6-DF16-48B5-9DB1-019DB8811DF6}"/>
              </a:ext>
            </a:extLst>
          </p:cNvPr>
          <p:cNvSpPr txBox="1"/>
          <p:nvPr/>
        </p:nvSpPr>
        <p:spPr>
          <a:xfrm>
            <a:off x="4494623" y="1847721"/>
            <a:ext cx="644075" cy="461665"/>
          </a:xfrm>
          <a:prstGeom prst="rect">
            <a:avLst/>
          </a:prstGeom>
          <a:noFill/>
        </p:spPr>
        <p:txBody>
          <a:bodyPr wrap="square" rtlCol="0">
            <a:spAutoFit/>
          </a:bodyPr>
          <a:lstStyle/>
          <a:p>
            <a:pPr algn="ctr"/>
            <a:r>
              <a:rPr lang="en-US" sz="1200" b="1" i="1" dirty="0">
                <a:solidFill>
                  <a:srgbClr val="700000"/>
                </a:solidFill>
              </a:rPr>
              <a:t>CUES HERE</a:t>
            </a:r>
          </a:p>
        </p:txBody>
      </p:sp>
      <p:sp>
        <p:nvSpPr>
          <p:cNvPr id="14" name="TextBox 13">
            <a:extLst>
              <a:ext uri="{FF2B5EF4-FFF2-40B4-BE49-F238E27FC236}">
                <a16:creationId xmlns:a16="http://schemas.microsoft.com/office/drawing/2014/main" id="{2A9DF8D6-271D-4A45-B701-377D151B860F}"/>
              </a:ext>
            </a:extLst>
          </p:cNvPr>
          <p:cNvSpPr txBox="1"/>
          <p:nvPr/>
        </p:nvSpPr>
        <p:spPr>
          <a:xfrm>
            <a:off x="4565922" y="3164253"/>
            <a:ext cx="2421936" cy="323165"/>
          </a:xfrm>
          <a:prstGeom prst="rect">
            <a:avLst/>
          </a:prstGeom>
          <a:noFill/>
        </p:spPr>
        <p:txBody>
          <a:bodyPr wrap="square" rtlCol="0">
            <a:spAutoFit/>
          </a:bodyPr>
          <a:lstStyle/>
          <a:p>
            <a:pPr algn="ctr"/>
            <a:r>
              <a:rPr lang="en-US" sz="1500" b="1" i="1" dirty="0">
                <a:solidFill>
                  <a:srgbClr val="700000"/>
                </a:solidFill>
              </a:rPr>
              <a:t>SUMMARY HERE</a:t>
            </a:r>
          </a:p>
        </p:txBody>
      </p:sp>
      <p:sp>
        <p:nvSpPr>
          <p:cNvPr id="15" name="TextBox 14">
            <a:extLst>
              <a:ext uri="{FF2B5EF4-FFF2-40B4-BE49-F238E27FC236}">
                <a16:creationId xmlns:a16="http://schemas.microsoft.com/office/drawing/2014/main" id="{95E970C1-DE8A-45ED-9E3D-FCA05707D7B2}"/>
              </a:ext>
            </a:extLst>
          </p:cNvPr>
          <p:cNvSpPr txBox="1"/>
          <p:nvPr/>
        </p:nvSpPr>
        <p:spPr>
          <a:xfrm>
            <a:off x="5612110" y="1733890"/>
            <a:ext cx="886962" cy="923330"/>
          </a:xfrm>
          <a:prstGeom prst="rect">
            <a:avLst/>
          </a:prstGeom>
          <a:noFill/>
        </p:spPr>
        <p:txBody>
          <a:bodyPr wrap="square" rtlCol="0">
            <a:spAutoFit/>
          </a:bodyPr>
          <a:lstStyle/>
          <a:p>
            <a:pPr algn="ctr"/>
            <a:r>
              <a:rPr lang="en-US" sz="1800" b="1" i="1" dirty="0">
                <a:solidFill>
                  <a:srgbClr val="700000"/>
                </a:solidFill>
              </a:rPr>
              <a:t>MAIN IDEAS HERE</a:t>
            </a:r>
          </a:p>
        </p:txBody>
      </p:sp>
    </p:spTree>
    <p:extLst>
      <p:ext uri="{BB962C8B-B14F-4D97-AF65-F5344CB8AC3E}">
        <p14:creationId xmlns:p14="http://schemas.microsoft.com/office/powerpoint/2010/main" val="1798716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1" y="809755"/>
            <a:ext cx="1859600" cy="1581758"/>
          </a:xfrm>
        </p:spPr>
        <p:txBody>
          <a:bodyPr>
            <a:normAutofit fontScale="90000"/>
          </a:bodyPr>
          <a:lstStyle/>
          <a:p>
            <a:r>
              <a:rPr lang="en-US" b="1" dirty="0">
                <a:solidFill>
                  <a:schemeClr val="accent5">
                    <a:lumMod val="60000"/>
                    <a:lumOff val="40000"/>
                  </a:schemeClr>
                </a:solidFill>
              </a:rPr>
              <a:t>Lesson 6: </a:t>
            </a:r>
            <a:br>
              <a:rPr lang="en-US" b="1" dirty="0">
                <a:solidFill>
                  <a:schemeClr val="accent5">
                    <a:lumMod val="60000"/>
                    <a:lumOff val="40000"/>
                  </a:schemeClr>
                </a:solidFill>
              </a:rPr>
            </a:br>
            <a:r>
              <a:rPr lang="en-US" dirty="0">
                <a:solidFill>
                  <a:schemeClr val="bg1"/>
                </a:solidFill>
              </a:rPr>
              <a:t>Taking</a:t>
            </a:r>
            <a:br>
              <a:rPr lang="en-US" dirty="0">
                <a:solidFill>
                  <a:schemeClr val="bg1"/>
                </a:solidFill>
              </a:rPr>
            </a:br>
            <a:r>
              <a:rPr lang="en-US" dirty="0">
                <a:solidFill>
                  <a:schemeClr val="bg1"/>
                </a:solidFill>
              </a:rPr>
              <a:t>Useful Notes</a:t>
            </a:r>
          </a:p>
        </p:txBody>
      </p:sp>
      <p:sp>
        <p:nvSpPr>
          <p:cNvPr id="3" name="Text Placeholder 2">
            <a:extLst>
              <a:ext uri="{FF2B5EF4-FFF2-40B4-BE49-F238E27FC236}">
                <a16:creationId xmlns:a16="http://schemas.microsoft.com/office/drawing/2014/main" id="{6EF3175E-3E81-2080-BFC3-CA6685EC9DE7}"/>
              </a:ext>
            </a:extLst>
          </p:cNvPr>
          <p:cNvSpPr>
            <a:spLocks noGrp="1"/>
          </p:cNvSpPr>
          <p:nvPr>
            <p:ph type="body" idx="1"/>
          </p:nvPr>
        </p:nvSpPr>
        <p:spPr>
          <a:xfrm>
            <a:off x="2010283" y="717753"/>
            <a:ext cx="4758443" cy="3782810"/>
          </a:xfrm>
          <a:solidFill>
            <a:schemeClr val="accent2">
              <a:lumMod val="40000"/>
              <a:lumOff val="60000"/>
            </a:schemeClr>
          </a:solidFill>
        </p:spPr>
        <p:txBody>
          <a:bodyPr>
            <a:normAutofit/>
          </a:bodyPr>
          <a:lstStyle/>
          <a:p>
            <a:pPr marL="104775" indent="0">
              <a:buNone/>
            </a:pPr>
            <a:r>
              <a:rPr lang="en-US" sz="1500" dirty="0">
                <a:latin typeface="CenturySchoolbook"/>
              </a:rPr>
              <a:t>Activity 2 –  Practice Round:  Becoming a Better Student</a:t>
            </a:r>
          </a:p>
        </p:txBody>
      </p:sp>
      <p:sp>
        <p:nvSpPr>
          <p:cNvPr id="5" name="TextBox 4">
            <a:extLst>
              <a:ext uri="{FF2B5EF4-FFF2-40B4-BE49-F238E27FC236}">
                <a16:creationId xmlns:a16="http://schemas.microsoft.com/office/drawing/2014/main" id="{BF1FEC6E-8E69-4435-AA47-FDC9A5D5B9D3}"/>
              </a:ext>
            </a:extLst>
          </p:cNvPr>
          <p:cNvSpPr txBox="1"/>
          <p:nvPr/>
        </p:nvSpPr>
        <p:spPr>
          <a:xfrm>
            <a:off x="3076748" y="2123642"/>
            <a:ext cx="685800" cy="253916"/>
          </a:xfrm>
          <a:prstGeom prst="rect">
            <a:avLst/>
          </a:prstGeom>
          <a:noFill/>
        </p:spPr>
        <p:txBody>
          <a:bodyPr wrap="square" rtlCol="0">
            <a:spAutoFit/>
          </a:bodyPr>
          <a:lstStyle/>
          <a:p>
            <a:endParaRPr lang="en-US" sz="1050" dirty="0"/>
          </a:p>
        </p:txBody>
      </p:sp>
      <p:sp>
        <p:nvSpPr>
          <p:cNvPr id="9" name="TextBox 8">
            <a:extLst>
              <a:ext uri="{FF2B5EF4-FFF2-40B4-BE49-F238E27FC236}">
                <a16:creationId xmlns:a16="http://schemas.microsoft.com/office/drawing/2014/main" id="{89980CF4-52C3-4B87-A974-0B6C48781E75}"/>
              </a:ext>
            </a:extLst>
          </p:cNvPr>
          <p:cNvSpPr txBox="1"/>
          <p:nvPr/>
        </p:nvSpPr>
        <p:spPr>
          <a:xfrm>
            <a:off x="4562546" y="1229883"/>
            <a:ext cx="1939713" cy="3093154"/>
          </a:xfrm>
          <a:prstGeom prst="rect">
            <a:avLst/>
          </a:prstGeom>
          <a:noFill/>
        </p:spPr>
        <p:txBody>
          <a:bodyPr wrap="square" rtlCol="0">
            <a:spAutoFit/>
          </a:bodyPr>
          <a:lstStyle/>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Students partner read the “Becoming a Better Student” text and practice taking Cornell notes on the text.  They share their notes with partner and discuss possible “cues” and “summary” statements.</a:t>
            </a:r>
          </a:p>
          <a:p>
            <a:endParaRPr lang="en-US" sz="15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EE7DBA4-53C2-4EB1-A7F2-10E39DD67E73}"/>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2124643" y="2901102"/>
            <a:ext cx="2264862" cy="1630014"/>
          </a:xfrm>
          <a:prstGeom prst="rect">
            <a:avLst/>
          </a:prstGeom>
        </p:spPr>
      </p:pic>
      <p:pic>
        <p:nvPicPr>
          <p:cNvPr id="11" name="Picture 10">
            <a:extLst>
              <a:ext uri="{FF2B5EF4-FFF2-40B4-BE49-F238E27FC236}">
                <a16:creationId xmlns:a16="http://schemas.microsoft.com/office/drawing/2014/main" id="{AEE3D6C8-1B00-4A43-9E36-BC44887D2FD6}"/>
              </a:ext>
            </a:extLst>
          </p:cNvPr>
          <p:cNvPicPr>
            <a:picLocks noChangeAspect="1"/>
          </p:cNvPicPr>
          <p:nvPr/>
        </p:nvPicPr>
        <p:blipFill>
          <a:blip r:embed="rId5"/>
          <a:stretch>
            <a:fillRect/>
          </a:stretch>
        </p:blipFill>
        <p:spPr>
          <a:xfrm>
            <a:off x="2380562" y="1179428"/>
            <a:ext cx="1485798" cy="1630014"/>
          </a:xfrm>
          <a:prstGeom prst="rect">
            <a:avLst/>
          </a:prstGeom>
        </p:spPr>
      </p:pic>
    </p:spTree>
    <p:extLst>
      <p:ext uri="{BB962C8B-B14F-4D97-AF65-F5344CB8AC3E}">
        <p14:creationId xmlns:p14="http://schemas.microsoft.com/office/powerpoint/2010/main" val="3903714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7 Key Activities</a:t>
            </a:r>
          </a:p>
          <a:p>
            <a:r>
              <a:rPr lang="en-US" sz="3000" dirty="0">
                <a:solidFill>
                  <a:schemeClr val="bg1"/>
                </a:solidFill>
              </a:rPr>
              <a:t>Measuring My Learning</a:t>
            </a:r>
          </a:p>
        </p:txBody>
      </p:sp>
      <p:sp>
        <p:nvSpPr>
          <p:cNvPr id="2" name="Rectangle 1">
            <a:extLst>
              <a:ext uri="{FF2B5EF4-FFF2-40B4-BE49-F238E27FC236}">
                <a16:creationId xmlns:a16="http://schemas.microsoft.com/office/drawing/2014/main" id="{F12CEABB-AB64-46C8-8776-437B7BE1820F}"/>
              </a:ext>
            </a:extLst>
          </p:cNvPr>
          <p:cNvSpPr/>
          <p:nvPr/>
        </p:nvSpPr>
        <p:spPr>
          <a:xfrm>
            <a:off x="924605" y="3257550"/>
            <a:ext cx="5119007" cy="553998"/>
          </a:xfrm>
          <a:prstGeom prst="rect">
            <a:avLst/>
          </a:prstGeom>
        </p:spPr>
        <p:txBody>
          <a:bodyPr wrap="square">
            <a:spAutoFit/>
          </a:bodyPr>
          <a:lstStyle/>
          <a:p>
            <a:r>
              <a:rPr lang="en-US" sz="1500" dirty="0">
                <a:solidFill>
                  <a:schemeClr val="accent2">
                    <a:lumMod val="60000"/>
                    <a:lumOff val="40000"/>
                  </a:schemeClr>
                </a:solidFill>
                <a:latin typeface="Calibri" panose="020F0502020204030204" pitchFamily="34" charset="0"/>
                <a:cs typeface="Calibri" panose="020F0502020204030204" pitchFamily="34" charset="0"/>
              </a:rPr>
              <a:t>Objective:  This lesson is designed to introduce students to outlining and test-taking strategies.</a:t>
            </a:r>
            <a:endParaRPr lang="en-US" sz="1500" dirty="0">
              <a:latin typeface="Calibri" panose="020F0502020204030204" pitchFamily="34" charset="0"/>
              <a:cs typeface="Calibri" panose="020F0502020204030204" pitchFamily="34" charset="0"/>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3338060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fontScale="90000"/>
          </a:bodyPr>
          <a:lstStyle/>
          <a:p>
            <a:r>
              <a:rPr lang="en-US" b="1" dirty="0">
                <a:solidFill>
                  <a:schemeClr val="accent5">
                    <a:lumMod val="60000"/>
                    <a:lumOff val="40000"/>
                  </a:schemeClr>
                </a:solidFill>
              </a:rPr>
              <a:t>Lesson 7: </a:t>
            </a:r>
            <a:br>
              <a:rPr lang="en-US" b="1" dirty="0">
                <a:solidFill>
                  <a:schemeClr val="accent5">
                    <a:lumMod val="60000"/>
                    <a:lumOff val="40000"/>
                  </a:schemeClr>
                </a:solidFill>
              </a:rPr>
            </a:br>
            <a:r>
              <a:rPr lang="en-US" b="1" dirty="0">
                <a:solidFill>
                  <a:schemeClr val="accent5">
                    <a:lumMod val="60000"/>
                    <a:lumOff val="40000"/>
                  </a:schemeClr>
                </a:solidFill>
              </a:rPr>
              <a:t/>
            </a:r>
            <a:br>
              <a:rPr lang="en-US" b="1" dirty="0">
                <a:solidFill>
                  <a:schemeClr val="accent5">
                    <a:lumMod val="60000"/>
                    <a:lumOff val="40000"/>
                  </a:schemeClr>
                </a:solidFill>
              </a:rPr>
            </a:br>
            <a:r>
              <a:rPr lang="en-US" dirty="0">
                <a:solidFill>
                  <a:schemeClr val="bg1"/>
                </a:solidFill>
              </a:rPr>
              <a:t>Measuring</a:t>
            </a:r>
            <a:r>
              <a:rPr lang="en-US" b="1" dirty="0">
                <a:solidFill>
                  <a:schemeClr val="accent5">
                    <a:lumMod val="60000"/>
                    <a:lumOff val="40000"/>
                  </a:schemeClr>
                </a:solidFill>
              </a:rPr>
              <a:t/>
            </a:r>
            <a:br>
              <a:rPr lang="en-US" b="1" dirty="0">
                <a:solidFill>
                  <a:schemeClr val="accent5">
                    <a:lumMod val="60000"/>
                    <a:lumOff val="40000"/>
                  </a:schemeClr>
                </a:solidFill>
              </a:rPr>
            </a:br>
            <a:r>
              <a:rPr lang="en-US" b="1" dirty="0">
                <a:solidFill>
                  <a:schemeClr val="bg1"/>
                </a:solidFill>
              </a:rPr>
              <a:t>M</a:t>
            </a:r>
            <a:r>
              <a:rPr lang="en-US" dirty="0">
                <a:solidFill>
                  <a:schemeClr val="bg1"/>
                </a:solidFill>
              </a:rPr>
              <a:t>y Learning </a:t>
            </a:r>
            <a:br>
              <a:rPr lang="en-US" dirty="0">
                <a:solidFill>
                  <a:schemeClr val="bg1"/>
                </a:solidFill>
              </a:rPr>
            </a:br>
            <a:endParaRPr lang="en-US" dirty="0">
              <a:solidFill>
                <a:schemeClr val="bg1"/>
              </a:solidFill>
            </a:endParaRPr>
          </a:p>
        </p:txBody>
      </p:sp>
      <p:sp>
        <p:nvSpPr>
          <p:cNvPr id="3" name="Text Placeholder 2">
            <a:extLst>
              <a:ext uri="{FF2B5EF4-FFF2-40B4-BE49-F238E27FC236}">
                <a16:creationId xmlns:a16="http://schemas.microsoft.com/office/drawing/2014/main" id="{6EF3175E-3E81-2080-BFC3-CA6685EC9DE7}"/>
              </a:ext>
            </a:extLst>
          </p:cNvPr>
          <p:cNvSpPr>
            <a:spLocks noGrp="1"/>
          </p:cNvSpPr>
          <p:nvPr>
            <p:ph type="body" idx="1"/>
          </p:nvPr>
        </p:nvSpPr>
        <p:spPr>
          <a:xfrm>
            <a:off x="2107836" y="728663"/>
            <a:ext cx="4659252" cy="3771900"/>
          </a:xfrm>
          <a:solidFill>
            <a:schemeClr val="accent3">
              <a:lumMod val="40000"/>
              <a:lumOff val="60000"/>
            </a:schemeClr>
          </a:solidFill>
        </p:spPr>
        <p:txBody>
          <a:bodyPr>
            <a:normAutofit/>
          </a:bodyPr>
          <a:lstStyle/>
          <a:p>
            <a:pPr marL="104775" indent="0" algn="ctr">
              <a:buNone/>
            </a:pPr>
            <a:r>
              <a:rPr lang="en-US" sz="1500" b="1" dirty="0"/>
              <a:t>Activity 1 – How to Outline</a:t>
            </a:r>
            <a:r>
              <a:rPr lang="en-US" sz="1500" dirty="0"/>
              <a:t>  </a:t>
            </a:r>
          </a:p>
          <a:p>
            <a:pPr marL="104775" indent="0">
              <a:buNone/>
            </a:pPr>
            <a:r>
              <a:rPr lang="en-US" sz="1500" dirty="0">
                <a:latin typeface="CenturySchoolbook"/>
              </a:rPr>
              <a:t>Teacher leads class through process of reading and outlining the “Using Outlines for Success” text.</a:t>
            </a:r>
          </a:p>
        </p:txBody>
      </p:sp>
      <p:pic>
        <p:nvPicPr>
          <p:cNvPr id="11" name="Picture 10">
            <a:extLst>
              <a:ext uri="{FF2B5EF4-FFF2-40B4-BE49-F238E27FC236}">
                <a16:creationId xmlns:a16="http://schemas.microsoft.com/office/drawing/2014/main" id="{6471A5C2-D9C0-48B1-ABF0-785D2EFBB4A0}"/>
              </a:ext>
            </a:extLst>
          </p:cNvPr>
          <p:cNvPicPr>
            <a:picLocks noChangeAspect="1"/>
          </p:cNvPicPr>
          <p:nvPr/>
        </p:nvPicPr>
        <p:blipFill>
          <a:blip r:embed="rId3"/>
          <a:stretch>
            <a:fillRect/>
          </a:stretch>
        </p:blipFill>
        <p:spPr>
          <a:xfrm>
            <a:off x="2461450" y="1818165"/>
            <a:ext cx="3952025" cy="2596673"/>
          </a:xfrm>
          <a:prstGeom prst="rect">
            <a:avLst/>
          </a:prstGeom>
        </p:spPr>
      </p:pic>
    </p:spTree>
    <p:extLst>
      <p:ext uri="{BB962C8B-B14F-4D97-AF65-F5344CB8AC3E}">
        <p14:creationId xmlns:p14="http://schemas.microsoft.com/office/powerpoint/2010/main" val="1916141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fontScale="90000"/>
          </a:bodyPr>
          <a:lstStyle/>
          <a:p>
            <a:r>
              <a:rPr lang="en-US" b="1" dirty="0">
                <a:solidFill>
                  <a:schemeClr val="accent5">
                    <a:lumMod val="60000"/>
                    <a:lumOff val="40000"/>
                  </a:schemeClr>
                </a:solidFill>
              </a:rPr>
              <a:t>Lesson 7: </a:t>
            </a:r>
            <a:br>
              <a:rPr lang="en-US" b="1" dirty="0">
                <a:solidFill>
                  <a:schemeClr val="accent5">
                    <a:lumMod val="60000"/>
                    <a:lumOff val="40000"/>
                  </a:schemeClr>
                </a:solidFill>
              </a:rPr>
            </a:br>
            <a:r>
              <a:rPr lang="en-US" b="1" dirty="0">
                <a:solidFill>
                  <a:schemeClr val="accent5">
                    <a:lumMod val="60000"/>
                    <a:lumOff val="40000"/>
                  </a:schemeClr>
                </a:solidFill>
              </a:rPr>
              <a:t/>
            </a:r>
            <a:br>
              <a:rPr lang="en-US" b="1" dirty="0">
                <a:solidFill>
                  <a:schemeClr val="accent5">
                    <a:lumMod val="60000"/>
                    <a:lumOff val="40000"/>
                  </a:schemeClr>
                </a:solidFill>
              </a:rPr>
            </a:br>
            <a:r>
              <a:rPr lang="en-US" dirty="0">
                <a:solidFill>
                  <a:schemeClr val="bg1"/>
                </a:solidFill>
              </a:rPr>
              <a:t>Measuring</a:t>
            </a:r>
            <a:r>
              <a:rPr lang="en-US" b="1" dirty="0">
                <a:solidFill>
                  <a:schemeClr val="accent5">
                    <a:lumMod val="60000"/>
                    <a:lumOff val="40000"/>
                  </a:schemeClr>
                </a:solidFill>
              </a:rPr>
              <a:t/>
            </a:r>
            <a:br>
              <a:rPr lang="en-US" b="1" dirty="0">
                <a:solidFill>
                  <a:schemeClr val="accent5">
                    <a:lumMod val="60000"/>
                    <a:lumOff val="40000"/>
                  </a:schemeClr>
                </a:solidFill>
              </a:rPr>
            </a:br>
            <a:r>
              <a:rPr lang="en-US" b="1" dirty="0">
                <a:solidFill>
                  <a:schemeClr val="bg1"/>
                </a:solidFill>
              </a:rPr>
              <a:t>M</a:t>
            </a:r>
            <a:r>
              <a:rPr lang="en-US" dirty="0">
                <a:solidFill>
                  <a:schemeClr val="bg1"/>
                </a:solidFill>
              </a:rPr>
              <a:t>y Learning </a:t>
            </a:r>
            <a:br>
              <a:rPr lang="en-US" dirty="0">
                <a:solidFill>
                  <a:schemeClr val="bg1"/>
                </a:solidFill>
              </a:rPr>
            </a:br>
            <a:endParaRPr lang="en-US" dirty="0">
              <a:solidFill>
                <a:schemeClr val="bg1"/>
              </a:solidFill>
            </a:endParaRPr>
          </a:p>
        </p:txBody>
      </p:sp>
      <p:sp>
        <p:nvSpPr>
          <p:cNvPr id="3" name="Text Placeholder 2">
            <a:extLst>
              <a:ext uri="{FF2B5EF4-FFF2-40B4-BE49-F238E27FC236}">
                <a16:creationId xmlns:a16="http://schemas.microsoft.com/office/drawing/2014/main" id="{6EF3175E-3E81-2080-BFC3-CA6685EC9DE7}"/>
              </a:ext>
            </a:extLst>
          </p:cNvPr>
          <p:cNvSpPr>
            <a:spLocks noGrp="1"/>
          </p:cNvSpPr>
          <p:nvPr>
            <p:ph type="body" idx="1"/>
          </p:nvPr>
        </p:nvSpPr>
        <p:spPr>
          <a:xfrm>
            <a:off x="2107836" y="728663"/>
            <a:ext cx="4659252" cy="3771900"/>
          </a:xfrm>
          <a:solidFill>
            <a:schemeClr val="accent5">
              <a:lumMod val="40000"/>
              <a:lumOff val="60000"/>
            </a:schemeClr>
          </a:solidFill>
        </p:spPr>
        <p:txBody>
          <a:bodyPr>
            <a:normAutofit/>
          </a:bodyPr>
          <a:lstStyle/>
          <a:p>
            <a:pPr marL="104775" indent="0" algn="ctr">
              <a:buNone/>
            </a:pPr>
            <a:r>
              <a:rPr lang="en-US" sz="1500" b="1" dirty="0"/>
              <a:t>Activity 2 – Practice Round:  Test-Taking Triumph</a:t>
            </a:r>
            <a:endParaRPr lang="en-US" sz="1500" dirty="0"/>
          </a:p>
          <a:p>
            <a:pPr marL="104775" indent="0">
              <a:buNone/>
            </a:pPr>
            <a:r>
              <a:rPr lang="en-US" sz="1500" dirty="0">
                <a:latin typeface="CenturySchoolbook"/>
              </a:rPr>
              <a:t>Students partner read the “Test-Taking Triumph” text and work either independently or in pairs to construct and outline for the text. </a:t>
            </a:r>
          </a:p>
        </p:txBody>
      </p:sp>
      <p:pic>
        <p:nvPicPr>
          <p:cNvPr id="4" name="Picture 3">
            <a:extLst>
              <a:ext uri="{FF2B5EF4-FFF2-40B4-BE49-F238E27FC236}">
                <a16:creationId xmlns:a16="http://schemas.microsoft.com/office/drawing/2014/main" id="{BD087F0E-8F24-4C80-861F-4D14A6527E29}"/>
              </a:ext>
            </a:extLst>
          </p:cNvPr>
          <p:cNvPicPr>
            <a:picLocks noChangeAspect="1"/>
          </p:cNvPicPr>
          <p:nvPr/>
        </p:nvPicPr>
        <p:blipFill>
          <a:blip r:embed="rId3"/>
          <a:stretch>
            <a:fillRect/>
          </a:stretch>
        </p:blipFill>
        <p:spPr>
          <a:xfrm>
            <a:off x="2957028" y="1871625"/>
            <a:ext cx="3123324" cy="2298283"/>
          </a:xfrm>
          <a:prstGeom prst="rect">
            <a:avLst/>
          </a:prstGeom>
        </p:spPr>
      </p:pic>
    </p:spTree>
    <p:extLst>
      <p:ext uri="{BB962C8B-B14F-4D97-AF65-F5344CB8AC3E}">
        <p14:creationId xmlns:p14="http://schemas.microsoft.com/office/powerpoint/2010/main" val="2281646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68462" y="764612"/>
            <a:ext cx="4632188" cy="362673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r>
              <a:rPr lang="en-US" sz="1500" dirty="0">
                <a:solidFill>
                  <a:schemeClr val="lt1"/>
                </a:solidFill>
                <a:latin typeface="Calibri"/>
                <a:ea typeface="Calibri"/>
                <a:cs typeface="Calibri"/>
                <a:sym typeface="Calibri"/>
              </a:rPr>
              <a:t>DISCUSSION TIME</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What do you think will be the most helpful parts of these lessons on notetaking and skills for doing well on tests for your students? </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Have they had similar instruction in the past?  How well are they doing at mastering these skills? </a:t>
            </a:r>
          </a:p>
          <a:p>
            <a:endParaRPr lang="en-US" sz="1500" dirty="0">
              <a:solidFill>
                <a:schemeClr val="lt1"/>
              </a:solidFill>
              <a:latin typeface="Calibri"/>
              <a:ea typeface="Calibri"/>
              <a:cs typeface="Calibri"/>
              <a:sym typeface="Calibri"/>
            </a:endParaRPr>
          </a:p>
          <a:p>
            <a:r>
              <a:rPr lang="en-US" sz="1500" dirty="0">
                <a:solidFill>
                  <a:schemeClr val="lt1"/>
                </a:solidFill>
                <a:latin typeface="Calibri"/>
                <a:ea typeface="Calibri"/>
                <a:cs typeface="Calibri"/>
                <a:sym typeface="Calibri"/>
              </a:rPr>
              <a:t>How do you think they will react to these lesson activities?  What ideas do you have for keeping them engaged?  </a:t>
            </a:r>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78220" y="1025500"/>
            <a:ext cx="1746316" cy="415498"/>
          </a:xfrm>
          <a:prstGeom prst="rect">
            <a:avLst/>
          </a:prstGeom>
          <a:noFill/>
        </p:spPr>
        <p:txBody>
          <a:bodyPr wrap="square" rtlCol="0">
            <a:spAutoFit/>
          </a:bodyPr>
          <a:lstStyle/>
          <a:p>
            <a:pPr algn="ctr"/>
            <a:r>
              <a:rPr lang="en-US" sz="2100" b="1" dirty="0">
                <a:solidFill>
                  <a:schemeClr val="bg1"/>
                </a:solidFill>
              </a:rPr>
              <a:t>Unit 3</a:t>
            </a:r>
          </a:p>
        </p:txBody>
      </p:sp>
      <p:pic>
        <p:nvPicPr>
          <p:cNvPr id="4" name="Picture 3">
            <a:extLst>
              <a:ext uri="{FF2B5EF4-FFF2-40B4-BE49-F238E27FC236}">
                <a16:creationId xmlns:a16="http://schemas.microsoft.com/office/drawing/2014/main" id="{F4177DC3-7854-4F37-88A5-5E6608B30FD4}"/>
              </a:ext>
            </a:extLst>
          </p:cNvPr>
          <p:cNvPicPr>
            <a:picLocks noChangeAspect="1"/>
          </p:cNvPicPr>
          <p:nvPr/>
        </p:nvPicPr>
        <p:blipFill>
          <a:blip r:embed="rId3"/>
          <a:stretch>
            <a:fillRect/>
          </a:stretch>
        </p:blipFill>
        <p:spPr>
          <a:xfrm>
            <a:off x="295207" y="1913343"/>
            <a:ext cx="1470602" cy="2008449"/>
          </a:xfrm>
          <a:prstGeom prst="rect">
            <a:avLst/>
          </a:prstGeom>
        </p:spPr>
      </p:pic>
    </p:spTree>
    <p:extLst>
      <p:ext uri="{BB962C8B-B14F-4D97-AF65-F5344CB8AC3E}">
        <p14:creationId xmlns:p14="http://schemas.microsoft.com/office/powerpoint/2010/main" val="280231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8 Key Activities</a:t>
            </a:r>
          </a:p>
          <a:p>
            <a:r>
              <a:rPr lang="en-US" sz="3000" dirty="0">
                <a:solidFill>
                  <a:schemeClr val="bg1"/>
                </a:solidFill>
              </a:rPr>
              <a:t/>
            </a:r>
            <a:br>
              <a:rPr lang="en-US" sz="3000" dirty="0">
                <a:solidFill>
                  <a:schemeClr val="bg1"/>
                </a:solidFill>
              </a:rPr>
            </a:br>
            <a:r>
              <a:rPr lang="en-US" sz="3000" dirty="0">
                <a:solidFill>
                  <a:schemeClr val="bg1"/>
                </a:solidFill>
              </a:rPr>
              <a:t>Setting S.M.A.R.T. Goals</a:t>
            </a:r>
          </a:p>
          <a:p>
            <a:endParaRPr lang="en-US" sz="3000" dirty="0">
              <a:solidFill>
                <a:schemeClr val="bg1"/>
              </a:solidFill>
            </a:endParaRPr>
          </a:p>
          <a:p>
            <a:r>
              <a:rPr lang="en-US" sz="1800" dirty="0">
                <a:solidFill>
                  <a:schemeClr val="accent2">
                    <a:lumMod val="60000"/>
                    <a:lumOff val="40000"/>
                  </a:schemeClr>
                </a:solidFill>
                <a:latin typeface="Calibri" panose="020F0502020204030204" pitchFamily="34" charset="0"/>
                <a:cs typeface="Calibri" panose="020F0502020204030204" pitchFamily="34" charset="0"/>
              </a:rPr>
              <a:t>Objective:  This lesson guides students through the process of setting S.M.A.R.T. goals. </a:t>
            </a:r>
            <a:endParaRPr lang="en-US" sz="1800" dirty="0">
              <a:solidFill>
                <a:schemeClr val="bg1"/>
              </a:solidFill>
            </a:endParaRPr>
          </a:p>
          <a:p>
            <a:endParaRPr lang="en-US" sz="3000" dirty="0">
              <a:solidFill>
                <a:schemeClr val="accent5">
                  <a:lumMod val="60000"/>
                  <a:lumOff val="40000"/>
                </a:schemeClr>
              </a:solidFill>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2204797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053A-813D-EE42-B27C-260BCA46738E}"/>
              </a:ext>
            </a:extLst>
          </p:cNvPr>
          <p:cNvSpPr>
            <a:spLocks noGrp="1"/>
          </p:cNvSpPr>
          <p:nvPr>
            <p:ph type="title"/>
          </p:nvPr>
        </p:nvSpPr>
        <p:spPr>
          <a:xfrm>
            <a:off x="1380030" y="814406"/>
            <a:ext cx="5290600" cy="415137"/>
          </a:xfrm>
        </p:spPr>
        <p:txBody>
          <a:bodyPr>
            <a:noAutofit/>
          </a:bodyPr>
          <a:lstStyle/>
          <a:p>
            <a:r>
              <a:rPr lang="en-US" sz="2250" dirty="0">
                <a:solidFill>
                  <a:schemeClr val="bg2"/>
                </a:solidFill>
              </a:rPr>
              <a:t>Managing My Learning Road Map</a:t>
            </a:r>
          </a:p>
        </p:txBody>
      </p:sp>
      <p:graphicFrame>
        <p:nvGraphicFramePr>
          <p:cNvPr id="5" name="Content Placeholder 2">
            <a:extLst>
              <a:ext uri="{FF2B5EF4-FFF2-40B4-BE49-F238E27FC236}">
                <a16:creationId xmlns:a16="http://schemas.microsoft.com/office/drawing/2014/main" id="{24BF51EF-C892-4478-8F26-BE756C855345}"/>
              </a:ext>
            </a:extLst>
          </p:cNvPr>
          <p:cNvGraphicFramePr>
            <a:graphicFrameLocks noGrp="1"/>
          </p:cNvGraphicFramePr>
          <p:nvPr>
            <p:ph idx="1"/>
          </p:nvPr>
        </p:nvGraphicFramePr>
        <p:xfrm>
          <a:off x="2478111" y="1432447"/>
          <a:ext cx="3386137" cy="2999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14">
            <a:extLst>
              <a:ext uri="{FF2B5EF4-FFF2-40B4-BE49-F238E27FC236}">
                <a16:creationId xmlns:a16="http://schemas.microsoft.com/office/drawing/2014/main" id="{0A03F834-2DC2-4D71-91A7-C8D4D012D05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252263" y="1687464"/>
            <a:ext cx="1482979" cy="1112234"/>
          </a:xfrm>
          <a:prstGeom prst="rect">
            <a:avLst/>
          </a:prstGeom>
          <a:noFill/>
          <a:ln>
            <a:noFill/>
          </a:ln>
        </p:spPr>
      </p:pic>
    </p:spTree>
    <p:extLst>
      <p:ext uri="{BB962C8B-B14F-4D97-AF65-F5344CB8AC3E}">
        <p14:creationId xmlns:p14="http://schemas.microsoft.com/office/powerpoint/2010/main" val="3369433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9794" y="774982"/>
            <a:ext cx="4753961" cy="3593537"/>
          </a:xfrm>
          <a:prstGeom prst="rect">
            <a:avLst/>
          </a:prstGeom>
          <a:gradFill>
            <a:gsLst>
              <a:gs pos="0">
                <a:schemeClr val="accent2">
                  <a:lumMod val="40000"/>
                  <a:lumOff val="60000"/>
                </a:schemeClr>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lang="en-US" sz="2100" b="1" dirty="0">
              <a:solidFill>
                <a:schemeClr val="lt1"/>
              </a:solidFill>
              <a:latin typeface="Calibri" panose="020F0502020204030204" pitchFamily="34" charset="0"/>
              <a:ea typeface="Calibri"/>
              <a:cs typeface="Calibri" panose="020F0502020204030204" pitchFamily="34" charset="0"/>
              <a:sym typeface="Calibri"/>
            </a:endParaRPr>
          </a:p>
          <a:p>
            <a:endParaRPr lang="en-US" sz="2100" b="1" dirty="0">
              <a:solidFill>
                <a:schemeClr val="lt1"/>
              </a:solidFill>
              <a:latin typeface="Calibri" panose="020F0502020204030204" pitchFamily="34" charset="0"/>
              <a:ea typeface="Calibri"/>
              <a:cs typeface="Calibri" panose="020F0502020204030204" pitchFamily="34" charset="0"/>
              <a:sym typeface="Calibri"/>
            </a:endParaRPr>
          </a:p>
          <a:p>
            <a:pPr algn="ctr"/>
            <a:r>
              <a:rPr lang="en-US" sz="1800" b="1" dirty="0">
                <a:solidFill>
                  <a:schemeClr val="bg2">
                    <a:lumMod val="50000"/>
                  </a:schemeClr>
                </a:solidFill>
                <a:latin typeface="Calibri" panose="020F0502020204030204" pitchFamily="34" charset="0"/>
                <a:ea typeface="Calibri"/>
                <a:cs typeface="Calibri" panose="020F0502020204030204" pitchFamily="34" charset="0"/>
                <a:sym typeface="Calibri"/>
              </a:rPr>
              <a:t>Activity 1 – The Value of Goals</a:t>
            </a: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r>
              <a:rPr lang="en-US" sz="1800" dirty="0">
                <a:solidFill>
                  <a:schemeClr val="lt1"/>
                </a:solidFill>
                <a:latin typeface="Calibri" panose="020F0502020204030204" pitchFamily="34" charset="0"/>
                <a:ea typeface="Calibri"/>
                <a:cs typeface="Calibri" panose="020F0502020204030204" pitchFamily="34" charset="0"/>
                <a:sym typeface="Calibri"/>
              </a:rPr>
              <a:t>Students work in four</a:t>
            </a:r>
          </a:p>
          <a:p>
            <a:r>
              <a:rPr lang="en-US" sz="1800" dirty="0">
                <a:solidFill>
                  <a:schemeClr val="lt1"/>
                </a:solidFill>
                <a:latin typeface="Calibri" panose="020F0502020204030204" pitchFamily="34" charset="0"/>
                <a:ea typeface="Calibri"/>
                <a:cs typeface="Calibri" panose="020F0502020204030204" pitchFamily="34" charset="0"/>
                <a:sym typeface="Calibri"/>
              </a:rPr>
              <a:t>teams to  discuss brief </a:t>
            </a:r>
          </a:p>
          <a:p>
            <a:r>
              <a:rPr lang="en-US" sz="1800" dirty="0">
                <a:solidFill>
                  <a:schemeClr val="lt1"/>
                </a:solidFill>
                <a:latin typeface="Calibri" panose="020F0502020204030204" pitchFamily="34" charset="0"/>
                <a:ea typeface="Calibri"/>
                <a:cs typeface="Calibri" panose="020F0502020204030204" pitchFamily="34" charset="0"/>
                <a:sym typeface="Calibri"/>
              </a:rPr>
              <a:t>bios and quotes</a:t>
            </a:r>
          </a:p>
          <a:p>
            <a:r>
              <a:rPr lang="en-US" sz="1800" dirty="0">
                <a:solidFill>
                  <a:schemeClr val="lt1"/>
                </a:solidFill>
                <a:latin typeface="Calibri" panose="020F0502020204030204" pitchFamily="34" charset="0"/>
                <a:ea typeface="Calibri"/>
                <a:cs typeface="Calibri" panose="020F0502020204030204" pitchFamily="34" charset="0"/>
                <a:sym typeface="Calibri"/>
              </a:rPr>
              <a:t>from 4 famous</a:t>
            </a:r>
          </a:p>
          <a:p>
            <a:r>
              <a:rPr lang="en-US" sz="1800" dirty="0">
                <a:solidFill>
                  <a:schemeClr val="lt1"/>
                </a:solidFill>
                <a:latin typeface="Calibri" panose="020F0502020204030204" pitchFamily="34" charset="0"/>
                <a:ea typeface="Calibri"/>
                <a:cs typeface="Calibri" panose="020F0502020204030204" pitchFamily="34" charset="0"/>
                <a:sym typeface="Calibri"/>
              </a:rPr>
              <a:t>people on </a:t>
            </a:r>
            <a:r>
              <a:rPr lang="en-US" sz="1800" dirty="0">
                <a:solidFill>
                  <a:schemeClr val="bg1"/>
                </a:solidFill>
                <a:latin typeface="Calibri" panose="020F0502020204030204" pitchFamily="34" charset="0"/>
                <a:cs typeface="Calibri" panose="020F0502020204030204" pitchFamily="34" charset="0"/>
              </a:rPr>
              <a:t>goal-setting</a:t>
            </a:r>
          </a:p>
          <a:p>
            <a:endParaRPr lang="en-US" sz="1800" dirty="0">
              <a:solidFill>
                <a:schemeClr val="bg1"/>
              </a:solidFill>
              <a:latin typeface="Calibri" panose="020F0502020204030204" pitchFamily="34" charset="0"/>
              <a:cs typeface="Calibri" panose="020F0502020204030204" pitchFamily="34" charset="0"/>
            </a:endParaRPr>
          </a:p>
          <a:p>
            <a:r>
              <a:rPr lang="en-US" sz="1800" dirty="0">
                <a:solidFill>
                  <a:schemeClr val="bg1"/>
                </a:solidFill>
                <a:latin typeface="Calibri" panose="020F0502020204030204" pitchFamily="34" charset="0"/>
                <a:cs typeface="Calibri" panose="020F0502020204030204" pitchFamily="34" charset="0"/>
              </a:rPr>
              <a:t>Then they share back </a:t>
            </a:r>
          </a:p>
          <a:p>
            <a:r>
              <a:rPr lang="en-US" sz="1800" dirty="0">
                <a:solidFill>
                  <a:schemeClr val="bg1"/>
                </a:solidFill>
                <a:latin typeface="Calibri" panose="020F0502020204030204" pitchFamily="34" charset="0"/>
                <a:cs typeface="Calibri" panose="020F0502020204030204" pitchFamily="34" charset="0"/>
              </a:rPr>
              <a:t>their conclusions to the </a:t>
            </a:r>
          </a:p>
          <a:p>
            <a:r>
              <a:rPr lang="en-US" sz="1800" dirty="0">
                <a:solidFill>
                  <a:schemeClr val="bg1"/>
                </a:solidFill>
                <a:latin typeface="Calibri" panose="020F0502020204030204" pitchFamily="34" charset="0"/>
                <a:cs typeface="Calibri" panose="020F0502020204030204" pitchFamily="34" charset="0"/>
              </a:rPr>
              <a:t>full class.</a:t>
            </a:r>
          </a:p>
          <a:p>
            <a:endParaRPr lang="en-US" sz="18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r>
              <a:rPr lang="en-US" sz="1500" dirty="0">
                <a:solidFill>
                  <a:schemeClr val="bg1"/>
                </a:solidFill>
                <a:latin typeface="Calibri" panose="020F0502020204030204" pitchFamily="34" charset="0"/>
                <a:cs typeface="Calibri" panose="020F0502020204030204" pitchFamily="34" charset="0"/>
              </a:rPr>
              <a:t>  </a:t>
            </a: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69055" y="1031794"/>
            <a:ext cx="1845297" cy="1477328"/>
          </a:xfrm>
          <a:prstGeom prst="rect">
            <a:avLst/>
          </a:prstGeom>
          <a:noFill/>
        </p:spPr>
        <p:txBody>
          <a:bodyPr wrap="square" rtlCol="0">
            <a:spAutoFit/>
          </a:bodyPr>
          <a:lstStyle/>
          <a:p>
            <a:pPr algn="ctr"/>
            <a:r>
              <a:rPr lang="en-US" sz="1800" b="1" dirty="0">
                <a:solidFill>
                  <a:schemeClr val="bg1"/>
                </a:solidFill>
              </a:rPr>
              <a:t>Lesson 8</a:t>
            </a:r>
          </a:p>
          <a:p>
            <a:pPr algn="ctr"/>
            <a:endParaRPr lang="en-US" sz="1800" b="1" dirty="0">
              <a:solidFill>
                <a:schemeClr val="bg1"/>
              </a:solidFill>
            </a:endParaRPr>
          </a:p>
          <a:p>
            <a:pPr algn="ctr"/>
            <a:endParaRPr lang="en-US" sz="1800" b="1" dirty="0">
              <a:solidFill>
                <a:schemeClr val="bg1"/>
              </a:solidFill>
            </a:endParaRPr>
          </a:p>
          <a:p>
            <a:pPr algn="ctr"/>
            <a:r>
              <a:rPr lang="en-US" sz="1800" b="1" dirty="0">
                <a:solidFill>
                  <a:schemeClr val="bg1"/>
                </a:solidFill>
              </a:rPr>
              <a:t>S.M.A.R.T.</a:t>
            </a:r>
          </a:p>
          <a:p>
            <a:pPr algn="ctr"/>
            <a:r>
              <a:rPr lang="en-US" sz="1800" b="1" dirty="0">
                <a:solidFill>
                  <a:schemeClr val="bg1"/>
                </a:solidFill>
              </a:rPr>
              <a:t>Goals</a:t>
            </a:r>
          </a:p>
        </p:txBody>
      </p:sp>
      <p:pic>
        <p:nvPicPr>
          <p:cNvPr id="4" name="Picture 3">
            <a:extLst>
              <a:ext uri="{FF2B5EF4-FFF2-40B4-BE49-F238E27FC236}">
                <a16:creationId xmlns:a16="http://schemas.microsoft.com/office/drawing/2014/main" id="{92E68D99-0A9D-450B-A8F8-78C9FD621D95}"/>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30450" y="2766704"/>
            <a:ext cx="1758641" cy="1172427"/>
          </a:xfrm>
          <a:prstGeom prst="rect">
            <a:avLst/>
          </a:prstGeom>
        </p:spPr>
      </p:pic>
      <p:sp>
        <p:nvSpPr>
          <p:cNvPr id="9" name="TextBox 8">
            <a:extLst>
              <a:ext uri="{FF2B5EF4-FFF2-40B4-BE49-F238E27FC236}">
                <a16:creationId xmlns:a16="http://schemas.microsoft.com/office/drawing/2014/main" id="{8386DE3D-7E49-40A1-93C1-118D0522EFBA}"/>
              </a:ext>
            </a:extLst>
          </p:cNvPr>
          <p:cNvSpPr txBox="1"/>
          <p:nvPr/>
        </p:nvSpPr>
        <p:spPr>
          <a:xfrm>
            <a:off x="37634" y="4040848"/>
            <a:ext cx="3528551" cy="169277"/>
          </a:xfrm>
          <a:prstGeom prst="rect">
            <a:avLst/>
          </a:prstGeom>
          <a:noFill/>
        </p:spPr>
        <p:txBody>
          <a:bodyPr wrap="square" rtlCol="0">
            <a:spAutoFit/>
          </a:bodyPr>
          <a:lstStyle/>
          <a:p>
            <a:r>
              <a:rPr lang="en-US" sz="500">
                <a:hlinkClick r:id="rId5" tooltip="https://englishwithoutend.blogspot.com/2016/10/smart-goal-setting-and-language.html"/>
              </a:rPr>
              <a:t>This Photo</a:t>
            </a:r>
            <a:r>
              <a:rPr lang="en-US" sz="500"/>
              <a:t> by Unknown Author is licensed under </a:t>
            </a:r>
            <a:r>
              <a:rPr lang="en-US" sz="500">
                <a:hlinkClick r:id="rId6" tooltip="https://creativecommons.org/licenses/by-nc-nd/3.0/"/>
              </a:rPr>
              <a:t>CC BY-NC-ND</a:t>
            </a:r>
            <a:endParaRPr lang="en-US" sz="500"/>
          </a:p>
        </p:txBody>
      </p:sp>
      <p:pic>
        <p:nvPicPr>
          <p:cNvPr id="2" name="Picture 1">
            <a:extLst>
              <a:ext uri="{FF2B5EF4-FFF2-40B4-BE49-F238E27FC236}">
                <a16:creationId xmlns:a16="http://schemas.microsoft.com/office/drawing/2014/main" id="{498B007C-2B2F-41F8-8E7E-89099C92704D}"/>
              </a:ext>
            </a:extLst>
          </p:cNvPr>
          <p:cNvPicPr>
            <a:picLocks noChangeAspect="1"/>
          </p:cNvPicPr>
          <p:nvPr/>
        </p:nvPicPr>
        <p:blipFill>
          <a:blip r:embed="rId7"/>
          <a:stretch>
            <a:fillRect/>
          </a:stretch>
        </p:blipFill>
        <p:spPr>
          <a:xfrm>
            <a:off x="4436774" y="1759047"/>
            <a:ext cx="2244249" cy="2015314"/>
          </a:xfrm>
          <a:prstGeom prst="rect">
            <a:avLst/>
          </a:prstGeom>
        </p:spPr>
      </p:pic>
    </p:spTree>
    <p:extLst>
      <p:ext uri="{BB962C8B-B14F-4D97-AF65-F5344CB8AC3E}">
        <p14:creationId xmlns:p14="http://schemas.microsoft.com/office/powerpoint/2010/main" val="2238430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9794" y="774982"/>
            <a:ext cx="4753961" cy="359353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lang="en-US" sz="2100" b="1" dirty="0">
              <a:solidFill>
                <a:schemeClr val="lt1"/>
              </a:solidFill>
              <a:latin typeface="Calibri" panose="020F0502020204030204" pitchFamily="34" charset="0"/>
              <a:ea typeface="Calibri"/>
              <a:cs typeface="Calibri" panose="020F0502020204030204" pitchFamily="34" charset="0"/>
              <a:sym typeface="Calibri"/>
            </a:endParaRPr>
          </a:p>
          <a:p>
            <a:endParaRPr lang="en-US" sz="2100" b="1" dirty="0">
              <a:solidFill>
                <a:schemeClr val="lt1"/>
              </a:solidFill>
              <a:latin typeface="Calibri" panose="020F0502020204030204" pitchFamily="34" charset="0"/>
              <a:ea typeface="Calibri"/>
              <a:cs typeface="Calibri" panose="020F0502020204030204" pitchFamily="34" charset="0"/>
              <a:sym typeface="Calibri"/>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r>
              <a:rPr lang="en-US" sz="1500" dirty="0">
                <a:solidFill>
                  <a:schemeClr val="bg1"/>
                </a:solidFill>
                <a:latin typeface="Calibri" panose="020F0502020204030204" pitchFamily="34" charset="0"/>
                <a:cs typeface="Calibri" panose="020F0502020204030204" pitchFamily="34" charset="0"/>
              </a:rPr>
              <a:t>  </a:t>
            </a: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69055" y="1031794"/>
            <a:ext cx="1845297" cy="1477328"/>
          </a:xfrm>
          <a:prstGeom prst="rect">
            <a:avLst/>
          </a:prstGeom>
          <a:noFill/>
        </p:spPr>
        <p:txBody>
          <a:bodyPr wrap="square" rtlCol="0">
            <a:spAutoFit/>
          </a:bodyPr>
          <a:lstStyle/>
          <a:p>
            <a:pPr algn="ctr"/>
            <a:r>
              <a:rPr lang="en-US" sz="1800" b="1" dirty="0">
                <a:solidFill>
                  <a:schemeClr val="bg1"/>
                </a:solidFill>
              </a:rPr>
              <a:t>Lesson 8</a:t>
            </a:r>
          </a:p>
          <a:p>
            <a:pPr algn="ctr"/>
            <a:endParaRPr lang="en-US" sz="1800" b="1" dirty="0">
              <a:solidFill>
                <a:schemeClr val="bg1"/>
              </a:solidFill>
            </a:endParaRPr>
          </a:p>
          <a:p>
            <a:pPr algn="ctr"/>
            <a:endParaRPr lang="en-US" sz="1800" b="1" dirty="0">
              <a:solidFill>
                <a:schemeClr val="bg1"/>
              </a:solidFill>
            </a:endParaRPr>
          </a:p>
          <a:p>
            <a:pPr algn="ctr"/>
            <a:r>
              <a:rPr lang="en-US" sz="1800" b="1" dirty="0">
                <a:solidFill>
                  <a:schemeClr val="bg1"/>
                </a:solidFill>
              </a:rPr>
              <a:t>S.M.A.R.T.</a:t>
            </a:r>
          </a:p>
          <a:p>
            <a:pPr algn="ctr"/>
            <a:r>
              <a:rPr lang="en-US" sz="1800" b="1" dirty="0">
                <a:solidFill>
                  <a:schemeClr val="bg1"/>
                </a:solidFill>
              </a:rPr>
              <a:t>Goals</a:t>
            </a:r>
          </a:p>
        </p:txBody>
      </p:sp>
      <p:pic>
        <p:nvPicPr>
          <p:cNvPr id="4" name="Picture 3">
            <a:extLst>
              <a:ext uri="{FF2B5EF4-FFF2-40B4-BE49-F238E27FC236}">
                <a16:creationId xmlns:a16="http://schemas.microsoft.com/office/drawing/2014/main" id="{92E68D99-0A9D-450B-A8F8-78C9FD621D95}"/>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30450" y="2766704"/>
            <a:ext cx="1758641" cy="1172427"/>
          </a:xfrm>
          <a:prstGeom prst="rect">
            <a:avLst/>
          </a:prstGeom>
        </p:spPr>
      </p:pic>
      <p:sp>
        <p:nvSpPr>
          <p:cNvPr id="9" name="TextBox 8">
            <a:extLst>
              <a:ext uri="{FF2B5EF4-FFF2-40B4-BE49-F238E27FC236}">
                <a16:creationId xmlns:a16="http://schemas.microsoft.com/office/drawing/2014/main" id="{8386DE3D-7E49-40A1-93C1-118D0522EFBA}"/>
              </a:ext>
            </a:extLst>
          </p:cNvPr>
          <p:cNvSpPr txBox="1"/>
          <p:nvPr/>
        </p:nvSpPr>
        <p:spPr>
          <a:xfrm>
            <a:off x="70661" y="4000505"/>
            <a:ext cx="3528551" cy="169277"/>
          </a:xfrm>
          <a:prstGeom prst="rect">
            <a:avLst/>
          </a:prstGeom>
          <a:noFill/>
        </p:spPr>
        <p:txBody>
          <a:bodyPr wrap="square" rtlCol="0">
            <a:spAutoFit/>
          </a:bodyPr>
          <a:lstStyle/>
          <a:p>
            <a:r>
              <a:rPr lang="en-US" sz="500" dirty="0">
                <a:hlinkClick r:id="rId5" tooltip="https://englishwithoutend.blogspot.com/2016/10/smart-goal-setting-and-language.html"/>
              </a:rPr>
              <a:t>This Photo</a:t>
            </a:r>
            <a:r>
              <a:rPr lang="en-US" sz="500" dirty="0"/>
              <a:t> by Unknown Author is licensed under </a:t>
            </a:r>
            <a:r>
              <a:rPr lang="en-US" sz="500" dirty="0">
                <a:hlinkClick r:id="rId6" tooltip="https://creativecommons.org/licenses/by-nc-nd/3.0/"/>
              </a:rPr>
              <a:t>CC BY-NC-ND</a:t>
            </a:r>
            <a:endParaRPr lang="en-US" sz="500" dirty="0"/>
          </a:p>
        </p:txBody>
      </p:sp>
      <p:sp>
        <p:nvSpPr>
          <p:cNvPr id="8" name="TextBox 7">
            <a:extLst>
              <a:ext uri="{FF2B5EF4-FFF2-40B4-BE49-F238E27FC236}">
                <a16:creationId xmlns:a16="http://schemas.microsoft.com/office/drawing/2014/main" id="{D369ADC2-5692-4631-AFE2-37D00EB8EE28}"/>
              </a:ext>
            </a:extLst>
          </p:cNvPr>
          <p:cNvSpPr txBox="1"/>
          <p:nvPr/>
        </p:nvSpPr>
        <p:spPr>
          <a:xfrm>
            <a:off x="4204510" y="1467071"/>
            <a:ext cx="2523040" cy="2585323"/>
          </a:xfrm>
          <a:prstGeom prst="rect">
            <a:avLst/>
          </a:prstGeom>
          <a:noFill/>
        </p:spPr>
        <p:txBody>
          <a:bodyPr wrap="square" rtlCol="0">
            <a:spAutoFit/>
          </a:bodyPr>
          <a:lstStyle/>
          <a:p>
            <a:pPr lvl="0"/>
            <a:r>
              <a:rPr lang="en-US" sz="1800" dirty="0">
                <a:solidFill>
                  <a:schemeClr val="lt1"/>
                </a:solidFill>
                <a:latin typeface="Calibri" panose="020F0502020204030204" pitchFamily="34" charset="0"/>
                <a:ea typeface="Calibri"/>
                <a:cs typeface="Calibri" panose="020F0502020204030204" pitchFamily="34" charset="0"/>
                <a:sym typeface="Calibri"/>
              </a:rPr>
              <a:t>Students partner read the text on goals and discuss the values of goals and why it is important to write them down.  </a:t>
            </a:r>
          </a:p>
          <a:p>
            <a:pPr lvl="0"/>
            <a:endParaRPr lang="en-US" sz="1800" dirty="0">
              <a:solidFill>
                <a:schemeClr val="lt1"/>
              </a:solidFill>
              <a:latin typeface="Calibri" panose="020F0502020204030204" pitchFamily="34" charset="0"/>
              <a:ea typeface="Calibri"/>
              <a:cs typeface="Calibri" panose="020F0502020204030204" pitchFamily="34" charset="0"/>
              <a:sym typeface="Calibri"/>
            </a:endParaRPr>
          </a:p>
          <a:p>
            <a:pPr lvl="0"/>
            <a:r>
              <a:rPr lang="en-US" sz="1800" dirty="0">
                <a:solidFill>
                  <a:schemeClr val="lt1"/>
                </a:solidFill>
                <a:latin typeface="Calibri" panose="020F0502020204030204" pitchFamily="34" charset="0"/>
                <a:ea typeface="Calibri"/>
                <a:cs typeface="Calibri" panose="020F0502020204030204" pitchFamily="34" charset="0"/>
                <a:sym typeface="Calibri"/>
              </a:rPr>
              <a:t>Then pairs share back with</a:t>
            </a:r>
            <a:r>
              <a:rPr lang="en-US" sz="1800" dirty="0">
                <a:solidFill>
                  <a:schemeClr val="bg1"/>
                </a:solidFill>
                <a:latin typeface="Calibri" panose="020F0502020204030204" pitchFamily="34" charset="0"/>
                <a:cs typeface="Calibri" panose="020F0502020204030204" pitchFamily="34" charset="0"/>
              </a:rPr>
              <a:t> the full class.</a:t>
            </a:r>
          </a:p>
        </p:txBody>
      </p:sp>
      <p:sp>
        <p:nvSpPr>
          <p:cNvPr id="10" name="TextBox 9">
            <a:extLst>
              <a:ext uri="{FF2B5EF4-FFF2-40B4-BE49-F238E27FC236}">
                <a16:creationId xmlns:a16="http://schemas.microsoft.com/office/drawing/2014/main" id="{04FAFC61-4E28-4643-8144-F463B02FF64A}"/>
              </a:ext>
            </a:extLst>
          </p:cNvPr>
          <p:cNvSpPr txBox="1"/>
          <p:nvPr/>
        </p:nvSpPr>
        <p:spPr>
          <a:xfrm>
            <a:off x="2014352" y="943836"/>
            <a:ext cx="4674593" cy="369332"/>
          </a:xfrm>
          <a:prstGeom prst="rect">
            <a:avLst/>
          </a:prstGeom>
          <a:noFill/>
        </p:spPr>
        <p:txBody>
          <a:bodyPr wrap="square" rtlCol="0">
            <a:spAutoFit/>
          </a:bodyPr>
          <a:lstStyle/>
          <a:p>
            <a:pPr algn="ctr"/>
            <a:r>
              <a:rPr lang="en-US" sz="1800" b="1" dirty="0"/>
              <a:t>Activity 2 – Setting Goals:  How and Why</a:t>
            </a:r>
          </a:p>
        </p:txBody>
      </p:sp>
      <p:pic>
        <p:nvPicPr>
          <p:cNvPr id="11" name="Picture 10">
            <a:extLst>
              <a:ext uri="{FF2B5EF4-FFF2-40B4-BE49-F238E27FC236}">
                <a16:creationId xmlns:a16="http://schemas.microsoft.com/office/drawing/2014/main" id="{F52CA9C9-72AC-4656-9037-FA26DA39A3AA}"/>
              </a:ext>
            </a:extLst>
          </p:cNvPr>
          <p:cNvPicPr>
            <a:picLocks noChangeAspect="1"/>
          </p:cNvPicPr>
          <p:nvPr/>
        </p:nvPicPr>
        <p:blipFill>
          <a:blip r:embed="rId7"/>
          <a:stretch>
            <a:fillRect/>
          </a:stretch>
        </p:blipFill>
        <p:spPr>
          <a:xfrm>
            <a:off x="2145529" y="1602429"/>
            <a:ext cx="2036260" cy="2149883"/>
          </a:xfrm>
          <a:prstGeom prst="rect">
            <a:avLst/>
          </a:prstGeom>
        </p:spPr>
      </p:pic>
    </p:spTree>
    <p:extLst>
      <p:ext uri="{BB962C8B-B14F-4D97-AF65-F5344CB8AC3E}">
        <p14:creationId xmlns:p14="http://schemas.microsoft.com/office/powerpoint/2010/main" val="1377062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59794" y="774982"/>
            <a:ext cx="4753961" cy="3593537"/>
          </a:xfrm>
          <a:prstGeom prst="rect">
            <a:avLst/>
          </a:prstGeom>
          <a:solidFill>
            <a:schemeClr val="accent2"/>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fontAlgn="base"/>
            <a:r>
              <a:rPr lang="en-US" sz="1800" b="1" dirty="0">
                <a:latin typeface="Calibri" panose="020F0502020204030204" pitchFamily="34" charset="0"/>
                <a:cs typeface="Calibri" panose="020F0502020204030204" pitchFamily="34" charset="0"/>
              </a:rPr>
              <a:t>Activity 3:  Defining S.M.A.R.T. Goals</a:t>
            </a:r>
          </a:p>
          <a:p>
            <a:endParaRPr lang="en-US" sz="1500" dirty="0">
              <a:solidFill>
                <a:schemeClr val="lt1"/>
              </a:solidFill>
              <a:latin typeface="Calibri" panose="020F0502020204030204" pitchFamily="34" charset="0"/>
              <a:ea typeface="Calibri"/>
              <a:cs typeface="Calibri" panose="020F0502020204030204" pitchFamily="34" charset="0"/>
              <a:sym typeface="Calibri"/>
            </a:endParaRPr>
          </a:p>
          <a:p>
            <a:r>
              <a:rPr lang="en-US" sz="1500" dirty="0">
                <a:solidFill>
                  <a:schemeClr val="lt1"/>
                </a:solidFill>
                <a:latin typeface="Calibri" panose="020F0502020204030204" pitchFamily="34" charset="0"/>
                <a:ea typeface="Calibri"/>
                <a:cs typeface="Calibri" panose="020F0502020204030204" pitchFamily="34" charset="0"/>
                <a:sym typeface="Calibri"/>
              </a:rPr>
              <a:t>Whole class instruction and discussion about the means of SMART GOALS.  </a:t>
            </a:r>
          </a:p>
          <a:p>
            <a:endParaRPr lang="en-US" sz="1500" dirty="0">
              <a:solidFill>
                <a:schemeClr val="lt1"/>
              </a:solidFill>
              <a:latin typeface="Calibri" panose="020F0502020204030204" pitchFamily="34" charset="0"/>
              <a:cs typeface="Calibri" panose="020F0502020204030204" pitchFamily="34" charset="0"/>
              <a:sym typeface="Calibri"/>
            </a:endParaRPr>
          </a:p>
          <a:p>
            <a:endParaRPr lang="en-US" sz="1500" dirty="0">
              <a:solidFill>
                <a:schemeClr val="lt1"/>
              </a:solidFill>
              <a:latin typeface="Calibri" panose="020F0502020204030204" pitchFamily="34" charset="0"/>
              <a:cs typeface="Calibri" panose="020F0502020204030204" pitchFamily="34" charset="0"/>
              <a:sym typeface="Calibri"/>
            </a:endParaRPr>
          </a:p>
          <a:p>
            <a:endParaRPr lang="en-US" sz="1500" dirty="0">
              <a:solidFill>
                <a:schemeClr val="lt1"/>
              </a:solidFill>
              <a:latin typeface="Calibri" panose="020F0502020204030204" pitchFamily="34" charset="0"/>
              <a:cs typeface="Calibri" panose="020F0502020204030204" pitchFamily="34" charset="0"/>
              <a:sym typeface="Calibri"/>
            </a:endParaRPr>
          </a:p>
          <a:p>
            <a:endParaRPr lang="en-US" sz="1500" dirty="0">
              <a:solidFill>
                <a:schemeClr val="lt1"/>
              </a:solidFill>
              <a:latin typeface="Calibri" panose="020F0502020204030204" pitchFamily="34" charset="0"/>
              <a:cs typeface="Calibri" panose="020F0502020204030204" pitchFamily="34" charset="0"/>
              <a:sym typeface="Calibri"/>
            </a:endParaRPr>
          </a:p>
          <a:p>
            <a:endParaRPr lang="en-US" sz="1500" dirty="0">
              <a:solidFill>
                <a:schemeClr val="lt1"/>
              </a:solidFill>
              <a:latin typeface="Calibri" panose="020F0502020204030204" pitchFamily="34" charset="0"/>
              <a:cs typeface="Calibri" panose="020F0502020204030204" pitchFamily="34" charset="0"/>
              <a:sym typeface="Calibri"/>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r>
              <a:rPr lang="en-US" sz="1500" dirty="0">
                <a:solidFill>
                  <a:schemeClr val="bg1"/>
                </a:solidFill>
                <a:latin typeface="Calibri" panose="020F0502020204030204" pitchFamily="34" charset="0"/>
                <a:cs typeface="Calibri" panose="020F0502020204030204" pitchFamily="34" charset="0"/>
              </a:rPr>
              <a:t>  </a:t>
            </a: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69055" y="1031794"/>
            <a:ext cx="1845297" cy="1477328"/>
          </a:xfrm>
          <a:prstGeom prst="rect">
            <a:avLst/>
          </a:prstGeom>
          <a:noFill/>
        </p:spPr>
        <p:txBody>
          <a:bodyPr wrap="square" rtlCol="0">
            <a:spAutoFit/>
          </a:bodyPr>
          <a:lstStyle/>
          <a:p>
            <a:pPr algn="ctr"/>
            <a:r>
              <a:rPr lang="en-US" sz="1800" b="1" dirty="0">
                <a:solidFill>
                  <a:schemeClr val="bg1"/>
                </a:solidFill>
              </a:rPr>
              <a:t>Lesson 8</a:t>
            </a:r>
          </a:p>
          <a:p>
            <a:pPr algn="ctr"/>
            <a:endParaRPr lang="en-US" sz="1800" b="1" dirty="0">
              <a:solidFill>
                <a:schemeClr val="bg1"/>
              </a:solidFill>
            </a:endParaRPr>
          </a:p>
          <a:p>
            <a:pPr algn="ctr"/>
            <a:endParaRPr lang="en-US" sz="1800" b="1" dirty="0">
              <a:solidFill>
                <a:schemeClr val="bg1"/>
              </a:solidFill>
            </a:endParaRPr>
          </a:p>
          <a:p>
            <a:pPr algn="ctr"/>
            <a:r>
              <a:rPr lang="en-US" sz="1800" b="1" dirty="0">
                <a:solidFill>
                  <a:schemeClr val="bg1"/>
                </a:solidFill>
              </a:rPr>
              <a:t>S.M.A.R.T.</a:t>
            </a:r>
          </a:p>
          <a:p>
            <a:pPr algn="ctr"/>
            <a:r>
              <a:rPr lang="en-US" sz="1800" b="1" dirty="0">
                <a:solidFill>
                  <a:schemeClr val="bg1"/>
                </a:solidFill>
              </a:rPr>
              <a:t>Goals</a:t>
            </a:r>
          </a:p>
        </p:txBody>
      </p:sp>
      <p:pic>
        <p:nvPicPr>
          <p:cNvPr id="4" name="Picture 3">
            <a:extLst>
              <a:ext uri="{FF2B5EF4-FFF2-40B4-BE49-F238E27FC236}">
                <a16:creationId xmlns:a16="http://schemas.microsoft.com/office/drawing/2014/main" id="{92E68D99-0A9D-450B-A8F8-78C9FD621D95}"/>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30450" y="2766704"/>
            <a:ext cx="1758641" cy="1172427"/>
          </a:xfrm>
          <a:prstGeom prst="rect">
            <a:avLst/>
          </a:prstGeom>
        </p:spPr>
      </p:pic>
      <p:pic>
        <p:nvPicPr>
          <p:cNvPr id="8" name="Picture 7">
            <a:extLst>
              <a:ext uri="{FF2B5EF4-FFF2-40B4-BE49-F238E27FC236}">
                <a16:creationId xmlns:a16="http://schemas.microsoft.com/office/drawing/2014/main" id="{5E1DEC37-A612-4773-B024-85B91C651BA4}"/>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2185056" y="1901301"/>
            <a:ext cx="4374290" cy="2296503"/>
          </a:xfrm>
          <a:prstGeom prst="rect">
            <a:avLst/>
          </a:prstGeom>
        </p:spPr>
      </p:pic>
      <p:sp>
        <p:nvSpPr>
          <p:cNvPr id="9" name="TextBox 8">
            <a:extLst>
              <a:ext uri="{FF2B5EF4-FFF2-40B4-BE49-F238E27FC236}">
                <a16:creationId xmlns:a16="http://schemas.microsoft.com/office/drawing/2014/main" id="{8386DE3D-7E49-40A1-93C1-118D0522EFBA}"/>
              </a:ext>
            </a:extLst>
          </p:cNvPr>
          <p:cNvSpPr txBox="1"/>
          <p:nvPr/>
        </p:nvSpPr>
        <p:spPr>
          <a:xfrm>
            <a:off x="0" y="3988850"/>
            <a:ext cx="3528551" cy="169277"/>
          </a:xfrm>
          <a:prstGeom prst="rect">
            <a:avLst/>
          </a:prstGeom>
          <a:noFill/>
        </p:spPr>
        <p:txBody>
          <a:bodyPr wrap="square" rtlCol="0">
            <a:spAutoFit/>
          </a:bodyPr>
          <a:lstStyle/>
          <a:p>
            <a:r>
              <a:rPr lang="en-US" sz="500" dirty="0">
                <a:hlinkClick r:id="rId6" tooltip="https://englishwithoutend.blogspot.com/2016/10/smart-goal-setting-and-language.html"/>
              </a:rPr>
              <a:t>This Photo</a:t>
            </a:r>
            <a:r>
              <a:rPr lang="en-US" sz="500" dirty="0"/>
              <a:t> by Unknown Author is licensed under </a:t>
            </a:r>
            <a:r>
              <a:rPr lang="en-US" sz="500" dirty="0">
                <a:hlinkClick r:id="rId7" tooltip="https://creativecommons.org/licenses/by-nc-nd/3.0/"/>
              </a:rPr>
              <a:t>CC BY-NC-ND</a:t>
            </a:r>
            <a:endParaRPr lang="en-US" sz="500" dirty="0"/>
          </a:p>
        </p:txBody>
      </p:sp>
    </p:spTree>
    <p:extLst>
      <p:ext uri="{BB962C8B-B14F-4D97-AF65-F5344CB8AC3E}">
        <p14:creationId xmlns:p14="http://schemas.microsoft.com/office/powerpoint/2010/main" val="2455809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104039" y="774982"/>
            <a:ext cx="4753961" cy="3593537"/>
          </a:xfrm>
          <a:prstGeom prst="rect">
            <a:avLst/>
          </a:prstGeom>
          <a:solidFill>
            <a:schemeClr val="accent3">
              <a:lumMod val="60000"/>
              <a:lumOff val="40000"/>
            </a:schemeClr>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fontAlgn="base"/>
            <a:r>
              <a:rPr lang="en-US" sz="1800" b="1" dirty="0">
                <a:latin typeface="Calibri" panose="020F0502020204030204" pitchFamily="34" charset="0"/>
                <a:cs typeface="Calibri" panose="020F0502020204030204" pitchFamily="34" charset="0"/>
              </a:rPr>
              <a:t>Activity 4 – Goal Planning Time</a:t>
            </a:r>
          </a:p>
          <a:p>
            <a:endParaRPr lang="en-US" sz="1500" dirty="0">
              <a:solidFill>
                <a:schemeClr val="bg1"/>
              </a:solidFill>
              <a:latin typeface="Calibri" panose="020F0502020204030204" pitchFamily="34" charset="0"/>
              <a:cs typeface="Calibri" panose="020F0502020204030204" pitchFamily="34" charset="0"/>
            </a:endParaRPr>
          </a:p>
          <a:p>
            <a:r>
              <a:rPr lang="en-US" sz="1500" dirty="0">
                <a:solidFill>
                  <a:schemeClr val="bg1"/>
                </a:solidFill>
                <a:latin typeface="Calibri" panose="020F0502020204030204" pitchFamily="34" charset="0"/>
                <a:cs typeface="Calibri" panose="020F0502020204030204" pitchFamily="34" charset="0"/>
              </a:rPr>
              <a:t>Students reflect Individually or in pairs on setting </a:t>
            </a:r>
          </a:p>
          <a:p>
            <a:r>
              <a:rPr lang="en-US" sz="1500" dirty="0">
                <a:solidFill>
                  <a:schemeClr val="bg1"/>
                </a:solidFill>
                <a:latin typeface="Calibri" panose="020F0502020204030204" pitchFamily="34" charset="0"/>
                <a:cs typeface="Calibri" panose="020F0502020204030204" pitchFamily="34" charset="0"/>
              </a:rPr>
              <a:t>SMART goals for themselves, then share out their work</a:t>
            </a: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endParaRPr lang="en-US" sz="1500" dirty="0">
              <a:solidFill>
                <a:schemeClr val="bg1"/>
              </a:solidFill>
              <a:latin typeface="Calibri" panose="020F0502020204030204" pitchFamily="34" charset="0"/>
              <a:cs typeface="Calibri" panose="020F0502020204030204" pitchFamily="34" charset="0"/>
            </a:endParaRPr>
          </a:p>
          <a:p>
            <a:r>
              <a:rPr lang="en-US" sz="1500" dirty="0">
                <a:solidFill>
                  <a:schemeClr val="bg1"/>
                </a:solidFill>
                <a:latin typeface="Calibri" panose="020F0502020204030204" pitchFamily="34" charset="0"/>
                <a:cs typeface="Calibri" panose="020F0502020204030204" pitchFamily="34" charset="0"/>
              </a:rPr>
              <a:t>  </a:t>
            </a:r>
          </a:p>
          <a:p>
            <a:endParaRPr sz="15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69055" y="1031794"/>
            <a:ext cx="1845297" cy="1200329"/>
          </a:xfrm>
          <a:prstGeom prst="rect">
            <a:avLst/>
          </a:prstGeom>
          <a:noFill/>
        </p:spPr>
        <p:txBody>
          <a:bodyPr wrap="square" rtlCol="0">
            <a:spAutoFit/>
          </a:bodyPr>
          <a:lstStyle/>
          <a:p>
            <a:pPr algn="ctr"/>
            <a:r>
              <a:rPr lang="en-US" sz="1800" b="1" dirty="0">
                <a:solidFill>
                  <a:schemeClr val="bg1"/>
                </a:solidFill>
              </a:rPr>
              <a:t>Lesson 8</a:t>
            </a:r>
          </a:p>
          <a:p>
            <a:pPr algn="ctr"/>
            <a:endParaRPr lang="en-US" sz="1800" b="1" dirty="0">
              <a:solidFill>
                <a:schemeClr val="bg1"/>
              </a:solidFill>
            </a:endParaRPr>
          </a:p>
          <a:p>
            <a:pPr algn="ctr"/>
            <a:r>
              <a:rPr lang="en-US" sz="1800" b="1" dirty="0">
                <a:solidFill>
                  <a:schemeClr val="bg1"/>
                </a:solidFill>
              </a:rPr>
              <a:t>S.M.A.R.T.</a:t>
            </a:r>
          </a:p>
          <a:p>
            <a:pPr algn="ctr"/>
            <a:r>
              <a:rPr lang="en-US" sz="1800" b="1" dirty="0">
                <a:solidFill>
                  <a:schemeClr val="bg1"/>
                </a:solidFill>
              </a:rPr>
              <a:t>Goals</a:t>
            </a:r>
          </a:p>
        </p:txBody>
      </p:sp>
      <p:pic>
        <p:nvPicPr>
          <p:cNvPr id="8" name="Picture 7">
            <a:extLst>
              <a:ext uri="{FF2B5EF4-FFF2-40B4-BE49-F238E27FC236}">
                <a16:creationId xmlns:a16="http://schemas.microsoft.com/office/drawing/2014/main" id="{5E1DEC37-A612-4773-B024-85B91C651BA4}"/>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71247" y="2725738"/>
            <a:ext cx="1861267" cy="977165"/>
          </a:xfrm>
          <a:prstGeom prst="rect">
            <a:avLst/>
          </a:prstGeom>
        </p:spPr>
      </p:pic>
      <p:sp>
        <p:nvSpPr>
          <p:cNvPr id="9" name="TextBox 8">
            <a:extLst>
              <a:ext uri="{FF2B5EF4-FFF2-40B4-BE49-F238E27FC236}">
                <a16:creationId xmlns:a16="http://schemas.microsoft.com/office/drawing/2014/main" id="{8386DE3D-7E49-40A1-93C1-118D0522EFBA}"/>
              </a:ext>
            </a:extLst>
          </p:cNvPr>
          <p:cNvSpPr txBox="1"/>
          <p:nvPr/>
        </p:nvSpPr>
        <p:spPr>
          <a:xfrm>
            <a:off x="0" y="3886601"/>
            <a:ext cx="3528551" cy="169277"/>
          </a:xfrm>
          <a:prstGeom prst="rect">
            <a:avLst/>
          </a:prstGeom>
          <a:noFill/>
        </p:spPr>
        <p:txBody>
          <a:bodyPr wrap="square" rtlCol="0">
            <a:spAutoFit/>
          </a:bodyPr>
          <a:lstStyle/>
          <a:p>
            <a:r>
              <a:rPr lang="en-US" sz="500" dirty="0">
                <a:hlinkClick r:id="rId4" tooltip="https://englishwithoutend.blogspot.com/2016/10/smart-goal-setting-and-language.html"/>
              </a:rPr>
              <a:t>This Photo</a:t>
            </a:r>
            <a:r>
              <a:rPr lang="en-US" sz="500" dirty="0"/>
              <a:t> by Unknown Author is licensed under </a:t>
            </a:r>
            <a:r>
              <a:rPr lang="en-US" sz="500" dirty="0">
                <a:hlinkClick r:id="rId5" tooltip="https://creativecommons.org/licenses/by-nc-nd/3.0/"/>
              </a:rPr>
              <a:t>CC BY-NC-ND</a:t>
            </a:r>
            <a:endParaRPr lang="en-US" sz="500" dirty="0"/>
          </a:p>
        </p:txBody>
      </p:sp>
      <p:pic>
        <p:nvPicPr>
          <p:cNvPr id="2" name="Picture 1">
            <a:extLst>
              <a:ext uri="{FF2B5EF4-FFF2-40B4-BE49-F238E27FC236}">
                <a16:creationId xmlns:a16="http://schemas.microsoft.com/office/drawing/2014/main" id="{F950B8DF-33FF-4601-B797-DA094A837AE3}"/>
              </a:ext>
            </a:extLst>
          </p:cNvPr>
          <p:cNvPicPr>
            <a:picLocks noChangeAspect="1"/>
          </p:cNvPicPr>
          <p:nvPr/>
        </p:nvPicPr>
        <p:blipFill>
          <a:blip r:embed="rId6"/>
          <a:stretch>
            <a:fillRect/>
          </a:stretch>
        </p:blipFill>
        <p:spPr>
          <a:xfrm>
            <a:off x="2185879" y="2039750"/>
            <a:ext cx="2997874" cy="1953558"/>
          </a:xfrm>
          <a:prstGeom prst="rect">
            <a:avLst/>
          </a:prstGeom>
        </p:spPr>
      </p:pic>
      <p:pic>
        <p:nvPicPr>
          <p:cNvPr id="10" name="Picture 9">
            <a:extLst>
              <a:ext uri="{FF2B5EF4-FFF2-40B4-BE49-F238E27FC236}">
                <a16:creationId xmlns:a16="http://schemas.microsoft.com/office/drawing/2014/main" id="{C9AC4926-9A47-42B1-92EE-5A5BCCBD66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5638" y="1850226"/>
            <a:ext cx="1779718" cy="2419416"/>
          </a:xfrm>
          <a:prstGeom prst="rect">
            <a:avLst/>
          </a:prstGeom>
        </p:spPr>
      </p:pic>
    </p:spTree>
    <p:extLst>
      <p:ext uri="{BB962C8B-B14F-4D97-AF65-F5344CB8AC3E}">
        <p14:creationId xmlns:p14="http://schemas.microsoft.com/office/powerpoint/2010/main" val="2806814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1;p46">
            <a:extLst>
              <a:ext uri="{FF2B5EF4-FFF2-40B4-BE49-F238E27FC236}">
                <a16:creationId xmlns:a16="http://schemas.microsoft.com/office/drawing/2014/main" id="{0A2F8A69-5B62-5D10-9142-D4FCFDAEFDD4}"/>
              </a:ext>
            </a:extLst>
          </p:cNvPr>
          <p:cNvSpPr txBox="1"/>
          <p:nvPr/>
        </p:nvSpPr>
        <p:spPr>
          <a:xfrm>
            <a:off x="162917" y="1535487"/>
            <a:ext cx="4607428" cy="2544904"/>
          </a:xfrm>
          <a:prstGeom prst="rect">
            <a:avLst/>
          </a:prstGeom>
          <a:noFill/>
          <a:ln>
            <a:noFill/>
          </a:ln>
        </p:spPr>
        <p:txBody>
          <a:bodyPr spcFirstLastPara="1" wrap="square" lIns="51431" tIns="25706" rIns="51431" bIns="25706" anchor="t" anchorCtr="0">
            <a:spAutoFit/>
          </a:bodyPr>
          <a:lstStyle/>
          <a:p>
            <a:r>
              <a:rPr lang="en" sz="1350" b="1" dirty="0">
                <a:solidFill>
                  <a:schemeClr val="dk1"/>
                </a:solidFill>
                <a:latin typeface="Calibri"/>
                <a:ea typeface="Calibri"/>
                <a:cs typeface="Calibri"/>
                <a:sym typeface="Calibri"/>
              </a:rPr>
              <a:t>Take </a:t>
            </a:r>
            <a:r>
              <a:rPr lang="en-US" sz="1350" b="1" dirty="0">
                <a:solidFill>
                  <a:schemeClr val="dk1"/>
                </a:solidFill>
                <a:latin typeface="Calibri"/>
                <a:ea typeface="Calibri"/>
                <a:cs typeface="Calibri"/>
                <a:sym typeface="Calibri"/>
              </a:rPr>
              <a:t>a few </a:t>
            </a:r>
            <a:r>
              <a:rPr lang="en" sz="1350" b="1" dirty="0">
                <a:solidFill>
                  <a:schemeClr val="dk1"/>
                </a:solidFill>
                <a:latin typeface="Calibri"/>
                <a:ea typeface="Calibri"/>
                <a:cs typeface="Calibri"/>
                <a:sym typeface="Calibri"/>
              </a:rPr>
              <a:t>minutes to reflect </a:t>
            </a:r>
            <a:r>
              <a:rPr lang="en-US" sz="1350" b="1" dirty="0">
                <a:solidFill>
                  <a:schemeClr val="dk1"/>
                </a:solidFill>
                <a:latin typeface="Calibri"/>
                <a:ea typeface="Calibri"/>
                <a:cs typeface="Calibri"/>
                <a:sym typeface="Calibri"/>
              </a:rPr>
              <a:t>within your professional community </a:t>
            </a:r>
            <a:r>
              <a:rPr lang="en" sz="1350" b="1" dirty="0">
                <a:solidFill>
                  <a:schemeClr val="dk1"/>
                </a:solidFill>
                <a:latin typeface="Calibri"/>
                <a:ea typeface="Calibri"/>
                <a:cs typeface="Calibri"/>
                <a:sym typeface="Calibri"/>
              </a:rPr>
              <a:t>on the following questions:</a:t>
            </a:r>
            <a:endParaRPr sz="825" dirty="0"/>
          </a:p>
          <a:p>
            <a:endParaRPr sz="1350" b="1" dirty="0">
              <a:solidFill>
                <a:schemeClr val="dk1"/>
              </a:solidFill>
              <a:latin typeface="Calibri" panose="020F0502020204030204" pitchFamily="34" charset="0"/>
              <a:ea typeface="Calibri"/>
              <a:cs typeface="Calibri" panose="020F0502020204030204" pitchFamily="34" charset="0"/>
              <a:sym typeface="Calibri"/>
            </a:endParaRPr>
          </a:p>
          <a:p>
            <a:r>
              <a:rPr lang="en" sz="1350" dirty="0">
                <a:solidFill>
                  <a:schemeClr val="dk1"/>
                </a:solidFill>
                <a:latin typeface="Calibri" panose="020F0502020204030204" pitchFamily="34" charset="0"/>
                <a:ea typeface="Calibri"/>
                <a:cs typeface="Calibri" panose="020F0502020204030204" pitchFamily="34" charset="0"/>
                <a:sym typeface="Calibri"/>
              </a:rPr>
              <a:t>1) </a:t>
            </a:r>
            <a:r>
              <a:rPr lang="en-US" sz="1350" dirty="0">
                <a:solidFill>
                  <a:schemeClr val="dk1"/>
                </a:solidFill>
                <a:latin typeface="Calibri" panose="020F0502020204030204" pitchFamily="34" charset="0"/>
                <a:ea typeface="Calibri"/>
                <a:cs typeface="Calibri" panose="020F0502020204030204" pitchFamily="34" charset="0"/>
                <a:sym typeface="Calibri"/>
              </a:rPr>
              <a:t>What do you envision will be students’ challenges with setting SMART goals?  How can you plan ahead to address these challenges?</a:t>
            </a:r>
            <a:endParaRPr lang="en" sz="1350" dirty="0">
              <a:solidFill>
                <a:schemeClr val="dk1"/>
              </a:solidFill>
              <a:latin typeface="Calibri" panose="020F0502020204030204" pitchFamily="34" charset="0"/>
              <a:ea typeface="Calibri"/>
              <a:cs typeface="Calibri" panose="020F0502020204030204" pitchFamily="34" charset="0"/>
              <a:sym typeface="Calibri"/>
            </a:endParaRPr>
          </a:p>
          <a:p>
            <a:r>
              <a:rPr lang="en" sz="1350" dirty="0">
                <a:solidFill>
                  <a:schemeClr val="dk1"/>
                </a:solidFill>
                <a:latin typeface="Calibri" panose="020F0502020204030204" pitchFamily="34" charset="0"/>
                <a:ea typeface="Calibri"/>
                <a:cs typeface="Calibri" panose="020F0502020204030204" pitchFamily="34" charset="0"/>
                <a:sym typeface="Calibri"/>
              </a:rPr>
              <a:t>2) </a:t>
            </a:r>
            <a:r>
              <a:rPr lang="en-US" sz="1350" dirty="0">
                <a:solidFill>
                  <a:schemeClr val="dk1"/>
                </a:solidFill>
                <a:latin typeface="Calibri" panose="020F0502020204030204" pitchFamily="34" charset="0"/>
                <a:ea typeface="Calibri"/>
                <a:cs typeface="Calibri" panose="020F0502020204030204" pitchFamily="34" charset="0"/>
                <a:sym typeface="Calibri"/>
              </a:rPr>
              <a:t>H</a:t>
            </a:r>
            <a:r>
              <a:rPr lang="en" sz="1350" dirty="0">
                <a:solidFill>
                  <a:schemeClr val="dk1"/>
                </a:solidFill>
                <a:latin typeface="Calibri" panose="020F0502020204030204" pitchFamily="34" charset="0"/>
                <a:ea typeface="Calibri"/>
                <a:cs typeface="Calibri" panose="020F0502020204030204" pitchFamily="34" charset="0"/>
                <a:sym typeface="Calibri"/>
              </a:rPr>
              <a:t>ow will these lessons help your students </a:t>
            </a:r>
            <a:r>
              <a:rPr lang="en-US" sz="1350" dirty="0">
                <a:solidFill>
                  <a:schemeClr val="dk1"/>
                </a:solidFill>
                <a:latin typeface="Calibri" panose="020F0502020204030204" pitchFamily="34" charset="0"/>
                <a:ea typeface="Calibri"/>
                <a:cs typeface="Calibri" panose="020F0502020204030204" pitchFamily="34" charset="0"/>
                <a:sym typeface="Calibri"/>
              </a:rPr>
              <a:t>become </a:t>
            </a:r>
            <a:r>
              <a:rPr lang="en" sz="1350" dirty="0">
                <a:solidFill>
                  <a:schemeClr val="dk1"/>
                </a:solidFill>
                <a:latin typeface="Calibri" panose="020F0502020204030204" pitchFamily="34" charset="0"/>
                <a:ea typeface="Calibri"/>
                <a:cs typeface="Calibri" panose="020F0502020204030204" pitchFamily="34" charset="0"/>
                <a:sym typeface="Calibri"/>
              </a:rPr>
              <a:t>better prepare</a:t>
            </a:r>
            <a:r>
              <a:rPr lang="en-US" sz="1350" dirty="0">
                <a:solidFill>
                  <a:schemeClr val="dk1"/>
                </a:solidFill>
                <a:latin typeface="Calibri" panose="020F0502020204030204" pitchFamily="34" charset="0"/>
                <a:ea typeface="Calibri"/>
                <a:cs typeface="Calibri" panose="020F0502020204030204" pitchFamily="34" charset="0"/>
                <a:sym typeface="Calibri"/>
              </a:rPr>
              <a:t>d</a:t>
            </a:r>
            <a:r>
              <a:rPr lang="en" sz="1350" dirty="0">
                <a:solidFill>
                  <a:schemeClr val="dk1"/>
                </a:solidFill>
                <a:latin typeface="Calibri" panose="020F0502020204030204" pitchFamily="34" charset="0"/>
                <a:ea typeface="Calibri"/>
                <a:cs typeface="Calibri" panose="020F0502020204030204" pitchFamily="34" charset="0"/>
                <a:sym typeface="Calibri"/>
              </a:rPr>
              <a:t> for high school? </a:t>
            </a:r>
          </a:p>
          <a:p>
            <a:r>
              <a:rPr lang="en-US" sz="1350" dirty="0">
                <a:solidFill>
                  <a:schemeClr val="dk1"/>
                </a:solidFill>
                <a:latin typeface="Calibri" panose="020F0502020204030204" pitchFamily="34" charset="0"/>
                <a:ea typeface="Calibri"/>
                <a:cs typeface="Calibri" panose="020F0502020204030204" pitchFamily="34" charset="0"/>
                <a:sym typeface="Calibri"/>
              </a:rPr>
              <a:t>3) What are your own professional goals as you think ahead to taking students through these Unit 3 lessons?</a:t>
            </a:r>
          </a:p>
          <a:p>
            <a:r>
              <a:rPr lang="en-US" sz="1350" dirty="0">
                <a:solidFill>
                  <a:schemeClr val="dk1"/>
                </a:solidFill>
                <a:latin typeface="Calibri" panose="020F0502020204030204" pitchFamily="34" charset="0"/>
                <a:ea typeface="Calibri"/>
                <a:cs typeface="Calibri" panose="020F0502020204030204" pitchFamily="34" charset="0"/>
                <a:sym typeface="Calibri"/>
              </a:rPr>
              <a:t>4) How can you share with students your own personal experience with goal-setting and how it can make a difference?  </a:t>
            </a:r>
            <a:endParaRPr sz="1050" dirty="0">
              <a:solidFill>
                <a:schemeClr val="dk1"/>
              </a:solidFill>
              <a:latin typeface="Calibri"/>
              <a:ea typeface="Calibri"/>
              <a:cs typeface="Calibri"/>
              <a:sym typeface="Calibri"/>
            </a:endParaRPr>
          </a:p>
        </p:txBody>
      </p:sp>
      <p:sp>
        <p:nvSpPr>
          <p:cNvPr id="5" name="Google Shape;271;p46">
            <a:extLst>
              <a:ext uri="{FF2B5EF4-FFF2-40B4-BE49-F238E27FC236}">
                <a16:creationId xmlns:a16="http://schemas.microsoft.com/office/drawing/2014/main" id="{A49653EE-63F7-6644-927C-A1B8A164345C}"/>
              </a:ext>
            </a:extLst>
          </p:cNvPr>
          <p:cNvSpPr/>
          <p:nvPr/>
        </p:nvSpPr>
        <p:spPr>
          <a:xfrm>
            <a:off x="1081976" y="642937"/>
            <a:ext cx="4171950" cy="642938"/>
          </a:xfrm>
          <a:prstGeom prst="rect">
            <a:avLst/>
          </a:prstGeom>
          <a:noFill/>
          <a:ln>
            <a:noFill/>
          </a:ln>
        </p:spPr>
        <p:txBody>
          <a:bodyPr spcFirstLastPara="1" wrap="square" lIns="51431" tIns="25706" rIns="51431" bIns="25706" anchor="ctr" anchorCtr="0">
            <a:noAutofit/>
          </a:bodyPr>
          <a:lstStyle/>
          <a:p>
            <a:pPr algn="ctr">
              <a:buClr>
                <a:schemeClr val="dk1"/>
              </a:buClr>
              <a:buSzPts val="3300"/>
            </a:pPr>
            <a:r>
              <a:rPr lang="en-US" sz="2475" dirty="0">
                <a:solidFill>
                  <a:schemeClr val="bg1"/>
                </a:solidFill>
                <a:latin typeface="Calibri"/>
                <a:ea typeface="Calibri"/>
                <a:cs typeface="Calibri"/>
                <a:sym typeface="Calibri"/>
              </a:rPr>
              <a:t>Reflecting on </a:t>
            </a:r>
            <a:r>
              <a:rPr lang="en" sz="2475" dirty="0">
                <a:solidFill>
                  <a:schemeClr val="bg1"/>
                </a:solidFill>
                <a:latin typeface="Calibri"/>
                <a:ea typeface="Calibri"/>
                <a:cs typeface="Calibri"/>
                <a:sym typeface="Calibri"/>
              </a:rPr>
              <a:t>Unit 3</a:t>
            </a:r>
            <a:endParaRPr sz="2475" dirty="0">
              <a:solidFill>
                <a:schemeClr val="bg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E34A3AB3-5C21-4DFB-BDD0-EA9F034F3C33}"/>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649659" y="1883429"/>
            <a:ext cx="2123825" cy="1913835"/>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bwMode="auto">
          <a:xfrm>
            <a:off x="198568" y="175700"/>
            <a:ext cx="1770550" cy="523498"/>
          </a:xfrm>
          <a:prstGeom prst="rect">
            <a:avLst/>
          </a:prstGeom>
          <a:noFill/>
          <a:ln>
            <a:noFill/>
          </a:ln>
        </p:spPr>
      </p:pic>
    </p:spTree>
    <p:extLst>
      <p:ext uri="{BB962C8B-B14F-4D97-AF65-F5344CB8AC3E}">
        <p14:creationId xmlns:p14="http://schemas.microsoft.com/office/powerpoint/2010/main" val="1582141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09942" y="797421"/>
            <a:ext cx="4753961" cy="359353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sz="15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569EC70E-DEDC-4D99-9A01-3C0A5B122146}"/>
              </a:ext>
            </a:extLst>
          </p:cNvPr>
          <p:cNvSpPr>
            <a:spLocks noGrp="1"/>
          </p:cNvSpPr>
          <p:nvPr>
            <p:ph type="title"/>
          </p:nvPr>
        </p:nvSpPr>
        <p:spPr/>
        <p:txBody>
          <a:bodyPr/>
          <a:lstStyle/>
          <a:p>
            <a:r>
              <a:rPr lang="en-US" dirty="0"/>
              <a:t>PD Feedback Survey</a:t>
            </a:r>
          </a:p>
        </p:txBody>
      </p:sp>
      <p:sp>
        <p:nvSpPr>
          <p:cNvPr id="3" name="Text Placeholder 2">
            <a:extLst>
              <a:ext uri="{FF2B5EF4-FFF2-40B4-BE49-F238E27FC236}">
                <a16:creationId xmlns:a16="http://schemas.microsoft.com/office/drawing/2014/main" id="{75EDB5FE-5975-444C-8345-41E7C64DC30A}"/>
              </a:ext>
            </a:extLst>
          </p:cNvPr>
          <p:cNvSpPr>
            <a:spLocks noGrp="1"/>
          </p:cNvSpPr>
          <p:nvPr>
            <p:ph type="body" idx="1"/>
          </p:nvPr>
        </p:nvSpPr>
        <p:spPr>
          <a:xfrm>
            <a:off x="2205111" y="1732179"/>
            <a:ext cx="2520755" cy="2376420"/>
          </a:xfrm>
        </p:spPr>
        <p:txBody>
          <a:bodyPr>
            <a:normAutofit/>
          </a:bodyPr>
          <a:lstStyle/>
          <a:p>
            <a:endParaRPr lang="en-US" dirty="0"/>
          </a:p>
          <a:p>
            <a:endParaRPr lang="en-US" dirty="0"/>
          </a:p>
          <a:p>
            <a:endParaRPr lang="en-US" dirty="0"/>
          </a:p>
          <a:p>
            <a:endParaRPr lang="en-US" dirty="0"/>
          </a:p>
          <a:p>
            <a:pPr marL="104775" indent="0">
              <a:buNone/>
            </a:pPr>
            <a:endParaRPr lang="en-US" dirty="0"/>
          </a:p>
        </p:txBody>
      </p:sp>
      <p:sp>
        <p:nvSpPr>
          <p:cNvPr id="8" name="TextBox 7">
            <a:extLst>
              <a:ext uri="{FF2B5EF4-FFF2-40B4-BE49-F238E27FC236}">
                <a16:creationId xmlns:a16="http://schemas.microsoft.com/office/drawing/2014/main" id="{FCDC6715-E4F0-446E-BB22-1A62628B1753}"/>
              </a:ext>
            </a:extLst>
          </p:cNvPr>
          <p:cNvSpPr txBox="1"/>
          <p:nvPr/>
        </p:nvSpPr>
        <p:spPr>
          <a:xfrm>
            <a:off x="4971573" y="7634630"/>
            <a:ext cx="1175813" cy="403957"/>
          </a:xfrm>
          <a:prstGeom prst="rect">
            <a:avLst/>
          </a:prstGeom>
          <a:noFill/>
        </p:spPr>
        <p:txBody>
          <a:bodyPr wrap="square" rtlCol="0">
            <a:spAutoFit/>
          </a:bodyPr>
          <a:lstStyle/>
          <a:p>
            <a:r>
              <a:rPr lang="en-US" sz="675">
                <a:hlinkClick r:id="rId3" tooltip="https://www.thebluediamondgallery.com/typewriter/q/questions.html"/>
              </a:rPr>
              <a:t>This Photo</a:t>
            </a:r>
            <a:r>
              <a:rPr lang="en-US" sz="675"/>
              <a:t> by Unknown Author is licensed under </a:t>
            </a:r>
            <a:r>
              <a:rPr lang="en-US" sz="675">
                <a:hlinkClick r:id="rId4" tooltip="https://creativecommons.org/licenses/by-sa/3.0/"/>
              </a:rPr>
              <a:t>CC BY-SA</a:t>
            </a:r>
            <a:endParaRPr lang="en-US" sz="675"/>
          </a:p>
        </p:txBody>
      </p:sp>
      <p:pic>
        <p:nvPicPr>
          <p:cNvPr id="5" name="Picture 4">
            <a:extLst>
              <a:ext uri="{FF2B5EF4-FFF2-40B4-BE49-F238E27FC236}">
                <a16:creationId xmlns:a16="http://schemas.microsoft.com/office/drawing/2014/main" id="{41504A62-E9AF-442F-9A0F-E320C588B4C8}"/>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2143125" y="1448918"/>
            <a:ext cx="2286000" cy="1400175"/>
          </a:xfrm>
          <a:prstGeom prst="rect">
            <a:avLst/>
          </a:prstGeom>
        </p:spPr>
      </p:pic>
      <p:sp>
        <p:nvSpPr>
          <p:cNvPr id="9" name="TextBox 8">
            <a:extLst>
              <a:ext uri="{FF2B5EF4-FFF2-40B4-BE49-F238E27FC236}">
                <a16:creationId xmlns:a16="http://schemas.microsoft.com/office/drawing/2014/main" id="{2F256C9B-AE9A-45E7-A0EA-B0A6D13A5834}"/>
              </a:ext>
            </a:extLst>
          </p:cNvPr>
          <p:cNvSpPr txBox="1"/>
          <p:nvPr/>
        </p:nvSpPr>
        <p:spPr>
          <a:xfrm>
            <a:off x="2260063" y="2716655"/>
            <a:ext cx="2286000" cy="196208"/>
          </a:xfrm>
          <a:prstGeom prst="rect">
            <a:avLst/>
          </a:prstGeom>
          <a:noFill/>
        </p:spPr>
        <p:txBody>
          <a:bodyPr wrap="square" rtlCol="0">
            <a:spAutoFit/>
          </a:bodyPr>
          <a:lstStyle/>
          <a:p>
            <a:endParaRPr lang="en-US" sz="675" dirty="0"/>
          </a:p>
        </p:txBody>
      </p:sp>
      <p:pic>
        <p:nvPicPr>
          <p:cNvPr id="12" name="Picture 11">
            <a:extLst>
              <a:ext uri="{FF2B5EF4-FFF2-40B4-BE49-F238E27FC236}">
                <a16:creationId xmlns:a16="http://schemas.microsoft.com/office/drawing/2014/main" id="{A298FD29-1F00-4FE4-93FC-C3586C54F17F}"/>
              </a:ext>
            </a:extLst>
          </p:cNvPr>
          <p:cNvPicPr>
            <a:picLocks noChangeAspect="1"/>
          </p:cNvPicPr>
          <p:nvPr/>
        </p:nvPicPr>
        <p:blipFill>
          <a:blip r:embed="rId7">
            <a:extLst>
              <a:ext uri="{837473B0-CC2E-450A-ABE3-18F120FF3D39}">
                <a1611:picAttrSrcUrl xmlns="" xmlns:a1611="http://schemas.microsoft.com/office/drawing/2016/11/main" r:id="rId8"/>
              </a:ext>
            </a:extLst>
          </a:blip>
          <a:stretch>
            <a:fillRect/>
          </a:stretch>
        </p:blipFill>
        <p:spPr>
          <a:xfrm>
            <a:off x="4725866" y="2716217"/>
            <a:ext cx="1909728" cy="1273152"/>
          </a:xfrm>
          <a:prstGeom prst="rect">
            <a:avLst/>
          </a:prstGeom>
        </p:spPr>
      </p:pic>
      <p:sp>
        <p:nvSpPr>
          <p:cNvPr id="13" name="TextBox 12">
            <a:extLst>
              <a:ext uri="{FF2B5EF4-FFF2-40B4-BE49-F238E27FC236}">
                <a16:creationId xmlns:a16="http://schemas.microsoft.com/office/drawing/2014/main" id="{C5681965-C10F-4A9E-A957-AB4344D43E11}"/>
              </a:ext>
            </a:extLst>
          </p:cNvPr>
          <p:cNvSpPr txBox="1"/>
          <p:nvPr/>
        </p:nvSpPr>
        <p:spPr>
          <a:xfrm>
            <a:off x="2439866" y="3009529"/>
            <a:ext cx="2347986" cy="1246495"/>
          </a:xfrm>
          <a:prstGeom prst="rect">
            <a:avLst/>
          </a:prstGeom>
          <a:noFill/>
        </p:spPr>
        <p:txBody>
          <a:bodyPr wrap="square" rtlCol="0">
            <a:spAutoFit/>
          </a:bodyPr>
          <a:lstStyle/>
          <a:p>
            <a:pPr marL="104775"/>
            <a:r>
              <a:rPr lang="en-US" sz="1500" dirty="0"/>
              <a:t>Please check your email now for a link to our feedback survey and complete it now.</a:t>
            </a:r>
          </a:p>
          <a:p>
            <a:pPr marL="104775"/>
            <a:r>
              <a:rPr lang="en-US" sz="1500" dirty="0"/>
              <a:t>Thanks so much!  </a:t>
            </a:r>
          </a:p>
        </p:txBody>
      </p:sp>
      <p:sp>
        <p:nvSpPr>
          <p:cNvPr id="14" name="TextBox 13">
            <a:extLst>
              <a:ext uri="{FF2B5EF4-FFF2-40B4-BE49-F238E27FC236}">
                <a16:creationId xmlns:a16="http://schemas.microsoft.com/office/drawing/2014/main" id="{928A5C53-D733-4447-925E-3D5198EFDE9D}"/>
              </a:ext>
            </a:extLst>
          </p:cNvPr>
          <p:cNvSpPr txBox="1"/>
          <p:nvPr/>
        </p:nvSpPr>
        <p:spPr>
          <a:xfrm>
            <a:off x="4846359" y="1812830"/>
            <a:ext cx="1789235" cy="553998"/>
          </a:xfrm>
          <a:prstGeom prst="rect">
            <a:avLst/>
          </a:prstGeom>
          <a:noFill/>
        </p:spPr>
        <p:txBody>
          <a:bodyPr wrap="square" rtlCol="0">
            <a:spAutoFit/>
          </a:bodyPr>
          <a:lstStyle/>
          <a:p>
            <a:r>
              <a:rPr lang="en-US" sz="1500" dirty="0"/>
              <a:t>Your feedback matters to us!</a:t>
            </a:r>
          </a:p>
        </p:txBody>
      </p:sp>
    </p:spTree>
    <p:extLst>
      <p:ext uri="{BB962C8B-B14F-4D97-AF65-F5344CB8AC3E}">
        <p14:creationId xmlns:p14="http://schemas.microsoft.com/office/powerpoint/2010/main" val="3787374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262433" y="1095424"/>
            <a:ext cx="4036031" cy="2716112"/>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r>
              <a:rPr lang="en-US" sz="1800" dirty="0"/>
              <a:t>How can using effective strategies help me take charge of my learning, both in class and out of class?</a:t>
            </a:r>
          </a:p>
          <a:p>
            <a:pPr algn="ctr"/>
            <a:endParaRPr lang="en-US" sz="1800"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031325"/>
          </a:xfrm>
          <a:prstGeom prst="rect">
            <a:avLst/>
          </a:prstGeom>
          <a:noFill/>
        </p:spPr>
        <p:txBody>
          <a:bodyPr wrap="square" rtlCol="0">
            <a:spAutoFit/>
          </a:bodyPr>
          <a:lstStyle/>
          <a:p>
            <a:endParaRPr lang="en-US" sz="2100" b="1" dirty="0">
              <a:solidFill>
                <a:schemeClr val="bg1"/>
              </a:solidFill>
            </a:endParaRPr>
          </a:p>
          <a:p>
            <a:pPr algn="ctr"/>
            <a:endParaRPr lang="en-US" sz="2100" b="1" dirty="0">
              <a:solidFill>
                <a:schemeClr val="bg1"/>
              </a:solidFill>
            </a:endParaRPr>
          </a:p>
          <a:p>
            <a:pPr algn="ctr"/>
            <a:endParaRPr lang="en-US" sz="2100" b="1" dirty="0">
              <a:solidFill>
                <a:schemeClr val="bg1"/>
              </a:solidFill>
            </a:endParaRPr>
          </a:p>
          <a:p>
            <a:pPr algn="ctr"/>
            <a:r>
              <a:rPr lang="en-US" sz="2100" b="1" dirty="0">
                <a:solidFill>
                  <a:schemeClr val="bg1"/>
                </a:solidFill>
              </a:rPr>
              <a:t>Unit 3</a:t>
            </a:r>
          </a:p>
          <a:p>
            <a:pPr algn="ctr"/>
            <a:r>
              <a:rPr lang="en-US" sz="2100" b="1" dirty="0">
                <a:solidFill>
                  <a:schemeClr val="bg1"/>
                </a:solidFill>
              </a:rPr>
              <a:t> Essential</a:t>
            </a:r>
          </a:p>
          <a:p>
            <a:pPr algn="ctr"/>
            <a:r>
              <a:rPr lang="en-US" sz="2100" b="1" dirty="0">
                <a:solidFill>
                  <a:schemeClr val="bg1"/>
                </a:solidFill>
              </a:rPr>
              <a:t>Question</a:t>
            </a:r>
          </a:p>
        </p:txBody>
      </p:sp>
    </p:spTree>
    <p:extLst>
      <p:ext uri="{BB962C8B-B14F-4D97-AF65-F5344CB8AC3E}">
        <p14:creationId xmlns:p14="http://schemas.microsoft.com/office/powerpoint/2010/main" val="1010230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1 Key Activities</a:t>
            </a:r>
          </a:p>
          <a:p>
            <a:r>
              <a:rPr lang="en-US" sz="3000" dirty="0">
                <a:solidFill>
                  <a:schemeClr val="bg1"/>
                </a:solidFill>
              </a:rPr>
              <a:t>Staying Organized</a:t>
            </a:r>
          </a:p>
          <a:p>
            <a:endParaRPr lang="en-US" sz="3000" dirty="0">
              <a:solidFill>
                <a:schemeClr val="accent5">
                  <a:lumMod val="60000"/>
                  <a:lumOff val="40000"/>
                </a:schemeClr>
              </a:solidFill>
            </a:endParaRPr>
          </a:p>
          <a:p>
            <a:endParaRPr lang="en-US" sz="3000" dirty="0">
              <a:solidFill>
                <a:schemeClr val="accent5">
                  <a:lumMod val="60000"/>
                  <a:lumOff val="40000"/>
                </a:schemeClr>
              </a:solidFill>
            </a:endParaRPr>
          </a:p>
        </p:txBody>
      </p:sp>
      <p:sp>
        <p:nvSpPr>
          <p:cNvPr id="3" name="Text Placeholder 2">
            <a:extLst>
              <a:ext uri="{FF2B5EF4-FFF2-40B4-BE49-F238E27FC236}">
                <a16:creationId xmlns:a16="http://schemas.microsoft.com/office/drawing/2014/main" id="{E067BAC2-3BCD-48CB-A4E7-8870BD5AB1F6}"/>
              </a:ext>
            </a:extLst>
          </p:cNvPr>
          <p:cNvSpPr txBox="1">
            <a:spLocks/>
          </p:cNvSpPr>
          <p:nvPr/>
        </p:nvSpPr>
        <p:spPr>
          <a:xfrm>
            <a:off x="1010424" y="2873001"/>
            <a:ext cx="4659252" cy="832384"/>
          </a:xfrm>
          <a:prstGeom prst="rect">
            <a:avLst/>
          </a:prstGeom>
          <a:noFill/>
          <a:ln>
            <a:noFill/>
          </a:ln>
        </p:spPr>
        <p:txBody>
          <a:bodyPr spcFirstLastPara="1" wrap="square" lIns="51431" tIns="25706" rIns="51431" bIns="25706" anchor="t" anchorCtr="0">
            <a:normAutofit fontScale="77500" lnSpcReduction="20000"/>
          </a:bodyPr>
          <a:lstStyle>
            <a:defPPr marR="0" lvl="0" algn="l" rtl="0">
              <a:lnSpc>
                <a:spcPct val="100000"/>
              </a:lnSpc>
              <a:spcBef>
                <a:spcPts val="0"/>
              </a:spcBef>
              <a:spcAft>
                <a:spcPts val="0"/>
              </a:spcAft>
            </a:defPPr>
            <a:lvl1pPr marL="457200" marR="0" lvl="0" indent="-38100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361950" algn="ctr" rtl="0">
              <a:lnSpc>
                <a:spcPct val="100000"/>
              </a:lnSpc>
              <a:spcBef>
                <a:spcPts val="400"/>
              </a:spcBef>
              <a:spcAft>
                <a:spcPts val="0"/>
              </a:spcAft>
              <a:buClr>
                <a:srgbClr val="888888"/>
              </a:buClr>
              <a:buSzPts val="2100"/>
              <a:buFont typeface="Arial"/>
              <a:buNone/>
              <a:defRPr sz="2100" b="0" i="0" u="none" strike="noStrike" cap="none">
                <a:solidFill>
                  <a:srgbClr val="888888"/>
                </a:solidFill>
                <a:latin typeface="Calibri"/>
                <a:ea typeface="Calibri"/>
                <a:cs typeface="Calibri"/>
                <a:sym typeface="Calibri"/>
              </a:defRPr>
            </a:lvl2pPr>
            <a:lvl3pPr marL="1371600" marR="0" lvl="2" indent="-342900" algn="ctr" rtl="0">
              <a:lnSpc>
                <a:spcPct val="100000"/>
              </a:lnSpc>
              <a:spcBef>
                <a:spcPts val="4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4pPr>
            <a:lvl5pPr marL="2286000" marR="0" lvl="4"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5pPr>
            <a:lvl6pPr marL="2743200" marR="0" lvl="5"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6pPr>
            <a:lvl7pPr marL="3200400" marR="0" lvl="6"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7pPr>
            <a:lvl8pPr marL="3657600" marR="0" lvl="7"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8pPr>
            <a:lvl9pPr marL="4114800" marR="0" lvl="8" indent="-323850" algn="ctr" rtl="0">
              <a:lnSpc>
                <a:spcPct val="100000"/>
              </a:lnSpc>
              <a:spcBef>
                <a:spcPts val="3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9pPr>
          </a:lstStyle>
          <a:p>
            <a:pPr marL="104775" indent="0"/>
            <a:r>
              <a:rPr lang="en-US" sz="1800" dirty="0">
                <a:solidFill>
                  <a:schemeClr val="accent2">
                    <a:lumMod val="60000"/>
                    <a:lumOff val="40000"/>
                  </a:schemeClr>
                </a:solidFill>
              </a:rPr>
              <a:t>Objective: This lesson is designed to introduce students to learning skills they will need in high school, beginning with the need to organize all their materials for different classes. </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a:off x="198568" y="4468668"/>
            <a:ext cx="1770550" cy="523498"/>
          </a:xfrm>
          <a:prstGeom prst="rect">
            <a:avLst/>
          </a:prstGeom>
          <a:noFill/>
          <a:ln>
            <a:noFill/>
          </a:ln>
        </p:spPr>
      </p:pic>
    </p:spTree>
    <p:extLst>
      <p:ext uri="{BB962C8B-B14F-4D97-AF65-F5344CB8AC3E}">
        <p14:creationId xmlns:p14="http://schemas.microsoft.com/office/powerpoint/2010/main" val="531313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r>
              <a:rPr lang="en-US" dirty="0">
                <a:solidFill>
                  <a:schemeClr val="accent5">
                    <a:lumMod val="60000"/>
                    <a:lumOff val="40000"/>
                  </a:schemeClr>
                </a:solidFill>
              </a:rPr>
              <a:t>Lesson 1: </a:t>
            </a:r>
            <a:r>
              <a:rPr lang="en-US" dirty="0">
                <a:solidFill>
                  <a:schemeClr val="bg1"/>
                </a:solidFill>
              </a:rPr>
              <a:t/>
            </a:r>
            <a:br>
              <a:rPr lang="en-US" dirty="0">
                <a:solidFill>
                  <a:schemeClr val="bg1"/>
                </a:solidFill>
              </a:rPr>
            </a:br>
            <a:r>
              <a:rPr lang="en-US" dirty="0">
                <a:solidFill>
                  <a:schemeClr val="bg1"/>
                </a:solidFill>
              </a:rPr>
              <a:t>Staying Organized</a:t>
            </a:r>
          </a:p>
        </p:txBody>
      </p:sp>
      <p:sp>
        <p:nvSpPr>
          <p:cNvPr id="6" name="TextBox 5">
            <a:extLst>
              <a:ext uri="{FF2B5EF4-FFF2-40B4-BE49-F238E27FC236}">
                <a16:creationId xmlns:a16="http://schemas.microsoft.com/office/drawing/2014/main" id="{554C2EAA-0BCD-A591-9BF4-04DA367281CA}"/>
              </a:ext>
            </a:extLst>
          </p:cNvPr>
          <p:cNvSpPr txBox="1"/>
          <p:nvPr/>
        </p:nvSpPr>
        <p:spPr>
          <a:xfrm>
            <a:off x="2138219" y="1994061"/>
            <a:ext cx="2093258" cy="2793072"/>
          </a:xfrm>
          <a:prstGeom prst="rect">
            <a:avLst/>
          </a:prstGeom>
          <a:noFill/>
        </p:spPr>
        <p:txBody>
          <a:bodyPr wrap="square" rtlCol="0">
            <a:spAutoFit/>
          </a:bodyPr>
          <a:lstStyle/>
          <a:p>
            <a:endParaRPr lang="en-US" sz="1050" b="1" dirty="0">
              <a:latin typeface="CenturySchoolbook"/>
            </a:endParaRPr>
          </a:p>
          <a:p>
            <a:r>
              <a:rPr lang="en-US" sz="1500" b="1" dirty="0">
                <a:solidFill>
                  <a:schemeClr val="accent6">
                    <a:lumMod val="75000"/>
                  </a:schemeClr>
                </a:solidFill>
                <a:latin typeface="CenturySchoolbook"/>
              </a:rPr>
              <a:t>Students divided into seven teams, each receiving a short scenario of a student challenge in high school. They decide what the particular challenge is and compete to get their answer on the board first.</a:t>
            </a:r>
            <a:endParaRPr lang="en-US" sz="1500" dirty="0">
              <a:solidFill>
                <a:schemeClr val="accent6">
                  <a:lumMod val="75000"/>
                </a:schemeClr>
              </a:solidFill>
            </a:endParaRPr>
          </a:p>
        </p:txBody>
      </p:sp>
      <p:graphicFrame>
        <p:nvGraphicFramePr>
          <p:cNvPr id="27" name="Content Placeholder 2">
            <a:extLst>
              <a:ext uri="{FF2B5EF4-FFF2-40B4-BE49-F238E27FC236}">
                <a16:creationId xmlns:a16="http://schemas.microsoft.com/office/drawing/2014/main" id="{9AEEFA8C-D58D-466B-B471-C008E6468CE5}"/>
              </a:ext>
            </a:extLst>
          </p:cNvPr>
          <p:cNvGraphicFramePr>
            <a:graphicFrameLocks/>
          </p:cNvGraphicFramePr>
          <p:nvPr>
            <p:extLst>
              <p:ext uri="{D42A27DB-BD31-4B8C-83A1-F6EECF244321}">
                <p14:modId xmlns:p14="http://schemas.microsoft.com/office/powerpoint/2010/main" val="3134435047"/>
              </p:ext>
            </p:extLst>
          </p:nvPr>
        </p:nvGraphicFramePr>
        <p:xfrm>
          <a:off x="4352817" y="1435502"/>
          <a:ext cx="2328340" cy="2255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TextBox 27">
            <a:extLst>
              <a:ext uri="{FF2B5EF4-FFF2-40B4-BE49-F238E27FC236}">
                <a16:creationId xmlns:a16="http://schemas.microsoft.com/office/drawing/2014/main" id="{F39BA6E7-7ACC-4631-8ADA-461E27EE6E29}"/>
              </a:ext>
            </a:extLst>
          </p:cNvPr>
          <p:cNvSpPr txBox="1"/>
          <p:nvPr/>
        </p:nvSpPr>
        <p:spPr>
          <a:xfrm>
            <a:off x="4352817" y="3690983"/>
            <a:ext cx="2328340" cy="646331"/>
          </a:xfrm>
          <a:prstGeom prst="rect">
            <a:avLst/>
          </a:prstGeom>
          <a:noFill/>
        </p:spPr>
        <p:txBody>
          <a:bodyPr wrap="square" rtlCol="0">
            <a:spAutoFit/>
          </a:bodyPr>
          <a:lstStyle/>
          <a:p>
            <a:r>
              <a:rPr lang="en-US" sz="900" dirty="0"/>
              <a:t>Note – For this game 2 lesson titles that will not be immediately clear yet to students have been combined into “Strategies for Remembering Information”</a:t>
            </a:r>
          </a:p>
        </p:txBody>
      </p:sp>
      <p:pic>
        <p:nvPicPr>
          <p:cNvPr id="31" name="Picture 30">
            <a:extLst>
              <a:ext uri="{FF2B5EF4-FFF2-40B4-BE49-F238E27FC236}">
                <a16:creationId xmlns:a16="http://schemas.microsoft.com/office/drawing/2014/main" id="{C455607C-6842-4D17-AD16-619143F1278A}"/>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2131623" y="782504"/>
            <a:ext cx="1895800" cy="1305995"/>
          </a:xfrm>
          <a:prstGeom prst="rect">
            <a:avLst/>
          </a:prstGeom>
        </p:spPr>
      </p:pic>
      <p:sp>
        <p:nvSpPr>
          <p:cNvPr id="32" name="Rectangle 31">
            <a:extLst>
              <a:ext uri="{FF2B5EF4-FFF2-40B4-BE49-F238E27FC236}">
                <a16:creationId xmlns:a16="http://schemas.microsoft.com/office/drawing/2014/main" id="{D6E93D61-CAB6-47D6-BB9D-E0069275FDD9}"/>
              </a:ext>
            </a:extLst>
          </p:cNvPr>
          <p:cNvSpPr/>
          <p:nvPr/>
        </p:nvSpPr>
        <p:spPr>
          <a:xfrm>
            <a:off x="3952295" y="904587"/>
            <a:ext cx="3129383" cy="553998"/>
          </a:xfrm>
          <a:prstGeom prst="rect">
            <a:avLst/>
          </a:prstGeom>
        </p:spPr>
        <p:txBody>
          <a:bodyPr wrap="none">
            <a:spAutoFit/>
          </a:bodyPr>
          <a:lstStyle/>
          <a:p>
            <a:pPr algn="ctr"/>
            <a:r>
              <a:rPr lang="en-US" sz="1500" b="1" dirty="0">
                <a:latin typeface="CenturySchoolbook"/>
              </a:rPr>
              <a:t>Unit Overview –</a:t>
            </a:r>
          </a:p>
          <a:p>
            <a:pPr algn="ctr"/>
            <a:r>
              <a:rPr lang="en-US" sz="1500" b="1" dirty="0">
                <a:latin typeface="CenturySchoolbook"/>
              </a:rPr>
              <a:t> High School Challenges Game  </a:t>
            </a:r>
          </a:p>
        </p:txBody>
      </p:sp>
    </p:spTree>
    <p:extLst>
      <p:ext uri="{BB962C8B-B14F-4D97-AF65-F5344CB8AC3E}">
        <p14:creationId xmlns:p14="http://schemas.microsoft.com/office/powerpoint/2010/main" val="2172620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pPr>
              <a:tabLst>
                <a:tab pos="1540669" algn="l"/>
              </a:tabLst>
            </a:pPr>
            <a:r>
              <a:rPr lang="en-US" dirty="0">
                <a:solidFill>
                  <a:schemeClr val="accent5">
                    <a:lumMod val="60000"/>
                    <a:lumOff val="40000"/>
                  </a:schemeClr>
                </a:solidFill>
              </a:rPr>
              <a:t>Lesson 1: </a:t>
            </a:r>
            <a:r>
              <a:rPr lang="en-US" dirty="0">
                <a:solidFill>
                  <a:schemeClr val="bg1"/>
                </a:solidFill>
              </a:rPr>
              <a:t>Staying Organized</a:t>
            </a:r>
          </a:p>
        </p:txBody>
      </p:sp>
      <p:sp>
        <p:nvSpPr>
          <p:cNvPr id="6" name="TextBox 5">
            <a:extLst>
              <a:ext uri="{FF2B5EF4-FFF2-40B4-BE49-F238E27FC236}">
                <a16:creationId xmlns:a16="http://schemas.microsoft.com/office/drawing/2014/main" id="{554C2EAA-0BCD-A591-9BF4-04DA367281CA}"/>
              </a:ext>
            </a:extLst>
          </p:cNvPr>
          <p:cNvSpPr txBox="1"/>
          <p:nvPr/>
        </p:nvSpPr>
        <p:spPr>
          <a:xfrm>
            <a:off x="2274508" y="2160905"/>
            <a:ext cx="1697497" cy="1962076"/>
          </a:xfrm>
          <a:prstGeom prst="rect">
            <a:avLst/>
          </a:prstGeom>
          <a:noFill/>
        </p:spPr>
        <p:txBody>
          <a:bodyPr wrap="square" rtlCol="0">
            <a:spAutoFit/>
          </a:bodyPr>
          <a:lstStyle/>
          <a:p>
            <a:r>
              <a:rPr lang="en-US" sz="1350" b="1" dirty="0">
                <a:latin typeface="CenturySchoolbook"/>
              </a:rPr>
              <a:t>Activity 1: </a:t>
            </a:r>
            <a:r>
              <a:rPr lang="en-US" sz="1350" dirty="0">
                <a:latin typeface="CenturySchoolbook"/>
              </a:rPr>
              <a:t>Students  THINK-PAIR-SHARE with a partner about what they need in class and to take home.  This is followed by full class discussion. </a:t>
            </a:r>
            <a:endParaRPr lang="en-US" sz="1350" dirty="0"/>
          </a:p>
        </p:txBody>
      </p:sp>
      <p:pic>
        <p:nvPicPr>
          <p:cNvPr id="7" name="Picture 6">
            <a:extLst>
              <a:ext uri="{FF2B5EF4-FFF2-40B4-BE49-F238E27FC236}">
                <a16:creationId xmlns:a16="http://schemas.microsoft.com/office/drawing/2014/main" id="{F6311CB0-0E2C-44CA-B461-02861F8DFD39}"/>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2784400" y="756161"/>
            <a:ext cx="2741787" cy="1046913"/>
          </a:xfrm>
          <a:prstGeom prst="rect">
            <a:avLst/>
          </a:prstGeom>
        </p:spPr>
      </p:pic>
      <p:sp>
        <p:nvSpPr>
          <p:cNvPr id="9" name="TextBox 8">
            <a:extLst>
              <a:ext uri="{FF2B5EF4-FFF2-40B4-BE49-F238E27FC236}">
                <a16:creationId xmlns:a16="http://schemas.microsoft.com/office/drawing/2014/main" id="{8F11358D-9D16-4113-BAF6-2974CF92E8AB}"/>
              </a:ext>
            </a:extLst>
          </p:cNvPr>
          <p:cNvSpPr txBox="1"/>
          <p:nvPr/>
        </p:nvSpPr>
        <p:spPr>
          <a:xfrm>
            <a:off x="3876595" y="1885609"/>
            <a:ext cx="2936471" cy="253916"/>
          </a:xfrm>
          <a:prstGeom prst="rect">
            <a:avLst/>
          </a:prstGeom>
          <a:solidFill>
            <a:schemeClr val="accent1">
              <a:lumMod val="60000"/>
              <a:lumOff val="40000"/>
            </a:schemeClr>
          </a:solidFill>
        </p:spPr>
        <p:txBody>
          <a:bodyPr wrap="square" rtlCol="0">
            <a:spAutoFit/>
          </a:bodyPr>
          <a:lstStyle/>
          <a:p>
            <a:endParaRPr lang="en-US" sz="1050" dirty="0"/>
          </a:p>
        </p:txBody>
      </p:sp>
      <p:pic>
        <p:nvPicPr>
          <p:cNvPr id="10" name="Picture 9">
            <a:extLst>
              <a:ext uri="{FF2B5EF4-FFF2-40B4-BE49-F238E27FC236}">
                <a16:creationId xmlns:a16="http://schemas.microsoft.com/office/drawing/2014/main" id="{2D6BDC8F-F638-48B8-9B91-A5FED85CD6D9}"/>
              </a:ext>
            </a:extLst>
          </p:cNvPr>
          <p:cNvPicPr>
            <a:picLocks noChangeAspect="1"/>
          </p:cNvPicPr>
          <p:nvPr/>
        </p:nvPicPr>
        <p:blipFill>
          <a:blip r:embed="rId5"/>
          <a:stretch>
            <a:fillRect/>
          </a:stretch>
        </p:blipFill>
        <p:spPr>
          <a:xfrm>
            <a:off x="4389601" y="1976179"/>
            <a:ext cx="1758031" cy="2156813"/>
          </a:xfrm>
          <a:prstGeom prst="rect">
            <a:avLst/>
          </a:prstGeom>
        </p:spPr>
      </p:pic>
    </p:spTree>
    <p:extLst>
      <p:ext uri="{BB962C8B-B14F-4D97-AF65-F5344CB8AC3E}">
        <p14:creationId xmlns:p14="http://schemas.microsoft.com/office/powerpoint/2010/main" val="3994375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A397-BA33-93A6-9CF8-F0817E624C8F}"/>
              </a:ext>
            </a:extLst>
          </p:cNvPr>
          <p:cNvSpPr>
            <a:spLocks noGrp="1"/>
          </p:cNvSpPr>
          <p:nvPr>
            <p:ph type="title"/>
          </p:nvPr>
        </p:nvSpPr>
        <p:spPr>
          <a:xfrm>
            <a:off x="44934" y="1199051"/>
            <a:ext cx="1965350" cy="2255142"/>
          </a:xfrm>
        </p:spPr>
        <p:txBody>
          <a:bodyPr>
            <a:normAutofit/>
          </a:bodyPr>
          <a:lstStyle/>
          <a:p>
            <a:pPr>
              <a:tabLst>
                <a:tab pos="1540669" algn="l"/>
              </a:tabLst>
            </a:pPr>
            <a:r>
              <a:rPr lang="en-US" dirty="0">
                <a:solidFill>
                  <a:schemeClr val="accent5">
                    <a:lumMod val="60000"/>
                    <a:lumOff val="40000"/>
                  </a:schemeClr>
                </a:solidFill>
              </a:rPr>
              <a:t>Lesson 1: </a:t>
            </a:r>
            <a:r>
              <a:rPr lang="en-US" dirty="0">
                <a:solidFill>
                  <a:schemeClr val="bg1"/>
                </a:solidFill>
              </a:rPr>
              <a:t>Staying Organized</a:t>
            </a:r>
          </a:p>
        </p:txBody>
      </p:sp>
      <p:sp>
        <p:nvSpPr>
          <p:cNvPr id="6" name="TextBox 5">
            <a:extLst>
              <a:ext uri="{FF2B5EF4-FFF2-40B4-BE49-F238E27FC236}">
                <a16:creationId xmlns:a16="http://schemas.microsoft.com/office/drawing/2014/main" id="{554C2EAA-0BCD-A591-9BF4-04DA367281CA}"/>
              </a:ext>
            </a:extLst>
          </p:cNvPr>
          <p:cNvSpPr txBox="1"/>
          <p:nvPr/>
        </p:nvSpPr>
        <p:spPr>
          <a:xfrm>
            <a:off x="2280084" y="956574"/>
            <a:ext cx="1697497" cy="3000821"/>
          </a:xfrm>
          <a:prstGeom prst="rect">
            <a:avLst/>
          </a:prstGeom>
          <a:noFill/>
        </p:spPr>
        <p:txBody>
          <a:bodyPr wrap="square" rtlCol="0">
            <a:spAutoFit/>
          </a:bodyPr>
          <a:lstStyle/>
          <a:p>
            <a:r>
              <a:rPr lang="en-US" sz="1350" b="1" dirty="0">
                <a:latin typeface="CenturySchoolbook"/>
              </a:rPr>
              <a:t>Activities 2 &amp; 3</a:t>
            </a:r>
          </a:p>
          <a:p>
            <a:endParaRPr lang="en-US" sz="1350" b="1" dirty="0">
              <a:latin typeface="CenturySchoolbook"/>
            </a:endParaRPr>
          </a:p>
          <a:p>
            <a:r>
              <a:rPr lang="en-US" sz="1350" dirty="0">
                <a:latin typeface="CenturySchoolbook"/>
              </a:rPr>
              <a:t>Teacher shares different organizational strategies with students (using  binders or folders or notebooks, etc.) and gives students time to sort and organize their current school materials</a:t>
            </a:r>
            <a:endParaRPr lang="en-US" sz="1350" dirty="0"/>
          </a:p>
        </p:txBody>
      </p:sp>
      <p:sp>
        <p:nvSpPr>
          <p:cNvPr id="8" name="TextBox 7">
            <a:extLst>
              <a:ext uri="{FF2B5EF4-FFF2-40B4-BE49-F238E27FC236}">
                <a16:creationId xmlns:a16="http://schemas.microsoft.com/office/drawing/2014/main" id="{59303FE8-26EA-4DC0-A5B4-B6AF8CE7A70C}"/>
              </a:ext>
            </a:extLst>
          </p:cNvPr>
          <p:cNvSpPr txBox="1"/>
          <p:nvPr/>
        </p:nvSpPr>
        <p:spPr>
          <a:xfrm>
            <a:off x="5467827" y="4174777"/>
            <a:ext cx="1390026" cy="403957"/>
          </a:xfrm>
          <a:prstGeom prst="rect">
            <a:avLst/>
          </a:prstGeom>
          <a:noFill/>
        </p:spPr>
        <p:txBody>
          <a:bodyPr wrap="square" rtlCol="0">
            <a:spAutoFit/>
          </a:bodyPr>
          <a:lstStyle/>
          <a:p>
            <a:r>
              <a:rPr lang="en-US" sz="675" dirty="0">
                <a:hlinkClick r:id="rId3" tooltip="https://fundowheel.es/2016/01/04/think-pair-share-technique/"/>
              </a:rPr>
              <a:t>This Photo</a:t>
            </a:r>
            <a:r>
              <a:rPr lang="en-US" sz="675" dirty="0"/>
              <a:t> by Unknown Author is licensed under </a:t>
            </a:r>
            <a:r>
              <a:rPr lang="en-US" sz="675" dirty="0">
                <a:hlinkClick r:id="rId4" tooltip="https://creativecommons.org/licenses/by-nc-sa/3.0/"/>
              </a:rPr>
              <a:t>CC BY-SA-NC</a:t>
            </a:r>
            <a:endParaRPr lang="en-US" sz="675" dirty="0"/>
          </a:p>
        </p:txBody>
      </p:sp>
      <p:pic>
        <p:nvPicPr>
          <p:cNvPr id="9" name="Picture 2" descr="Boy cleaning living room clipart free ">
            <a:extLst>
              <a:ext uri="{FF2B5EF4-FFF2-40B4-BE49-F238E27FC236}">
                <a16:creationId xmlns:a16="http://schemas.microsoft.com/office/drawing/2014/main" id="{956918F3-DFCC-4252-860E-12D041A2FA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02678" y="2326623"/>
            <a:ext cx="2330300" cy="18481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AD9114C-6ED5-4170-B686-FAE4DCC70157}"/>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4302678" y="835109"/>
            <a:ext cx="2172398" cy="1448265"/>
          </a:xfrm>
          <a:prstGeom prst="rect">
            <a:avLst/>
          </a:prstGeom>
        </p:spPr>
      </p:pic>
    </p:spTree>
    <p:extLst>
      <p:ext uri="{BB962C8B-B14F-4D97-AF65-F5344CB8AC3E}">
        <p14:creationId xmlns:p14="http://schemas.microsoft.com/office/powerpoint/2010/main" val="153617183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e940414-f5a2-4509-bc4b-9b97993b9bc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D24056D5EF7449846567EA6E67CD79" ma:contentTypeVersion="15" ma:contentTypeDescription="Create a new document." ma:contentTypeScope="" ma:versionID="86a5276057cba44ea69d370b253123d5">
  <xsd:schema xmlns:xsd="http://www.w3.org/2001/XMLSchema" xmlns:xs="http://www.w3.org/2001/XMLSchema" xmlns:p="http://schemas.microsoft.com/office/2006/metadata/properties" xmlns:ns3="d39049c8-5642-4c67-b9b8-6999510f2293" xmlns:ns4="be940414-f5a2-4509-bc4b-9b97993b9bc1" targetNamespace="http://schemas.microsoft.com/office/2006/metadata/properties" ma:root="true" ma:fieldsID="a2075b6aa81b50ad749fb75f0c221697" ns3:_="" ns4:_="">
    <xsd:import namespace="d39049c8-5642-4c67-b9b8-6999510f2293"/>
    <xsd:import namespace="be940414-f5a2-4509-bc4b-9b97993b9b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9049c8-5642-4c67-b9b8-6999510f229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940414-f5a2-4509-bc4b-9b97993b9b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AEF678-CE86-4B8F-AD31-84A0485479BD}">
  <ds:schemaRefs>
    <ds:schemaRef ds:uri="d39049c8-5642-4c67-b9b8-6999510f2293"/>
    <ds:schemaRef ds:uri="http://schemas.microsoft.com/office/2006/documentManagement/types"/>
    <ds:schemaRef ds:uri="http://purl.org/dc/elements/1.1/"/>
    <ds:schemaRef ds:uri="http://schemas.microsoft.com/office/infopath/2007/PartnerControls"/>
    <ds:schemaRef ds:uri="http://purl.org/dc/dcmitype/"/>
    <ds:schemaRef ds:uri="http://www.w3.org/XML/1998/namespace"/>
    <ds:schemaRef ds:uri="be940414-f5a2-4509-bc4b-9b97993b9bc1"/>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CE22F72-2AC7-483A-96D7-720EC38E1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9049c8-5642-4c67-b9b8-6999510f2293"/>
    <ds:schemaRef ds:uri="be940414-f5a2-4509-bc4b-9b97993b9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99B3BF-8C30-4999-8418-15D9E3B19D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15000</TotalTime>
  <Words>3449</Words>
  <Application>Microsoft Office PowerPoint</Application>
  <PresentationFormat>Custom</PresentationFormat>
  <Paragraphs>433</Paragraphs>
  <Slides>45</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Berlin Sans FB</vt:lpstr>
      <vt:lpstr>Berlin Sans FB Demi</vt:lpstr>
      <vt:lpstr>Calibri</vt:lpstr>
      <vt:lpstr>CenturySchoolbook</vt:lpstr>
      <vt:lpstr>Times</vt:lpstr>
      <vt:lpstr>Times New Roman</vt:lpstr>
      <vt:lpstr>Wingdings</vt:lpstr>
      <vt:lpstr>Office Theme</vt:lpstr>
      <vt:lpstr>Skills for Secondary School Success (4S)</vt:lpstr>
      <vt:lpstr>PowerPoint Presentation</vt:lpstr>
      <vt:lpstr>PowerPoint Presentation</vt:lpstr>
      <vt:lpstr>Managing My Learning Road Map</vt:lpstr>
      <vt:lpstr>PowerPoint Presentation</vt:lpstr>
      <vt:lpstr>PowerPoint Presentation</vt:lpstr>
      <vt:lpstr>Lesson 1:  Staying Organized</vt:lpstr>
      <vt:lpstr>Lesson 1: Staying Organized</vt:lpstr>
      <vt:lpstr>Lesson 1: Staying Organized</vt:lpstr>
      <vt:lpstr>PowerPoint Presentation</vt:lpstr>
      <vt:lpstr>Lesson 2:  Managing  Time</vt:lpstr>
      <vt:lpstr>Lesson 2:  Managing Time</vt:lpstr>
      <vt:lpstr>Lesson 2:  Managing Time</vt:lpstr>
      <vt:lpstr>PowerPoint Presentation</vt:lpstr>
      <vt:lpstr>Lesson 3:  Planning for Effective Studying</vt:lpstr>
      <vt:lpstr>Lesson 3:  Planning for Effective Studying</vt:lpstr>
      <vt:lpstr>Lesson 3:  Planning for Effective Studying</vt:lpstr>
      <vt:lpstr>Lesson 3:  Planning for Effective Studying</vt:lpstr>
      <vt:lpstr>PowerPoint Presentation</vt:lpstr>
      <vt:lpstr>PowerPoint Presentation</vt:lpstr>
      <vt:lpstr>Lesson 4:  Attentive Reading</vt:lpstr>
      <vt:lpstr>Lesson 4:  Attentive Reading</vt:lpstr>
      <vt:lpstr>Lesson 4:  Attentive Reading</vt:lpstr>
      <vt:lpstr>Lesson 4:  Attentive Reading</vt:lpstr>
      <vt:lpstr>PowerPoint Presentation</vt:lpstr>
      <vt:lpstr>Lesson 5:  Learning  How to Learn</vt:lpstr>
      <vt:lpstr>Lesson 5:  Learning  How to Learn</vt:lpstr>
      <vt:lpstr>Lesson 5:  Learning  How to Learn</vt:lpstr>
      <vt:lpstr>Lesson 5:  Learning  How to Learn</vt:lpstr>
      <vt:lpstr>PowerPoint Presentation</vt:lpstr>
      <vt:lpstr>PowerPoint Presentation</vt:lpstr>
      <vt:lpstr>PowerPoint Presentation</vt:lpstr>
      <vt:lpstr>Lesson 6:  Taking Useful Notes</vt:lpstr>
      <vt:lpstr>Lesson 6:  Taking Useful Notes</vt:lpstr>
      <vt:lpstr>PowerPoint Presentation</vt:lpstr>
      <vt:lpstr>Lesson 7:   Measuring My Learning  </vt:lpstr>
      <vt:lpstr>Lesson 7:   Measuring My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PD Feedback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Facilitators</dc:title>
  <dc:creator>Martha Mac Iver</dc:creator>
  <cp:lastModifiedBy>Gregg</cp:lastModifiedBy>
  <cp:revision>40</cp:revision>
  <dcterms:modified xsi:type="dcterms:W3CDTF">2025-09-11T16:52:58Z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0x0101001FD24056D5EF7449846567EA6E67CD79</vt:lpwstr>
  </property>
</Properties>
</file>